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48" r:id="rId5"/>
    <p:sldMasterId id="2147483660" r:id="rId6"/>
    <p:sldMasterId id="2147483672" r:id="rId7"/>
    <p:sldMasterId id="2147483684" r:id="rId8"/>
    <p:sldMasterId id="2147483696" r:id="rId9"/>
    <p:sldMasterId id="2147483708" r:id="rId10"/>
  </p:sldMasterIdLst>
  <p:sldIdLst>
    <p:sldId id="289" r:id="rId11"/>
    <p:sldId id="257" r:id="rId12"/>
    <p:sldId id="261" r:id="rId13"/>
    <p:sldId id="262" r:id="rId14"/>
    <p:sldId id="263" r:id="rId15"/>
    <p:sldId id="264" r:id="rId16"/>
    <p:sldId id="267" r:id="rId17"/>
    <p:sldId id="273" r:id="rId18"/>
    <p:sldId id="275" r:id="rId19"/>
    <p:sldId id="277" r:id="rId20"/>
    <p:sldId id="280" r:id="rId21"/>
    <p:sldId id="284" r:id="rId22"/>
    <p:sldId id="278" r:id="rId23"/>
    <p:sldId id="282" r:id="rId24"/>
    <p:sldId id="283" r:id="rId25"/>
    <p:sldId id="281" r:id="rId26"/>
    <p:sldId id="279" r:id="rId27"/>
    <p:sldId id="260" r:id="rId28"/>
    <p:sldId id="285" r:id="rId29"/>
    <p:sldId id="287" r:id="rId30"/>
    <p:sldId id="288" r:id="rId31"/>
    <p:sldId id="258" r:id="rId32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es-mx" sz="1800" b="0" i="0" u="none" strike="noStrike" kern="1" cap="none" spc="0" baseline="0">
        <a:solidFill>
          <a:schemeClr val="tx1"/>
        </a:solidFill>
        <a:effectLst/>
        <a:latin typeface="Calibri" pitchFamily="2" charset="0"/>
        <a:ea typeface="Calibri" pitchFamily="2" charset="0"/>
        <a:cs typeface="Calibri" pitchFamily="2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656982688" val="1046" revOS="4"/>
      <pr:smFileRevision xmlns:pr="smNativeData" xmlns="smNativeData" dt="1656982688" val="101"/>
      <pr:guideOptions xmlns:pr="smNativeData" xmlns="smNativeData" dt="1656982688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lastView="sldSorterView">
  <p:slideViewPr>
    <p:cSldViewPr snapToGrid="0" snapToObjects="1">
      <p:cViewPr varScale="1">
        <p:scale>
          <a:sx n="81" d="100"/>
          <a:sy n="81" d="100"/>
        </p:scale>
        <p:origin x="763" y="213"/>
      </p:cViewPr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23" d="100"/>
        <a:sy n="23" d="100"/>
      </p:scale>
      <p:origin x="0" y="0"/>
    </p:cViewPr>
  </p:sorterViewPr>
  <p:notesViewPr>
    <p:cSldViewPr snapToGrid="0" snapToObjects="1">
      <p:cViewPr>
        <p:scale>
          <a:sx n="81" d="100"/>
          <a:sy n="81" d="100"/>
        </p:scale>
        <p:origin x="763" y="213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9" Type="http://schemas.openxmlformats.org/officeDocument/2006/relationships/slideMaster" Target="slideMasters/slideMaster5.xml"/><Relationship Id="rId10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3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3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3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3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3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4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4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4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4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5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5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6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OgGAACgQQAAmBUAABAAAAAmAAAACAAAAL2QAAAAAAAA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ctr">
              <a:defRPr lang="es-mx" sz="6000" cap="none"/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Subtítul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CkWAACgQQAAWCAAABAAAAAmAAAACAAAAAGAAAAAAAAA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</p:spPr>
        <p:txBody>
          <a:bodyPr/>
          <a:lstStyle>
            <a:lvl1pPr marL="0" indent="0" algn="ctr">
              <a:buNone/>
              <a:defRPr lang="es-mx" sz="2400" cap="none"/>
            </a:lvl1pPr>
            <a:lvl2pPr marL="457200" indent="0" algn="ctr">
              <a:buNone/>
              <a:defRPr lang="es-mx" sz="2000" cap="none"/>
            </a:lvl2pPr>
            <a:lvl3pPr marL="914400" indent="0" algn="ctr">
              <a:buNone/>
              <a:defRPr lang="es-mx" sz="1800" cap="none"/>
            </a:lvl3pPr>
            <a:lvl4pPr marL="1371600" indent="0" algn="ctr">
              <a:buNone/>
              <a:defRPr lang="es-mx" sz="1600" cap="none"/>
            </a:lvl4pPr>
            <a:lvl5pPr marL="1828800" indent="0" algn="ctr">
              <a:buNone/>
              <a:defRPr lang="es-mx" sz="1600" cap="none"/>
            </a:lvl5pPr>
            <a:lvl6pPr marL="2286000" indent="0" algn="ctr">
              <a:buNone/>
              <a:defRPr lang="es-mx" sz="1600" cap="none"/>
            </a:lvl6pPr>
            <a:lvl7pPr marL="2743200" indent="0" algn="ctr">
              <a:buNone/>
              <a:defRPr lang="es-mx" sz="1600" cap="none"/>
            </a:lvl7pPr>
            <a:lvl8pPr marL="3200400" indent="0" algn="ctr">
              <a:buNone/>
              <a:defRPr lang="es-mx" sz="1600" cap="none"/>
            </a:lvl8pPr>
            <a:lvl9pPr marL="3657600" indent="0" algn="ctr">
              <a:buNone/>
              <a:defRPr lang="es-mx" sz="1600" cap="none"/>
            </a:lvl9pPr>
          </a:lstStyle>
          <a:p>
            <a:pPr>
              <a:defRPr lang="es-mx"/>
            </a:pPr>
            <a:r>
              <a:t>Haz clic para editar el estilo de subtítulo del patrón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H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F225-6BD2-7504-9C98-9D51BCD66AC8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jfKw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D31-7FD2-751B-9C98-894EA3D66ADC}" type="slidenum">
              <a:t/>
            </a:fld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Título y texto vertical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D4Q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E102-4CD2-7517-9C98-BA42AFD66AEF}" type="datetime1">
              <a:t>04/07/2022</a:t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3C0-8ED2-7505-9C98-7850BDD66A2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Título vertical y text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Q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rDUAAD8CAADYRQAAACYAABAAAAAmAAAACAAAAD8QAAAAAAAA"/>
              </a:ext>
            </a:extLst>
          </p:cNvSpPr>
          <p:nvPr>
            <p:ph type="title"/>
          </p:nvPr>
        </p:nvSpPr>
        <p:spPr>
          <a:xfrm>
            <a:off x="8724900" y="365125"/>
            <a:ext cx="2628900" cy="581215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C8NAAAACYAABAAAAAmAAAACAAAAD8QAAAAAAAA"/>
              </a:ext>
            </a:extLst>
          </p:cNvSpPr>
          <p:nvPr>
            <p:ph idx="1"/>
          </p:nvPr>
        </p:nvSpPr>
        <p:spPr>
          <a:xfrm>
            <a:off x="838200" y="365125"/>
            <a:ext cx="7734300" cy="581215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9514-5AD2-7563-9C98-AC36DBD66AF9}" type="datetime1">
              <a:t>04/07/2022</a:t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EBD-F3D2-7518-9C98-054DA0D66A50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UAABsNAABgRQAAJhYAABAAAAAmAAAACAAAAD0QAAD//8EB"/>
              </a:ext>
            </a:extLst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AsAAOgXAADAPwAAsCIAABAAAAAmAAAACAAAAD0QAAD//8EB"/>
              </a:ext>
            </a:extLst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marR="0" indent="0" algn="ct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solidFill>
                  <a:srgbClr val="8C8C8C"/>
                </a:solidFill>
              </a:defRPr>
            </a:pPr>
            <a:r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DwQAAD//8EB"/>
              </a:ext>
            </a:extLst>
          </p:cNvSpPr>
          <p:nvPr>
            <p:ph type="dt" sz="half" idx="10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E6B9-F7D2-7510-9C98-0145A8D66A54}" type="datetime1">
              <a:t>04/07/2022</a:t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DwQAAD//8EB"/>
              </a:ext>
            </a:extLst>
          </p:cNvSpPr>
          <p:nvPr>
            <p:ph type="ftr" sz="quarter" idx="11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996E-20D2-756F-9C98-D63AD7D66A83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ítulo y contenid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8D93-DDD2-757B-9C98-2B2EC3D66A7E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CD29-67D2-753B-9C98-916E83D66AC4}" type="slidenum">
              <a:t>5</a:t>
            </a:fld>
          </a:p>
        </p:txBody>
      </p:sp>
    </p:spTree>
  </p:cSld>
  <p:clrMapOvr>
    <a:masterClrMapping/>
  </p:clrMapOvr>
  <p:hf hdr="0" ftr="0"/>
</p:sldLayout>
</file>

<file path=ppt/slideLayouts/slideLayout1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Encabezado de sec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BwbAACtRQAAfSMAABAAAAAmAAAACAAAAL0Q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OERAACtRQAAHBsAABAAAAAmAAAACAAAAL0Q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DE7-A9D2-751B-9C98-5F4EA3D66A0A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07F-31D2-7516-9C98-C743AED66A92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ítulo y dos contenid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DhJAAAsCUAABAAAAAmAAAACAAAAAEAAAAAAAAA"/>
              </a:ext>
            </a:extLst>
          </p:cNvSpPr>
          <p:nvPr>
            <p:ph idx="1"/>
          </p:nvPr>
        </p:nvSpPr>
        <p:spPr>
          <a:xfrm>
            <a:off x="609600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yYAANgJAABARwAAsCUAABAAAAAmAAAACAAAAAEAAAAAAAAA"/>
              </a:ext>
            </a:extLst>
          </p:cNvSpPr>
          <p:nvPr>
            <p:ph idx="2"/>
          </p:nvPr>
        </p:nvSpPr>
        <p:spPr>
          <a:xfrm>
            <a:off x="6196965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9E50-1ED2-7568-9C98-E83DD0D66ABD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BE5-ABD2-752D-9C98-5D7895D66A08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Compara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HEJAADjJAAAYQ0AABAAAAAmAAAACAAAAL0QAAAAAAAA"/>
              </a:ext>
            </a:extLst>
          </p:cNvSpPr>
          <p:nvPr>
            <p:ph idx="1"/>
          </p:nvPr>
        </p:nvSpPr>
        <p:spPr>
          <a:xfrm>
            <a:off x="609600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GENAADjJAAAsCUAABAAAAAmAAAACAAAAAEAAAAAAAAA"/>
              </a:ext>
            </a:extLst>
          </p:cNvSpPr>
          <p:nvPr>
            <p:ph idx="2"/>
          </p:nvPr>
        </p:nvSpPr>
        <p:spPr>
          <a:xfrm>
            <a:off x="609600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HEJAABARwAAYQ0AABAAAAAmAAAACAAAAL0Q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6" name="TextoDiapositiva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GENAABARwAAsCUAABAAAAAmAAAACAAAAAEAAAAAAAAA"/>
              </a:ext>
            </a:extLst>
          </p:cNvSpPr>
          <p:nvPr>
            <p:ph idx="4"/>
          </p:nvPr>
        </p:nvSpPr>
        <p:spPr>
          <a:xfrm>
            <a:off x="6195695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7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89B-D5D2-751E-9C98-234BA6D66A76}" type="datetime1">
              <a:t>04/07/2022</a:t>
            </a:fld>
          </a:p>
        </p:txBody>
      </p:sp>
      <p:sp>
        <p:nvSpPr>
          <p:cNvPr id="8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E69-27D2-7528-9C98-D17D90D66A84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Solo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943F-71D2-7562-9C98-8737DAD66AD2}" type="datetime1">
              <a:t>04/07/2022</a:t>
            </a:fld>
          </a:p>
        </p:txBody>
      </p:sp>
      <p:sp>
        <p:nvSpPr>
          <p:cNvPr id="4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CFCC-82D2-7539-9C98-746C81D66A21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Vací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C786-C8D2-7531-9C98-3E6489D66A6B}" type="datetime1">
              <a:t>04/07/2022</a:t>
            </a:fld>
          </a:p>
        </p:txBody>
      </p:sp>
      <p:sp>
        <p:nvSpPr>
          <p:cNvPr id="3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888-C6D2-757E-9C98-302BC6D66A65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1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Contenido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K4BAABtHAAA1AgAABAAAAAmAAAACAAAAL0Q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1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x0AAK4BAABARwAAsCUAABAAAAAmAAAACAAAAAEAAAAAAAAA"/>
              </a:ext>
            </a:extLst>
          </p:cNvSpPr>
          <p:nvPr>
            <p:ph idx="1"/>
          </p:nvPr>
        </p:nvSpPr>
        <p:spPr>
          <a:xfrm>
            <a:off x="4766945" y="273050"/>
            <a:ext cx="6815455" cy="585343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QIAABtHAAAsCUAABAAAAAmAAAACAAAAAEAAAAAAAAA"/>
              </a:ext>
            </a:extLst>
          </p:cNvSpPr>
          <p:nvPr>
            <p:ph idx="2"/>
          </p:nvPr>
        </p:nvSpPr>
        <p:spPr>
          <a:xfrm>
            <a:off x="609600" y="1435100"/>
            <a:ext cx="4011295" cy="46913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D00-4ED2-750B-9C98-B85EB3D66AED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AF2-BCD2-751C-9C98-4A49A4D66A1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Título y objet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contenid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gfDA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A75A-14D2-7551-9C98-E204E9D66AB7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DfKw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946-08D2-752F-9C98-FE7A97D66AAB}" type="slidenum">
              <a:t/>
            </a:fld>
          </a:p>
        </p:txBody>
      </p:sp>
    </p:spTree>
  </p:cSld>
  <p:clrMapOvr>
    <a:masterClrMapping/>
  </p:clrMapOvr>
  <p:hf hdr="0" ftr="0"/>
</p:sldLayout>
</file>

<file path=ppt/slideLayouts/slideLayout2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Imagen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IgdAACzOwAABCEAABAAAAAmAAAACAAAAL0QAAAAAAAA"/>
              </a:ext>
            </a:extLst>
          </p:cNvSpPr>
          <p:nvPr>
            <p:ph type="title"/>
          </p:nvPr>
        </p:nvSpPr>
        <p:spPr>
          <a:xfrm>
            <a:off x="2389505" y="4800600"/>
            <a:ext cx="7315200" cy="566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MYDAACzOwAAFh0AABAAAAAmAAAACAAAAAEAAAAAAAAA"/>
              </a:ext>
            </a:extLst>
          </p:cNvSpPr>
          <p:nvPr>
            <p:ph idx="1"/>
          </p:nvPr>
        </p:nvSpPr>
        <p:spPr>
          <a:xfrm>
            <a:off x="2389505" y="613410"/>
            <a:ext cx="7315200" cy="411480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AQhAACzOwAA+CUAABAAAAAmAAAACAAAAAEAAAAAAAAA"/>
              </a:ext>
            </a:extLst>
          </p:cNvSpPr>
          <p:nvPr>
            <p:ph idx="2"/>
          </p:nvPr>
        </p:nvSpPr>
        <p:spPr>
          <a:xfrm>
            <a:off x="2389505" y="5367020"/>
            <a:ext cx="7315200" cy="8051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D19C-D2D2-7527-9C98-24729FD66A71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C74-3AD2-755A-9C98-CC0FE2D66A99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ítulo y texto vertical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D4Q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C78-36D2-755A-9C98-C00FE2D66A95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D87-C9D2-752B-9C98-3F7E93D66A6A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Título vertical y text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DYAALABAABARwAAsCUAABAAAAAmAAAACAAAAL8Q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ABAAAfNQAAsCUAABAAAAAmAAAACAAAAD8QAAAAAAAA"/>
              </a:ext>
            </a:extLst>
          </p:cNvSpPr>
          <p:nvPr>
            <p:ph idx="1"/>
          </p:nvPr>
        </p:nvSpPr>
        <p:spPr>
          <a:xfrm>
            <a:off x="609600" y="274320"/>
            <a:ext cx="8025765" cy="5852160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85A-14D2-750E-9C98-E25BB6D66AB7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F40-0ED2-7509-9C98-F85CB1D66AA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UAABsNAABgRQAAJhYAABAAAAAmAAAACAAAAD0QAAD//8EB"/>
              </a:ext>
            </a:extLst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1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AsAAOgXAADAPwAAsCIAABAAAAAmAAAACAAAAD0QAAD//8EB"/>
              </a:ext>
            </a:extLst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marR="0" indent="0" algn="ct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solidFill>
                  <a:srgbClr val="8C8C8C"/>
                </a:solidFill>
              </a:defRPr>
            </a:pPr>
            <a:r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DwQAAD//8EB"/>
              </a:ext>
            </a:extLst>
          </p:cNvSpPr>
          <p:nvPr>
            <p:ph type="dt" sz="half" idx="10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A069-27D2-7556-9C98-D103EED66A84}" type="datetime1">
              <a:t>04/07/2022</a:t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DwQAAD//8EB"/>
              </a:ext>
            </a:extLst>
          </p:cNvSpPr>
          <p:nvPr>
            <p:ph type="ftr" sz="quarter" idx="11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EAC5-8BD2-751C-9C98-7D49A4D66A28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ítulo y contenid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3F9-B7D2-7515-9C98-4140ADD66A14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913-5DD2-754F-9C98-AB1AF7D66AFE}" type="slidenum">
              <a:t/>
            </a:fld>
          </a:p>
        </p:txBody>
      </p:sp>
    </p:spTree>
  </p:cSld>
  <p:clrMapOvr>
    <a:masterClrMapping/>
  </p:clrMapOvr>
  <p:hf hdr="0" ftr="0"/>
</p:sldLayout>
</file>

<file path=ppt/slideLayouts/slideLayout2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Encabezado de sec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BwbAACtRQAAfSMAABAAAAAmAAAACAAAAL0Q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OERAACtRQAAHBsAABAAAAAmAAAACAAAAL0Q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9255-1BD2-7564-9C98-ED31DCD66AB8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9C0D-43D2-756A-9C98-B53FD2D66AE0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ítulo y dos contenid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DhJAAAsCUAABAAAAAmAAAACAAAAAEAAAAAAAAA"/>
              </a:ext>
            </a:extLst>
          </p:cNvSpPr>
          <p:nvPr>
            <p:ph idx="1"/>
          </p:nvPr>
        </p:nvSpPr>
        <p:spPr>
          <a:xfrm>
            <a:off x="609600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yYAANgJAABARwAAsCUAABAAAAAmAAAACAAAAAEAAAAAAAAA"/>
              </a:ext>
            </a:extLst>
          </p:cNvSpPr>
          <p:nvPr>
            <p:ph idx="2"/>
          </p:nvPr>
        </p:nvSpPr>
        <p:spPr>
          <a:xfrm>
            <a:off x="6196965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BDB-95D2-755D-9C98-6308E5D66A36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CE2-ACD2-752A-9C98-5A7F92D66A0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Compara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HEJAADjJAAAYQ0AABAAAAAmAAAACAAAAL0QAAAAAAAA"/>
              </a:ext>
            </a:extLst>
          </p:cNvSpPr>
          <p:nvPr>
            <p:ph idx="1"/>
          </p:nvPr>
        </p:nvSpPr>
        <p:spPr>
          <a:xfrm>
            <a:off x="609600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GENAADjJAAAsCUAABAAAAAmAAAACAAAAAEAAAAAAAAA"/>
              </a:ext>
            </a:extLst>
          </p:cNvSpPr>
          <p:nvPr>
            <p:ph idx="2"/>
          </p:nvPr>
        </p:nvSpPr>
        <p:spPr>
          <a:xfrm>
            <a:off x="609600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HEJAABARwAAYQ0AABAAAAAmAAAACAAAAL0Q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6" name="TextoDiapositiva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GENAABARwAAsCUAABAAAAAmAAAACAAAAAEAAAAAAAAA"/>
              </a:ext>
            </a:extLst>
          </p:cNvSpPr>
          <p:nvPr>
            <p:ph idx="4"/>
          </p:nvPr>
        </p:nvSpPr>
        <p:spPr>
          <a:xfrm>
            <a:off x="6195695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7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9F6C-22D2-7569-9C98-D43CD1D66A81}" type="datetime1">
              <a:t>04/07/2022</a:t>
            </a:fld>
          </a:p>
        </p:txBody>
      </p:sp>
      <p:sp>
        <p:nvSpPr>
          <p:cNvPr id="8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A3F-71D2-754C-9C98-8719F4D66AD2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Solo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DC3C-72D2-752A-9C98-847F92D66AD1}" type="datetime1">
              <a:t>04/07/2022</a:t>
            </a:fld>
          </a:p>
        </p:txBody>
      </p:sp>
      <p:sp>
        <p:nvSpPr>
          <p:cNvPr id="4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4D6-98D2-7572-9C98-6E27CAD66A3B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2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Vací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2C9-87D2-7544-9C98-7111FCD66A24}" type="datetime1">
              <a:t>04/07/2022</a:t>
            </a:fld>
          </a:p>
        </p:txBody>
      </p:sp>
      <p:sp>
        <p:nvSpPr>
          <p:cNvPr id="3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E5E-10D2-7578-9C98-E62DC0D66AB3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Encabezado de sec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8AAw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gUAAIUKAADORQAAERwAABAAAAAmAAAACAAAAL2QAAAAAAAA"/>
              </a:ext>
            </a:extLst>
          </p:cNvSpPr>
          <p:nvPr>
            <p:ph type="title"/>
          </p:nvPr>
        </p:nvSpPr>
        <p:spPr>
          <a:xfrm>
            <a:off x="831850" y="1710055"/>
            <a:ext cx="10515600" cy="2852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s-mx" sz="6000" cap="none"/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text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gUAADwcAADORQAAdiUAABAAAAAmAAAACAAAAAGAAAAAAAAA"/>
              </a:ext>
            </a:extLst>
          </p:cNvSpPr>
          <p:nvPr>
            <p:ph idx="1"/>
          </p:nvPr>
        </p:nvSpPr>
        <p:spPr>
          <a:xfrm>
            <a:off x="831850" y="4589780"/>
            <a:ext cx="10515600" cy="1499870"/>
          </a:xfrm>
        </p:spPr>
        <p:txBody>
          <a:bodyPr/>
          <a:lstStyle>
            <a:lvl1pPr marL="0" indent="0">
              <a:buNone/>
              <a:defRPr lang="es-mx" sz="2400" cap="none">
                <a:solidFill>
                  <a:srgbClr val="8C8C8C"/>
                </a:solidFill>
              </a:defRPr>
            </a:lvl1pPr>
            <a:lvl2pPr marL="457200" indent="0">
              <a:buNone/>
              <a:defRPr lang="es-mx" sz="2000" cap="none">
                <a:solidFill>
                  <a:srgbClr val="8C8C8C"/>
                </a:solidFill>
              </a:defRPr>
            </a:lvl2pPr>
            <a:lvl3pPr marL="914400" indent="0">
              <a:buNone/>
              <a:defRPr lang="es-mx" sz="1800" cap="none">
                <a:solidFill>
                  <a:srgbClr val="8C8C8C"/>
                </a:solidFill>
              </a:defRPr>
            </a:lvl3pPr>
            <a:lvl4pPr marL="1371600" indent="0">
              <a:buNone/>
              <a:defRPr lang="es-mx" sz="1600" cap="none">
                <a:solidFill>
                  <a:srgbClr val="8C8C8C"/>
                </a:solidFill>
              </a:defRPr>
            </a:lvl4pPr>
            <a:lvl5pPr marL="1828800" indent="0">
              <a:buNone/>
              <a:defRPr lang="es-mx" sz="1600" cap="none">
                <a:solidFill>
                  <a:srgbClr val="8C8C8C"/>
                </a:solidFill>
              </a:defRPr>
            </a:lvl5pPr>
            <a:lvl6pPr marL="2286000" indent="0">
              <a:buNone/>
              <a:defRPr lang="es-mx" sz="1600" cap="none">
                <a:solidFill>
                  <a:srgbClr val="8C8C8C"/>
                </a:solidFill>
              </a:defRPr>
            </a:lvl6pPr>
            <a:lvl7pPr marL="2743200" indent="0">
              <a:buNone/>
              <a:defRPr lang="es-mx" sz="1600" cap="none">
                <a:solidFill>
                  <a:srgbClr val="8C8C8C"/>
                </a:solidFill>
              </a:defRPr>
            </a:lvl7pPr>
            <a:lvl8pPr marL="3200400" indent="0">
              <a:buNone/>
              <a:defRPr lang="es-mx" sz="1600" cap="none">
                <a:solidFill>
                  <a:srgbClr val="8C8C8C"/>
                </a:solidFill>
              </a:defRPr>
            </a:lvl8pPr>
            <a:lvl9pPr marL="3657600" indent="0">
              <a:buNone/>
              <a:defRPr lang="es-mx" sz="1600" cap="none">
                <a:solidFill>
                  <a:srgbClr val="8C8C8C"/>
                </a:solidFill>
              </a:defRPr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gVUg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853F-71D2-7573-9C98-8726CBD66AD2}" type="datetime1">
              <a:t>04/07/2022</a:t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U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26A-24D2-7544-9C98-D211FCD66A8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Contenido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K4BAABtHAAA1AgAABAAAAAmAAAACAAAAL0Q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x0AAK4BAABARwAAsCUAABAAAAAmAAAACAAAAAEAAAAAAAAA"/>
              </a:ext>
            </a:extLst>
          </p:cNvSpPr>
          <p:nvPr>
            <p:ph idx="1"/>
          </p:nvPr>
        </p:nvSpPr>
        <p:spPr>
          <a:xfrm>
            <a:off x="4766945" y="273050"/>
            <a:ext cx="6815455" cy="585343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QIAABtHAAAsCUAABAAAAAmAAAACAAAAAEAAAAAAAAA"/>
              </a:ext>
            </a:extLst>
          </p:cNvSpPr>
          <p:nvPr>
            <p:ph idx="2"/>
          </p:nvPr>
        </p:nvSpPr>
        <p:spPr>
          <a:xfrm>
            <a:off x="609600" y="1435100"/>
            <a:ext cx="4011295" cy="46913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DAE7-A9D2-752C-9C98-5F7994D66A0A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1A0-EED2-7557-9C98-1802EFD66A4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Imagen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IgdAACzOwAABCEAABAAAAAmAAAACAAAAL0QAAAAAAAA"/>
              </a:ext>
            </a:extLst>
          </p:cNvSpPr>
          <p:nvPr>
            <p:ph type="title"/>
          </p:nvPr>
        </p:nvSpPr>
        <p:spPr>
          <a:xfrm>
            <a:off x="2389505" y="4800600"/>
            <a:ext cx="7315200" cy="566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MYDAACzOwAAFh0AABAAAAAmAAAACAAAAAEAAAAAAAAA"/>
              </a:ext>
            </a:extLst>
          </p:cNvSpPr>
          <p:nvPr>
            <p:ph idx="1"/>
          </p:nvPr>
        </p:nvSpPr>
        <p:spPr>
          <a:xfrm>
            <a:off x="2389505" y="613410"/>
            <a:ext cx="7315200" cy="411480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AQhAACzOwAA+CUAABAAAAAmAAAACAAAAAEAAAAAAAAA"/>
              </a:ext>
            </a:extLst>
          </p:cNvSpPr>
          <p:nvPr>
            <p:ph idx="2"/>
          </p:nvPr>
        </p:nvSpPr>
        <p:spPr>
          <a:xfrm>
            <a:off x="2389505" y="5367020"/>
            <a:ext cx="7315200" cy="8051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B9D-D3D2-754D-9C98-2518F5D66A70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060-2ED2-7516-9C98-D843AED66A8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ítulo y texto vertical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D4Q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CC24-6AD2-753A-9C98-9C6F82D66AC9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F30-7ED2-7549-9C98-881CF1D66AD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Título vertical y text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DYAALABAABARwAAsCUAABAAAAAmAAAACAAAAL8Q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ABAAAfNQAAsCUAABAAAAAmAAAACAAAAD8QAAAAAAAA"/>
              </a:ext>
            </a:extLst>
          </p:cNvSpPr>
          <p:nvPr>
            <p:ph idx="1"/>
          </p:nvPr>
        </p:nvSpPr>
        <p:spPr>
          <a:xfrm>
            <a:off x="609600" y="274320"/>
            <a:ext cx="8025765" cy="5852160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E4E-00D2-7518-9C98-F64DA0D66AA3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681-CFD2-7500-9C98-3955B8D66A6C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UAABsNAABgRQAAJhYAABAAAAAmAAAACAAAAD0QAAD//8EB"/>
              </a:ext>
            </a:extLst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QAsAAOgXAADAPwAAsCIAABAAAAAmAAAACAAAAD0QAAD//8EB"/>
              </a:ext>
            </a:extLst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marR="0" indent="0" algn="ct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solidFill>
                  <a:srgbClr val="8C8C8C"/>
                </a:solidFill>
              </a:defRPr>
            </a:pPr>
            <a:r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DwQAAD//8EB"/>
              </a:ext>
            </a:extLst>
          </p:cNvSpPr>
          <p:nvPr>
            <p:ph type="dt" sz="half" idx="10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C7BB-F5D2-7531-9C98-036489D66A56}" type="datetime1">
              <a:t>04/07/2022</a:t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DwQAAD//8EB"/>
              </a:ext>
            </a:extLst>
          </p:cNvSpPr>
          <p:nvPr>
            <p:ph type="ftr" sz="quarter" idx="11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F442-0CD2-7502-9C98-FA57BAD66AA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ítulo y contenid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C46-08D2-755A-9C98-FE0FE2D66AAB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E33-7DD2-7558-9C98-8B0DE0D66ADE}" type="slidenum">
              <a:t>8</a:t>
            </a:fld>
          </a:p>
        </p:txBody>
      </p:sp>
    </p:spTree>
  </p:cSld>
  <p:clrMapOvr>
    <a:masterClrMapping/>
  </p:clrMapOvr>
  <p:hf hdr="0" ftr="0"/>
</p:sldLayout>
</file>

<file path=ppt/slideLayouts/slideLayout3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Encabezado de sec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BwbAACtRQAAfSMAABAAAAAmAAAACAAAAL0Q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OERAACtRQAAHBsAABAAAAAmAAAACAAAAL0Q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88A3-EDD2-757E-9C98-1B2BC6D66A4E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18A-C4D2-7547-9C98-3212FFD66A6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ítulo y dos contenid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DhJAAAsCUAABAAAAAmAAAACAAAAAEAAAAAAAAA"/>
              </a:ext>
            </a:extLst>
          </p:cNvSpPr>
          <p:nvPr>
            <p:ph idx="1"/>
          </p:nvPr>
        </p:nvSpPr>
        <p:spPr>
          <a:xfrm>
            <a:off x="609600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yYAANgJAABARwAAsCUAABAAAAAmAAAACAAAAAEAAAAAAAAA"/>
              </a:ext>
            </a:extLst>
          </p:cNvSpPr>
          <p:nvPr>
            <p:ph idx="2"/>
          </p:nvPr>
        </p:nvSpPr>
        <p:spPr>
          <a:xfrm>
            <a:off x="6196965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D73-3DD2-750B-9C98-CB5EB3D66A9E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DE4-AAD2-752B-9C98-5C7E93D66A09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Compara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HEJAADjJAAAYQ0AABAAAAAmAAAACAAAAL0QAAAAAAAA"/>
              </a:ext>
            </a:extLst>
          </p:cNvSpPr>
          <p:nvPr>
            <p:ph idx="1"/>
          </p:nvPr>
        </p:nvSpPr>
        <p:spPr>
          <a:xfrm>
            <a:off x="609600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GENAADjJAAAsCUAABAAAAAmAAAACAAAAAEAAAAAAAAA"/>
              </a:ext>
            </a:extLst>
          </p:cNvSpPr>
          <p:nvPr>
            <p:ph idx="2"/>
          </p:nvPr>
        </p:nvSpPr>
        <p:spPr>
          <a:xfrm>
            <a:off x="609600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HEJAABARwAAYQ0AABAAAAAmAAAACAAAAL0Q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6" name="TextoDiapositiva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GENAABARwAAsCUAABAAAAAmAAAACAAAAAEAAAAAAAAA"/>
              </a:ext>
            </a:extLst>
          </p:cNvSpPr>
          <p:nvPr>
            <p:ph idx="4"/>
          </p:nvPr>
        </p:nvSpPr>
        <p:spPr>
          <a:xfrm>
            <a:off x="6195695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7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B65-2BD2-750D-9C98-DD58B5D66A88}" type="datetime1">
              <a:t>04/07/2022</a:t>
            </a:fld>
          </a:p>
        </p:txBody>
      </p:sp>
      <p:sp>
        <p:nvSpPr>
          <p:cNvPr id="8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E2F-61D2-7558-9C98-970DE0D66AC2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3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Solo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64D-03D2-7540-9C98-F515F8D66AA0}" type="datetime1">
              <a:t>04/07/2022</a:t>
            </a:fld>
          </a:p>
        </p:txBody>
      </p:sp>
      <p:sp>
        <p:nvSpPr>
          <p:cNvPr id="4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450-1ED2-7502-9C98-E857BAD66AB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Dos objet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contenid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AIJQAAACYAABAAAAAmAAAACAAAAAEAAAAAAAAA"/>
              </a:ext>
            </a:extLst>
          </p:cNvSpPr>
          <p:nvPr>
            <p:ph idx="1"/>
          </p:nvPr>
        </p:nvSpPr>
        <p:spPr>
          <a:xfrm>
            <a:off x="838200" y="1825625"/>
            <a:ext cx="5181600" cy="4351655"/>
          </a:xfrm>
        </p:spPr>
        <p:txBody>
          <a:bodyPr/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contenido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DsLAADYRQAAACYAABAAAAAmAAAACAAAAAEAAAAAAAAA"/>
              </a:ext>
            </a:extLst>
          </p:cNvSpPr>
          <p:nvPr>
            <p:ph idx="2"/>
          </p:nvPr>
        </p:nvSpPr>
        <p:spPr>
          <a:xfrm>
            <a:off x="6172200" y="1825625"/>
            <a:ext cx="5181600" cy="4351655"/>
          </a:xfrm>
        </p:spPr>
        <p:txBody>
          <a:bodyPr/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Marcador de fech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uMMX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A074-3AD2-7556-9C98-CC03EED66A99}" type="datetime1">
              <a:t>04/07/2022</a:t>
            </a:fld>
          </a:p>
        </p:txBody>
      </p:sp>
      <p:sp>
        <p:nvSpPr>
          <p:cNvPr id="6" name="Marcador de pie de págin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SCNg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Marcador de número de diapositiva 6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Q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4C8-86D2-7502-9C98-7057BAD66A25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Vací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2B5-FBD2-7514-9C98-0D41ACD66A58}" type="datetime1">
              <a:t/>
            </a:fld>
          </a:p>
        </p:txBody>
      </p:sp>
      <p:sp>
        <p:nvSpPr>
          <p:cNvPr id="3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9855-1BD2-756E-9C98-ED3BD6D66AB8}" type="slidenum">
              <a:t/>
            </a:fld>
          </a:p>
        </p:txBody>
      </p:sp>
    </p:spTree>
  </p:cSld>
  <p:clrMapOvr>
    <a:masterClrMapping/>
  </p:clrMapOvr>
  <p:hf hdr="0" ftr="0"/>
</p:sldLayout>
</file>

<file path=ppt/slideLayouts/slideLayout4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Contenido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K4BAABtHAAA1AgAABAAAAAmAAAACAAAAL0Q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x0AAK4BAABARwAAsCUAABAAAAAmAAAACAAAAAEAAAAAAAAA"/>
              </a:ext>
            </a:extLst>
          </p:cNvSpPr>
          <p:nvPr>
            <p:ph idx="1"/>
          </p:nvPr>
        </p:nvSpPr>
        <p:spPr>
          <a:xfrm>
            <a:off x="4766945" y="273050"/>
            <a:ext cx="6815455" cy="585343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QIAABtHAAAsCUAABAAAAAmAAAACAAAAAEAAAAAAAAA"/>
              </a:ext>
            </a:extLst>
          </p:cNvSpPr>
          <p:nvPr>
            <p:ph idx="2"/>
          </p:nvPr>
        </p:nvSpPr>
        <p:spPr>
          <a:xfrm>
            <a:off x="609600" y="1435100"/>
            <a:ext cx="4011295" cy="46913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AED-A3D2-751C-9C98-5549A4D66A00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3BE-F0D2-7555-9C98-0600EDD66A53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Imagen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IgdAACzOwAABCEAABAAAAAmAAAACAAAAL0QAAAAAAAA"/>
              </a:ext>
            </a:extLst>
          </p:cNvSpPr>
          <p:nvPr>
            <p:ph type="title"/>
          </p:nvPr>
        </p:nvSpPr>
        <p:spPr>
          <a:xfrm>
            <a:off x="2389505" y="4800600"/>
            <a:ext cx="7315200" cy="566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MYDAACzOwAAFh0AABAAAAAmAAAACAAAAAEAAAAAAAAA"/>
              </a:ext>
            </a:extLst>
          </p:cNvSpPr>
          <p:nvPr>
            <p:ph idx="1"/>
          </p:nvPr>
        </p:nvSpPr>
        <p:spPr>
          <a:xfrm>
            <a:off x="2389505" y="613410"/>
            <a:ext cx="7315200" cy="411480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AQhAACzOwAA+CUAABAAAAAmAAAACAAAAAEAAAAAAAAA"/>
              </a:ext>
            </a:extLst>
          </p:cNvSpPr>
          <p:nvPr>
            <p:ph idx="2"/>
          </p:nvPr>
        </p:nvSpPr>
        <p:spPr>
          <a:xfrm>
            <a:off x="2389505" y="5367020"/>
            <a:ext cx="7315200" cy="8051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685-CBD2-7550-9C98-3D05E8D66A68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DE2-ACD2-750B-9C98-5A5EB3D66A0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ítulo y texto vertical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D4Q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CEE-A0D2-754A-9C98-561FF2D66A03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95E4-AAD2-7563-9C98-5C36DBD66A09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Título vertical y text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DYAALABAABARwAAsCUAABAAAAAmAAAACAAAAL8Q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ABAAAfNQAAsCUAABAAAAAmAAAACAAAAD8QAAAAAAAA"/>
              </a:ext>
            </a:extLst>
          </p:cNvSpPr>
          <p:nvPr>
            <p:ph idx="1"/>
          </p:nvPr>
        </p:nvSpPr>
        <p:spPr>
          <a:xfrm>
            <a:off x="609600" y="274320"/>
            <a:ext cx="8025765" cy="5852160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D87-C9D2-750B-9C98-3F5EB3D66A6A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02A-64D2-7576-9C98-9223CED66AC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OgGAACgQQAAmBUAABAAAAAmAAAACAAAAL0QAAD//8EB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6000" cap="none"/>
            </a:pPr>
            <a:r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CkWAACgQQAAWCAAABAAAAAmAAAACAAAAD0QAAD//8EB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lang="es-mx" sz="2400" cap="none"/>
            </a:pPr>
            <a:r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DwQAAD//8EB"/>
              </a:ext>
            </a:extLst>
          </p:cNvSpPr>
          <p:nvPr>
            <p:ph type="dt" sz="half" idx="10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A241-0FD2-7554-9C98-F901ECD66AAC}" type="datetime1">
              <a:t>04/07/2022</a:t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DwQAAD//8EB"/>
              </a:ext>
            </a:extLst>
          </p:cNvSpPr>
          <p:nvPr>
            <p:ph type="ftr" sz="quarter" idx="11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B591-DFD2-7543-9C98-2916FBD66A7C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ítulo y contenid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345-0BD2-7555-9C98-FD00EDD66AA8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2AF-E1D2-7504-9C98-1751BCD66A42}" type="slidenum">
              <a:t>21</a:t>
            </a:fld>
          </a:p>
        </p:txBody>
      </p:sp>
    </p:spTree>
  </p:cSld>
  <p:clrMapOvr>
    <a:masterClrMapping/>
  </p:clrMapOvr>
  <p:hf hdr="0" ftr="0"/>
</p:sldLayout>
</file>

<file path=ppt/slideLayouts/slideLayout4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Encabezado de sec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BwbAACtRQAAfSMAABAAAAAmAAAACAAAAL0Q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7QUAAOERAACtRQAAHBsAABAAAAAmAAAACAAAAL0Q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6F3-BDD2-7500-9C98-4B55B8D66A1E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88D-C3D2-752E-9C98-357B96D66A60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ítulo y dos contenidos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2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DhJAAAsCUAABAAAAAmAAAACAAAAAEAAAAAAAAA"/>
              </a:ext>
            </a:extLst>
          </p:cNvSpPr>
          <p:nvPr>
            <p:ph idx="1"/>
          </p:nvPr>
        </p:nvSpPr>
        <p:spPr>
          <a:xfrm>
            <a:off x="609600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yYAANgJAABARwAAsCUAABAAAAAmAAAACAAAAAEAAAAAAAAA"/>
              </a:ext>
            </a:extLst>
          </p:cNvSpPr>
          <p:nvPr>
            <p:ph idx="2"/>
          </p:nvPr>
        </p:nvSpPr>
        <p:spPr>
          <a:xfrm>
            <a:off x="6196965" y="1600200"/>
            <a:ext cx="5385435" cy="45262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D1E-50D2-754B-9C98-A61EF3D66AF3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1dn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032-7CD2-7576-9C98-8A23CED66AD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4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Compara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HEJAADjJAAAYQ0AABAAAAAmAAAACAAAAL0QAAAAAAAA"/>
              </a:ext>
            </a:extLst>
          </p:cNvSpPr>
          <p:nvPr>
            <p:ph idx="1"/>
          </p:nvPr>
        </p:nvSpPr>
        <p:spPr>
          <a:xfrm>
            <a:off x="609600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GENAADjJAAAsCUAABAAAAAmAAAACAAAAAEAAAAAAAAA"/>
              </a:ext>
            </a:extLst>
          </p:cNvSpPr>
          <p:nvPr>
            <p:ph idx="2"/>
          </p:nvPr>
        </p:nvSpPr>
        <p:spPr>
          <a:xfrm>
            <a:off x="609600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HEJAABARwAAYQ0AABAAAAAmAAAACAAAAL0Q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6" name="TextoDiapositiva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HSYAAGENAABARwAAsCUAABAAAAAmAAAACAAAAAEAAAAAAAAA"/>
              </a:ext>
            </a:extLst>
          </p:cNvSpPr>
          <p:nvPr>
            <p:ph idx="4"/>
          </p:nvPr>
        </p:nvSpPr>
        <p:spPr>
          <a:xfrm>
            <a:off x="6195695" y="2174875"/>
            <a:ext cx="5386705" cy="3951605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7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C98B-C5D2-753F-9C98-336A87D66A66}" type="datetime1">
              <a:t>04/07/2022</a:t>
            </a:fld>
          </a:p>
        </p:txBody>
      </p:sp>
      <p:sp>
        <p:nvSpPr>
          <p:cNvPr id="8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E1C0-8ED2-7517-9C98-7842AFD66A2D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Comparación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D8CAADbRQAAZwoAABAAAAAmAAAACAAAAAEAAAAAAAAA"/>
              </a:ext>
            </a:extLst>
          </p:cNvSpPr>
          <p:nvPr>
            <p:ph type="title"/>
          </p:nvPr>
        </p:nvSpPr>
        <p:spPr>
          <a:xfrm>
            <a:off x="840105" y="365125"/>
            <a:ext cx="10515600" cy="1325880"/>
          </a:xfrm>
        </p:spPr>
        <p:txBody>
          <a:bodyPr/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text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FgKAADlJAAAaQ8AABAAAAAmAAAACAAAAL2QAAAAAAAA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es-mx" sz="2400" b="1" cap="none"/>
            </a:lvl1pPr>
            <a:lvl2pPr marL="457200" indent="0">
              <a:buNone/>
              <a:defRPr lang="es-mx" sz="2000" b="1" cap="none"/>
            </a:lvl2pPr>
            <a:lvl3pPr marL="914400" indent="0">
              <a:buNone/>
              <a:defRPr lang="es-mx" sz="1800" b="1" cap="none"/>
            </a:lvl3pPr>
            <a:lvl4pPr marL="1371600" indent="0">
              <a:buNone/>
              <a:defRPr lang="es-mx" sz="1600" b="1" cap="none"/>
            </a:lvl4pPr>
            <a:lvl5pPr marL="1828800" indent="0">
              <a:buNone/>
              <a:defRPr lang="es-mx" sz="1600" b="1" cap="none"/>
            </a:lvl5pPr>
            <a:lvl6pPr marL="2286000" indent="0">
              <a:buNone/>
              <a:defRPr lang="es-mx" sz="1600" b="1" cap="none"/>
            </a:lvl6pPr>
            <a:lvl7pPr marL="2743200" indent="0">
              <a:buNone/>
              <a:defRPr lang="es-mx" sz="1600" b="1" cap="none"/>
            </a:lvl7pPr>
            <a:lvl8pPr marL="3200400" indent="0">
              <a:buNone/>
              <a:defRPr lang="es-mx" sz="1600" b="1" cap="none"/>
            </a:lvl8pPr>
            <a:lvl9pPr marL="3657600" indent="0">
              <a:buNone/>
              <a:defRPr lang="es-mx" sz="1600" b="1" cap="none"/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Ab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GkPAADlJAAAFCYAABAAAAAmAAAACAAAAAEAAAAAAAAA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</p:spPr>
        <p:txBody>
          <a:bodyPr/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5" name="Marcador de texto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V0AA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FgKAADbRQAAaQ8AABAAAAAmAAAACAAAAL2QAAAAAAAA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es-mx" sz="2400" b="1" cap="none"/>
            </a:lvl1pPr>
            <a:lvl2pPr marL="457200" indent="0">
              <a:buNone/>
              <a:defRPr lang="es-mx" sz="2000" b="1" cap="none"/>
            </a:lvl2pPr>
            <a:lvl3pPr marL="914400" indent="0">
              <a:buNone/>
              <a:defRPr lang="es-mx" sz="1800" b="1" cap="none"/>
            </a:lvl3pPr>
            <a:lvl4pPr marL="1371600" indent="0">
              <a:buNone/>
              <a:defRPr lang="es-mx" sz="1600" b="1" cap="none"/>
            </a:lvl4pPr>
            <a:lvl5pPr marL="1828800" indent="0">
              <a:buNone/>
              <a:defRPr lang="es-mx" sz="1600" b="1" cap="none"/>
            </a:lvl5pPr>
            <a:lvl6pPr marL="2286000" indent="0">
              <a:buNone/>
              <a:defRPr lang="es-mx" sz="1600" b="1" cap="none"/>
            </a:lvl6pPr>
            <a:lvl7pPr marL="2743200" indent="0">
              <a:buNone/>
              <a:defRPr lang="es-mx" sz="1600" b="1" cap="none"/>
            </a:lvl7pPr>
            <a:lvl8pPr marL="3200400" indent="0">
              <a:buNone/>
              <a:defRPr lang="es-mx" sz="1600" b="1" cap="none"/>
            </a:lvl8pPr>
            <a:lvl9pPr marL="3657600" indent="0">
              <a:buNone/>
              <a:defRPr lang="es-mx" sz="1600" b="1" cap="none"/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CUAAGkPAADbRQAAFCYAABAAAAAmAAAACAAAAAEAAAAAAAAA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</p:spPr>
        <p:txBody>
          <a:bodyPr/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7" name="Marcador de fecha 6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9626-68D2-7560-9C98-9E35D8D66ACB}" type="datetime1">
              <a:t>04/07/2022</a:t>
            </a:fld>
          </a:p>
        </p:txBody>
      </p:sp>
      <p:sp>
        <p:nvSpPr>
          <p:cNvPr id="8" name="Marcador de pie de página 7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APAQ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Marcador de número de diapositiva 8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ACs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F6A-24D2-7509-9C98-D25CB1D66A8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Solo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CCD-83D2-755A-9C98-750FE2D66A20}" type="datetime1">
              <a:t>04/07/2022</a:t>
            </a:fld>
          </a:p>
        </p:txBody>
      </p:sp>
      <p:sp>
        <p:nvSpPr>
          <p:cNvPr id="4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5EB-A5D2-7503-9C98-5356BBD66A06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Vací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D63-2DD2-751B-9C98-DB4EA3D66A8E}" type="datetime1">
              <a:t>04/07/2022</a:t>
            </a:fld>
          </a:p>
        </p:txBody>
      </p:sp>
      <p:sp>
        <p:nvSpPr>
          <p:cNvPr id="3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9CE-80D2-755F-9C98-760AE7D66A23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Contenido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K4BAABtHAAA1AgAABAAAAAmAAAACAAAAL0Q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x0AAK4BAABARwAAsCUAABAAAAAmAAAACAAAAAEAAAAAAAAA"/>
              </a:ext>
            </a:extLst>
          </p:cNvSpPr>
          <p:nvPr>
            <p:ph idx="1"/>
          </p:nvPr>
        </p:nvSpPr>
        <p:spPr>
          <a:xfrm>
            <a:off x="4766945" y="273050"/>
            <a:ext cx="6815455" cy="585343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QIAABtHAAAsCUAABAAAAAmAAAACAAAAAEAAAAAAAAA"/>
              </a:ext>
            </a:extLst>
          </p:cNvSpPr>
          <p:nvPr>
            <p:ph idx="2"/>
          </p:nvPr>
        </p:nvSpPr>
        <p:spPr>
          <a:xfrm>
            <a:off x="609600" y="1435100"/>
            <a:ext cx="4011295" cy="46913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F9D-D3D2-7519-9C98-254CA1D66A70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C49-07D2-755A-9C98-F10FE2D66AA4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Imagen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IgdAACzOwAABCEAABAAAAAmAAAACAAAAL0QAAAAAAAA"/>
              </a:ext>
            </a:extLst>
          </p:cNvSpPr>
          <p:nvPr>
            <p:ph type="title"/>
          </p:nvPr>
        </p:nvSpPr>
        <p:spPr>
          <a:xfrm>
            <a:off x="2389505" y="4800600"/>
            <a:ext cx="7315200" cy="566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MYDAACzOwAAFh0AABAAAAAmAAAACAAAAAEAAAAAAAAA"/>
              </a:ext>
            </a:extLst>
          </p:cNvSpPr>
          <p:nvPr>
            <p:ph idx="1"/>
          </p:nvPr>
        </p:nvSpPr>
        <p:spPr>
          <a:xfrm>
            <a:off x="2389505" y="613410"/>
            <a:ext cx="7315200" cy="411480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sw4AAAQhAACzOwAA+CUAABAAAAAmAAAACAAAAAEAAAAAAAAA"/>
              </a:ext>
            </a:extLst>
          </p:cNvSpPr>
          <p:nvPr>
            <p:ph idx="2"/>
          </p:nvPr>
        </p:nvSpPr>
        <p:spPr>
          <a:xfrm>
            <a:off x="2389505" y="5367020"/>
            <a:ext cx="7315200" cy="805180"/>
          </a:xfrm>
        </p:spPr>
        <p:txBody>
          <a:bodyPr/>
          <a:lstStyle/>
          <a:p>
            <a:pPr>
              <a:defRPr lang="es-mx"/>
            </a:pPr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A9E-D0D2-751C-9C98-2649A4D66A73}" type="datetime1">
              <a:t>04/07/2022</a:t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94DA-94D2-7562-9C98-6237DAD66A3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ítulo y texto vertical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D4Q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9FF2-BCD2-7569-9C98-4A3CD1D66A1F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412-5CD2-7572-9C98-AA27CAD66AFF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Título vertical y text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DYAALABAABARwAAsCUAABAAAAAmAAAACAAAAL8Q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5+f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ABAAAfNQAAsCUAABAAAAAmAAAACAAAAD8QAAAAAAAA"/>
              </a:ext>
            </a:extLst>
          </p:cNvSpPr>
          <p:nvPr>
            <p:ph idx="1"/>
          </p:nvPr>
        </p:nvSpPr>
        <p:spPr>
          <a:xfrm>
            <a:off x="609600" y="274320"/>
            <a:ext cx="8025765" cy="5852160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Click to edit Master text styles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408-46D2-7552-9C98-B007EAD66AE5}" type="datetime1">
              <a:t>04/07/2022</a:t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C7B-35D2-750A-9C98-C35FB2D66A96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5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OgGAACgQQAAmBUAABAAAAAmAAAACAAAAP3w////////"/>
              </a:ext>
            </a:extLst>
          </p:cNvSpPr>
          <p:nvPr>
            <p:ph type="ctrTitle"/>
          </p:nvPr>
        </p:nvSpPr>
        <p:spPr>
          <a:xfrm>
            <a:off x="1524000" y="1122680"/>
            <a:ext cx="9144000" cy="23876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6000" b="0" i="0" u="none" strike="noStrike" kern="1" cap="none" spc="0" baseline="0">
                <a:solidFill>
                  <a:schemeClr val="tx1"/>
                </a:solidFill>
                <a:effectLst/>
                <a:latin typeface="Calibri Light" pitchFamily="2" charset="0"/>
                <a:ea typeface="Calibri Light" pitchFamily="2" charset="0"/>
                <a:cs typeface="Calibri Light" pitchFamily="2" charset="0"/>
              </a:defRPr>
            </a:pPr>
            <a:r>
              <a:t>Haz clic para modificar el estilo de título del patrón</a:t>
            </a:r>
          </a:p>
        </p:txBody>
      </p:sp>
      <p:sp>
        <p:nvSpPr>
          <p:cNvPr id="3" name="Subtítul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V0Z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AkAACkWAACgQQAAWCAAABAAAAAmAAAACAAAAH3w////////"/>
              </a:ext>
            </a:extLst>
          </p:cNvSpPr>
          <p:nvPr>
            <p:ph type="subTitle" idx="1"/>
          </p:nvPr>
        </p:nvSpPr>
        <p:spPr>
          <a:xfrm>
            <a:off x="1524000" y="3602355"/>
            <a:ext cx="9144000" cy="165544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2400" b="0" i="0" u="none" strike="noStrike" kern="1" cap="none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t>Haz clic para editar el estilo de subtítulo del patrón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Hxw////////"/>
              </a:ext>
            </a:extLst>
          </p:cNvSpPr>
          <p:nvPr>
            <p:ph type="dt" sz="half" idx="10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F058-16D2-7506-9C98-E053BED66AB5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V0Z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Hxw////////"/>
              </a:ext>
            </a:extLst>
          </p:cNvSpPr>
          <p:nvPr>
            <p:ph type="ftr" sz="quarter" idx="11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Hxw////////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fld id="{3F20CCF1-BFD2-753A-9C98-496F82D66A1C}" type="slidenum">
              <a:t/>
            </a:fld>
          </a:p>
        </p:txBody>
      </p:sp>
    </p:spTree>
  </p:cSld>
  <p:clrMapOvr>
    <a:masterClrMapping/>
  </p:clrMapOvr>
  <p:hf hdr="0" ftr="0"/>
</p:sldLayout>
</file>

<file path=ppt/slideLayouts/slideLayout5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sLAADYRQAAACY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83E5-ABD2-7575-9C98-5D20CDD66A08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Y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B2C-62D2-754D-9C98-9418F5D66AC1}" type="slidenum">
              <a:t/>
            </a:fld>
          </a:p>
        </p:txBody>
      </p:sp>
    </p:spTree>
  </p:cSld>
  <p:clrMapOvr>
    <a:masterClrMapping/>
  </p:clrMapOvr>
</p:sldLayout>
</file>

<file path=ppt/slideLayouts/slideLayout5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7QUAABwbAACtRQAAfSMAABAAAAAmAAAACAAAAIEAAAAAAAAA"/>
              </a:ext>
            </a:extLst>
          </p:cNvSpPr>
          <p:nvPr>
            <p:ph type="title"/>
          </p:nvPr>
        </p:nvSpPr>
        <p:spPr>
          <a:xfrm>
            <a:off x="963295" y="4406900"/>
            <a:ext cx="103632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Y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7QUAAOERAACtRQAAHBsAABAAAAAmAAAACAAAAIEAAAAAAAAA"/>
              </a:ext>
            </a:extLst>
          </p:cNvSpPr>
          <p:nvPr>
            <p:ph idx="1"/>
          </p:nvPr>
        </p:nvSpPr>
        <p:spPr>
          <a:xfrm>
            <a:off x="963295" y="2906395"/>
            <a:ext cx="10363200" cy="150050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text styles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BF7-B9D2-755D-9C98-4F08E5D66A1A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97D-33D2-755F-9C98-C50AE7D66A90}" type="slidenum">
              <a:t/>
            </a:fld>
          </a:p>
        </p:txBody>
      </p:sp>
    </p:spTree>
  </p:cSld>
  <p:clrMapOvr>
    <a:masterClrMapping/>
  </p:clrMapOvr>
</p:sldLayout>
</file>

<file path=ppt/slideLayouts/slideLayout5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ítulo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NgJAADhJAAAsCUAABAAAAAmAAAACAAAAAEAAAAAAAAA"/>
              </a:ext>
            </a:extLst>
          </p:cNvSpPr>
          <p:nvPr>
            <p:ph sz="half" idx="1"/>
          </p:nvPr>
        </p:nvSpPr>
        <p:spPr>
          <a:xfrm>
            <a:off x="609600" y="1600200"/>
            <a:ext cx="5385435" cy="4526280"/>
          </a:xfrm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HyYAANgJAABARwAAsCUAAAAAAAAmAAAACAAAAAEAAAAAAAAA"/>
              </a:ext>
            </a:extLst>
          </p:cNvSpPr>
          <p:nvPr>
            <p:ph sz="half" idx="2"/>
          </p:nvPr>
        </p:nvSpPr>
        <p:spPr>
          <a:xfrm>
            <a:off x="6196965" y="1600200"/>
            <a:ext cx="5385435" cy="4526280"/>
          </a:xfrm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CDCE-80D2-753B-9C98-766E83D66A23}" type="datetime1">
              <a:t/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1DD-93D2-7507-9C98-6552BFD66A30}" type="slidenum">
              <a:t/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Solo el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fecha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86F7-B9D2-7570-9C98-4F25C8D66A1A}" type="datetime1">
              <a:t>04/07/2022</a:t>
            </a:fld>
          </a:p>
        </p:txBody>
      </p:sp>
      <p:sp>
        <p:nvSpPr>
          <p:cNvPr id="4" name="Marcador de pie de págin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Marcador de número de diapositiv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991-DFD2-757F-9C98-292AC7D66A7C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6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HEJAADjJAAAYQ0AABAAAAAmAAAACAAAAIEAAAAAAAAA"/>
              </a:ext>
            </a:extLst>
          </p:cNvSpPr>
          <p:nvPr>
            <p:ph idx="1"/>
          </p:nvPr>
        </p:nvSpPr>
        <p:spPr>
          <a:xfrm>
            <a:off x="609600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GENAADjJAAAsCUAAAAAAAAmAAAACAAAAAEAAAAAAAAA"/>
              </a:ext>
            </a:extLst>
          </p:cNvSpPr>
          <p:nvPr>
            <p:ph sz="half" idx="2"/>
          </p:nvPr>
        </p:nvSpPr>
        <p:spPr>
          <a:xfrm>
            <a:off x="609600" y="2174875"/>
            <a:ext cx="5386705" cy="3951605"/>
          </a:xfrm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HSYAAHEJAABARwAAYQ0AAAAAAAAmAAAACAAAAIEAAAAAAAAA"/>
              </a:ext>
            </a:extLst>
          </p:cNvSpPr>
          <p:nvPr>
            <p:ph idx="3"/>
          </p:nvPr>
        </p:nvSpPr>
        <p:spPr>
          <a:xfrm>
            <a:off x="6195695" y="1534795"/>
            <a:ext cx="5386705" cy="64008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text styles</a:t>
            </a:r>
          </a:p>
        </p:txBody>
      </p:sp>
      <p:sp>
        <p:nvSpPr>
          <p:cNvPr id="6" name="TextoDiapositiva4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HSYAAGENAABARwAAsCUAAAAAAAAmAAAACAAAAAEAAAAAAAAA"/>
              </a:ext>
            </a:extLst>
          </p:cNvSpPr>
          <p:nvPr>
            <p:ph sz="half" idx="4"/>
          </p:nvPr>
        </p:nvSpPr>
        <p:spPr>
          <a:xfrm>
            <a:off x="6195695" y="2174875"/>
            <a:ext cx="5386705" cy="3951605"/>
          </a:xfrm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B79-37D2-751D-9C98-C148A5D66A94}" type="datetime1">
              <a:t/>
            </a:fld>
          </a:p>
        </p:txBody>
      </p:sp>
      <p:sp>
        <p:nvSpPr>
          <p:cNvPr id="8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9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C276-38D2-7534-9C98-CE618CD66A9B}" type="slidenum">
              <a:t/>
            </a:fld>
          </a:p>
        </p:txBody>
      </p:sp>
    </p:spTree>
  </p:cSld>
  <p:clrMapOvr>
    <a:masterClrMapping/>
  </p:clrMapOvr>
</p:sldLayout>
</file>

<file path=ppt/slideLayouts/slideLayout6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So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A94-DAD2-751C-9C98-2C49A4D66A79}" type="datetime1">
              <a:t/>
            </a:fld>
          </a:p>
        </p:txBody>
      </p:sp>
      <p:sp>
        <p:nvSpPr>
          <p:cNvPr id="4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5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91D-53D2-757F-9C98-A52AC7D66AF0}" type="slidenum">
              <a:t/>
            </a:fld>
          </a:p>
        </p:txBody>
      </p:sp>
    </p:spTree>
  </p:cSld>
  <p:clrMapOvr>
    <a:masterClrMapping/>
  </p:clrMapOvr>
</p:sldLayout>
</file>

<file path=ppt/slideLayouts/slideLayout6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Vací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A5A1-EFD2-7553-9C98-1906EBD66A4C}" type="datetime1">
              <a:t/>
            </a:fld>
          </a:p>
        </p:txBody>
      </p:sp>
      <p:sp>
        <p:nvSpPr>
          <p:cNvPr id="3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E24-6AD2-7528-9C98-9C7D90D66AC9}" type="slidenum">
              <a:t/>
            </a:fld>
          </a:p>
        </p:txBody>
      </p:sp>
    </p:spTree>
  </p:cSld>
  <p:clrMapOvr>
    <a:masterClrMapping/>
  </p:clrMapOvr>
</p:sldLayout>
</file>

<file path=ppt/slideLayouts/slideLayout6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K4BAABtHAAA1AgAABAAAAAmAAAACAAAAIEAAAAAAAAA"/>
              </a:ext>
            </a:extLst>
          </p:cNvSpPr>
          <p:nvPr>
            <p:ph type="title"/>
          </p:nvPr>
        </p:nvSpPr>
        <p:spPr>
          <a:xfrm>
            <a:off x="609600" y="273050"/>
            <a:ext cx="4011295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Ux0AAK4BAABARwAAsCUAABAAAAAmAAAACAAAAAEAAAAAAAAA"/>
              </a:ext>
            </a:extLst>
          </p:cNvSpPr>
          <p:nvPr>
            <p:ph idx="1"/>
          </p:nvPr>
        </p:nvSpPr>
        <p:spPr>
          <a:xfrm>
            <a:off x="4766945" y="273050"/>
            <a:ext cx="6815455" cy="5853430"/>
          </a:xfrm>
        </p:spPr>
        <p:txBody>
          <a:bodyPr/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NQIAABtHAAAsCUAAAAAAAAmAAAACAAAAAEAAAAAAAAA"/>
              </a:ext>
            </a:extLst>
          </p:cNvSpPr>
          <p:nvPr>
            <p:ph sz="half" idx="2"/>
          </p:nvPr>
        </p:nvSpPr>
        <p:spPr>
          <a:xfrm>
            <a:off x="609600" y="1435100"/>
            <a:ext cx="4011295" cy="4691380"/>
          </a:xfrm>
        </p:spPr>
        <p:txBody>
          <a:bodyPr/>
          <a:lstStyle/>
          <a:p>
            <a:pPr/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D9C4-8AD2-752F-9C98-7C7A97D66A29}" type="datetime1">
              <a:t/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BC1A-54D2-754A-9C98-A21FF2D66AF7}" type="slidenum">
              <a:t/>
            </a:fld>
          </a:p>
        </p:txBody>
      </p:sp>
    </p:spTree>
  </p:cSld>
  <p:clrMapOvr>
    <a:masterClrMapping/>
  </p:clrMapOvr>
</p:sldLayout>
</file>

<file path=ppt/slideLayouts/slideLayout6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w4AAIgdAACzOwAABCEAABAAAAAmAAAACAAAAIEAAAAAAAAA"/>
              </a:ext>
            </a:extLst>
          </p:cNvSpPr>
          <p:nvPr>
            <p:ph type="title"/>
          </p:nvPr>
        </p:nvSpPr>
        <p:spPr>
          <a:xfrm>
            <a:off x="2389505" y="4800600"/>
            <a:ext cx="7315200" cy="56642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w4AAMYDAACzOwAAFh0AABAAAAAmAAAACAAAAAEAAAAAAAAA"/>
              </a:ext>
            </a:extLst>
          </p:cNvSpPr>
          <p:nvPr>
            <p:ph idx="1"/>
          </p:nvPr>
        </p:nvSpPr>
        <p:spPr>
          <a:xfrm>
            <a:off x="2389505" y="613410"/>
            <a:ext cx="7315200" cy="4114800"/>
          </a:xfrm>
        </p:spPr>
        <p:txBody>
          <a:bodyPr/>
          <a:lstStyle/>
          <a:p>
            <a:pPr/>
            <a:r>
              <a:t>Click to edit Master text styles</a:t>
            </a:r>
          </a:p>
        </p:txBody>
      </p:sp>
      <p:sp>
        <p:nvSpPr>
          <p:cNvPr id="4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8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sw4AAAQhAACzOwAA+CUAAAAAAAAmAAAACAAAAAEAAAAAAAAA"/>
              </a:ext>
            </a:extLst>
          </p:cNvSpPr>
          <p:nvPr>
            <p:ph sz="half" idx="2"/>
          </p:nvPr>
        </p:nvSpPr>
        <p:spPr>
          <a:xfrm>
            <a:off x="2389505" y="5367020"/>
            <a:ext cx="7315200" cy="805180"/>
          </a:xfrm>
        </p:spPr>
        <p:txBody>
          <a:bodyPr/>
          <a:lstStyle/>
          <a:p>
            <a:pPr/>
            <a:r>
              <a:t>Click to edit Master text styles</a:t>
            </a:r>
          </a:p>
        </p:txBody>
      </p:sp>
      <p:sp>
        <p:nvSpPr>
          <p:cNvPr id="5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E834-7AD2-751E-9C98-8C4BA6D66AD9}" type="datetime1">
              <a:t/>
            </a:fld>
          </a:p>
        </p:txBody>
      </p:sp>
      <p:sp>
        <p:nvSpPr>
          <p:cNvPr id="6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7F2-BCD2-7501-9C98-4A54B9D66A1F}" type="slidenum">
              <a:t/>
            </a:fld>
          </a:p>
        </p:txBody>
      </p:sp>
    </p:spTree>
  </p:cSld>
  <p:clrMapOvr>
    <a:masterClrMapping/>
  </p:clrMapOvr>
</p:sldLayout>
</file>

<file path=ppt/slideLayouts/slideLayout6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sLAADYRQAAACY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B809-47D2-754E-9C98-B11BF6D66AE4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D52E-60D2-7523-9C98-96769BD66AC3}" type="slidenum">
              <a:t/>
            </a:fld>
          </a:p>
        </p:txBody>
      </p:sp>
    </p:spTree>
  </p:cSld>
  <p:clrMapOvr>
    <a:masterClrMapping/>
  </p:clrMapOvr>
</p:sldLayout>
</file>

<file path=ppt/slideLayouts/slideLayout6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YDYAALABAABARwAAsCUAABAAAAAmAAAACAAAAIMAAAAAAAAA"/>
              </a:ext>
            </a:extLst>
          </p:cNvSpPr>
          <p:nvPr>
            <p:ph type="title"/>
          </p:nvPr>
        </p:nvSpPr>
        <p:spPr>
          <a:xfrm>
            <a:off x="8839200" y="274320"/>
            <a:ext cx="2743200" cy="5852160"/>
          </a:xfrm>
        </p:spPr>
        <p:txBody>
          <a:bodyPr vert="vert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/>
            <a:r>
              <a:t>Click to edit Master title style</a:t>
            </a:r>
          </a:p>
        </p:txBody>
      </p:sp>
      <p:sp>
        <p:nvSpPr>
          <p:cNvPr id="3" name="Text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Q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wAMAALABAAAfNQAAsCUAABAAAAAmAAAACAAAAAMAAAAAAAAA"/>
              </a:ext>
            </a:extLst>
          </p:cNvSpPr>
          <p:nvPr>
            <p:ph idx="1"/>
          </p:nvPr>
        </p:nvSpPr>
        <p:spPr>
          <a:xfrm>
            <a:off x="609600" y="274320"/>
            <a:ext cx="8025765" cy="5852160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ÁreaFechaHor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AAAAAAAAAAA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>
              <a:defRPr lang="es-mx"/>
            </a:pPr>
            <a:fld id="{3F20F1B7-F9D2-7507-9C98-0F52BFD66A5A}" type="datetime1">
              <a:t/>
            </a:fld>
          </a:p>
        </p:txBody>
      </p:sp>
      <p:sp>
        <p:nvSpPr>
          <p:cNvPr id="5" name="ÁreaPiePágin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6" name="ÁreaNúmeroDiapositiva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282-CCD2-7574-9C98-3A21CCD66A6F}" type="slidenum">
              <a:t/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En blanc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9F71-3FD2-7569-9C98-C93CD1D66A9C}" type="datetime1">
              <a:t>04/07/2022</a:t>
            </a:fld>
          </a:p>
        </p:txBody>
      </p:sp>
      <p:sp>
        <p:nvSpPr>
          <p:cNvPr id="3" name="Marcador de pie de página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4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F716-58D2-7501-9C98-AE54B9D66AFB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Contenido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NACAABbHQAAqAwAABAAAAAmAAAACAAAAL2Q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s-mx" sz="3200" cap="none"/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contenid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4x8AABMGAADbRQAADiQAABAAAAAmAAAACAAAAAGAAAAAAAAA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lang="es-mx" sz="3200" cap="none"/>
            </a:lvl1pPr>
            <a:lvl2pPr>
              <a:defRPr lang="es-mx" sz="2800" cap="none"/>
            </a:lvl2pPr>
            <a:lvl3pPr>
              <a:defRPr lang="es-mx" sz="2400" cap="none"/>
            </a:lvl3pPr>
            <a:lvl4pPr>
              <a:defRPr lang="es-mx" sz="2000" cap="none"/>
            </a:lvl4pPr>
            <a:lvl5pPr>
              <a:defRPr lang="es-mx" sz="2000" cap="none"/>
            </a:lvl5pPr>
            <a:lvl6pPr>
              <a:defRPr lang="es-mx" sz="2000" cap="none"/>
            </a:lvl6pPr>
            <a:lvl7pPr>
              <a:defRPr lang="es-mx" sz="2000" cap="none"/>
            </a:lvl7pPr>
            <a:lvl8pPr>
              <a:defRPr lang="es-mx" sz="2000" cap="none"/>
            </a:lvl8pPr>
            <a:lvl9pPr>
              <a:defRPr lang="es-mx" sz="2000" cap="none"/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texto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h4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s-mx" sz="1600" cap="none"/>
            </a:lvl1pPr>
            <a:lvl2pPr marL="457200" indent="0">
              <a:buNone/>
              <a:defRPr lang="es-mx" sz="1400" cap="none"/>
            </a:lvl2pPr>
            <a:lvl3pPr marL="914400" indent="0">
              <a:buNone/>
              <a:defRPr lang="es-mx" sz="1200" cap="none"/>
            </a:lvl3pPr>
            <a:lvl4pPr marL="1371600" indent="0">
              <a:buNone/>
              <a:defRPr lang="es-mx" sz="1000" cap="none"/>
            </a:lvl4pPr>
            <a:lvl5pPr marL="1828800" indent="0">
              <a:buNone/>
              <a:defRPr lang="es-mx" sz="1000" cap="none"/>
            </a:lvl5pPr>
            <a:lvl6pPr marL="2286000" indent="0">
              <a:buNone/>
              <a:defRPr lang="es-mx" sz="1000" cap="none"/>
            </a:lvl6pPr>
            <a:lvl7pPr marL="2743200" indent="0">
              <a:buNone/>
              <a:defRPr lang="es-mx" sz="1000" cap="none"/>
            </a:lvl7pPr>
            <a:lvl8pPr marL="3200400" indent="0">
              <a:buNone/>
              <a:defRPr lang="es-mx" sz="1000" cap="none"/>
            </a:lvl8pPr>
            <a:lvl9pPr marL="3657600" indent="0">
              <a:buNone/>
              <a:defRPr lang="es-mx" sz="1000" cap="none"/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B906-48D2-754F-9C98-BE1AF7D66AEB}" type="datetime1">
              <a:t>04/07/2022</a:t>
            </a:fld>
          </a:p>
        </p:txBody>
      </p:sp>
      <p:sp>
        <p:nvSpPr>
          <p:cNvPr id="6" name="Marcador de pie de págin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Marcador de número de diapositiva 6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A9AA-E4D2-755F-9C98-120AE7D66A47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Imagen con título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C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6Oj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NACAABbHQAAqAwAABAAAAAmAAAACAAAAL2Q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>
              <a:defRPr lang="es-mx" sz="3200" cap="none"/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4x8AABMGAADbRQAADiQAABAAAAAmAAAACAAAAAGAAAAAAAAA"/>
              </a:ext>
            </a:extLst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lang="es-mx" sz="3200" cap="none"/>
            </a:lvl1pPr>
            <a:lvl2pPr marL="457200" indent="0">
              <a:buNone/>
              <a:defRPr lang="es-mx" sz="2800" cap="none"/>
            </a:lvl2pPr>
            <a:lvl3pPr marL="914400" indent="0">
              <a:buNone/>
              <a:defRPr lang="es-mx" sz="2400" cap="none"/>
            </a:lvl3pPr>
            <a:lvl4pPr marL="1371600" indent="0">
              <a:buNone/>
              <a:defRPr lang="es-mx" sz="2000" cap="none"/>
            </a:lvl4pPr>
            <a:lvl5pPr marL="1828800" indent="0">
              <a:buNone/>
              <a:defRPr lang="es-mx" sz="2000" cap="none"/>
            </a:lvl5pPr>
            <a:lvl6pPr marL="2286000" indent="0">
              <a:buNone/>
              <a:defRPr lang="es-mx" sz="2000" cap="none"/>
            </a:lvl6pPr>
            <a:lvl7pPr marL="2743200" indent="0">
              <a:buNone/>
              <a:defRPr lang="es-mx" sz="2000" cap="none"/>
            </a:lvl7pPr>
            <a:lvl8pPr marL="3200400" indent="0">
              <a:buNone/>
              <a:defRPr lang="es-mx" sz="2000" cap="none"/>
            </a:lvl8pPr>
            <a:lvl9pPr marL="3657600" indent="0">
              <a:buNone/>
              <a:defRPr lang="es-mx" sz="2000" cap="none"/>
            </a:lvl9pPr>
          </a:lstStyle>
          <a:p>
            <a:pPr>
              <a:defRPr lang="es-mx"/>
            </a:pPr>
          </a:p>
        </p:txBody>
      </p:sp>
      <p:sp>
        <p:nvSpPr>
          <p:cNvPr id="4" name="Marcador de texto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s-mx" sz="1600" cap="none"/>
            </a:lvl1pPr>
            <a:lvl2pPr marL="457200" indent="0">
              <a:buNone/>
              <a:defRPr lang="es-mx" sz="1400" cap="none"/>
            </a:lvl2pPr>
            <a:lvl3pPr marL="914400" indent="0">
              <a:buNone/>
              <a:defRPr lang="es-mx" sz="1200" cap="none"/>
            </a:lvl3pPr>
            <a:lvl4pPr marL="1371600" indent="0">
              <a:buNone/>
              <a:defRPr lang="es-mx" sz="1000" cap="none"/>
            </a:lvl4pPr>
            <a:lvl5pPr marL="1828800" indent="0">
              <a:buNone/>
              <a:defRPr lang="es-mx" sz="1000" cap="none"/>
            </a:lvl5pPr>
            <a:lvl6pPr marL="2286000" indent="0">
              <a:buNone/>
              <a:defRPr lang="es-mx" sz="1000" cap="none"/>
            </a:lvl6pPr>
            <a:lvl7pPr marL="2743200" indent="0">
              <a:buNone/>
              <a:defRPr lang="es-mx" sz="1000" cap="none"/>
            </a:lvl7pPr>
            <a:lvl8pPr marL="3200400" indent="0">
              <a:buNone/>
              <a:defRPr lang="es-mx" sz="1000" cap="none"/>
            </a:lvl8pPr>
            <a:lvl9pPr marL="3657600" indent="0">
              <a:buNone/>
              <a:defRPr lang="es-mx" sz="1000" cap="none"/>
            </a:lvl9pPr>
          </a:lstStyle>
          <a:p>
            <a:pPr>
              <a:defRPr lang="es-mx"/>
            </a:pPr>
            <a:r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es-mx"/>
            </a:pPr>
            <a:fld id="{3F20E174-3AD2-7517-9C98-CC42AFD66A99}" type="datetime1">
              <a:t>04/07/2022</a:t>
            </a:fld>
          </a:p>
        </p:txBody>
      </p:sp>
      <p:sp>
        <p:nvSpPr>
          <p:cNvPr id="6" name="Marcador de pie de págin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Q0N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es-mx"/>
            </a:pPr>
          </a:p>
        </p:txBody>
      </p:sp>
      <p:sp>
        <p:nvSpPr>
          <p:cNvPr id="7" name="Marcador de número de diapositiva 6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2tr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es-mx"/>
            </a:pPr>
            <a:fld id="{3F208028-66D2-7576-9C98-9023CED66AC5}" type="slidenum">
              <a:t>‹Nº›</a:t>
            </a:fld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theme" Target="../theme/theme1.xml"/></Relationships>
</file>

<file path=ppt/slideMasters/_rels/slideMaster2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theme" Target="../theme/theme2.xml"/></Relationships>
</file>

<file path=ppt/slideMasters/_rels/slideMaster3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theme" Target="../theme/theme3.xml"/></Relationships>
</file>

<file path=ppt/slideMasters/_rels/slideMaster4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4.xml"/><Relationship Id="rId13" Type="http://schemas.openxmlformats.org/officeDocument/2006/relationships/theme" Target="../theme/theme4.xml"/></Relationships>
</file>

<file path=ppt/slideMasters/_rels/slideMaster5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5.xml"/><Relationship Id="rId13" Type="http://schemas.openxmlformats.org/officeDocument/2006/relationships/theme" Target="../theme/theme5.xml"/></Relationships>
</file>

<file path=ppt/slideMasters/_rels/slideMaster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L8fAAAAAAAA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Haz clic para modificar el estilo de título del patrón</a:t>
            </a:r>
          </a:p>
        </p:txBody>
      </p:sp>
      <p:sp>
        <p:nvSpPr>
          <p:cNvPr id="3" name="Marcador de text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sLAADYRQAAACYAABAAAAAmAAAACAAAAL8fAAAAAAAA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los estilos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BAQ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L+fAAAAAAAA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AA59-17D2-755C-9C98-E109E4D66AB4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gI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L+fAAAAAAAA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L+fAAAAAAAA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AA44-0AD2-755C-9C98-FC09E4D66AA9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s-mx" sz="440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0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5146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971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429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886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Masters/slideMaster2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L8fAAD//8EB"/>
              </a:ext>
            </a:extLst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L8fAAD//8EB"/>
              </a:ext>
            </a:extLst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L+fAAD//8EB"/>
              </a:ext>
            </a:extLst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D756-18D2-7521-9C98-EE7499D66ABB}" type="datetime1">
              <a:t/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L+fAAD//8EB"/>
              </a:ext>
            </a:extLst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9Mmw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L+fAAD//8EB"/>
              </a:ext>
            </a:extLst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ADC2-8CD2-755B-9C98-7A0EE3D66A2F}" type="slidenum">
              <a:t>5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hdr="0" ftr="0" dt="0"/>
  <p:txStyles>
    <p:titleStyle>
      <a:lvl1pPr marL="0" marR="0" indent="0" algn="ctr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58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457200" marR="0" indent="-4572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42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990600" marR="0" indent="-3810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37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5240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32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21336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7432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»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096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2192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8288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4384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Masters/slideMaster3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L8fAAD//8EB"/>
              </a:ext>
            </a:extLst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L8fAAD//8EB"/>
              </a:ext>
            </a:extLst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L+fAAD//8EB"/>
              </a:ext>
            </a:extLst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F8FE-B0D2-750E-9C98-465BB6D66A13}" type="datetime1">
              <a:t/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9Mmw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L+fAAD//8EB"/>
              </a:ext>
            </a:extLst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L+fAAD//8EB"/>
              </a:ext>
            </a:extLst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8BC3-8DD2-757D-9C98-7B28C5D66A2E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hdr="0" ftr="0" dt="0"/>
  <p:txStyles>
    <p:titleStyle>
      <a:lvl1pPr marL="0" marR="0" indent="0" algn="ctr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58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457200" marR="0" indent="-4572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42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990600" marR="0" indent="-3810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37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5240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32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21336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7432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»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096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2192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8288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4384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Masters/slideMaster4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D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LEBAABARwAAuQgAABAAAAAmAAAACAAAAL8fAAD//8EB"/>
              </a:ext>
            </a:extLst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NgJAABARwAAsCUAABAAAAAmAAAACAAAAL8fAAD//8EB"/>
              </a:ext>
            </a:extLst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3 Marcador de fech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AMAABonAABAFQAAWSkAABAAAAAmAAAACAAAAL+fAAD//8EB"/>
              </a:ext>
            </a:extLst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D49D-D3D2-7522-9C98-25779AD66A70}" type="datetime1">
              <a:t/>
            </a:fld>
          </a:p>
        </p:txBody>
      </p:sp>
      <p:sp>
        <p:nvSpPr>
          <p:cNvPr id="5" name="4 Marcador de pie de págin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FBQU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kAABonAABgMQAAWSkAABAAAAAmAAAACAAAAL+fAAD//8EB"/>
              </a:ext>
            </a:extLst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</a:p>
        </p:txBody>
      </p:sp>
      <p:sp>
        <p:nvSpPr>
          <p:cNvPr id="6" name="5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wDUAABonAABARwAAWSkAABAAAAAmAAAACAAAAL+fAAD//8EB"/>
              </a:ext>
            </a:extLst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 defTabSz="1219200">
              <a:tabLst/>
              <a:defRPr lang="es-mx" sz="16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B58C-C2D2-7543-9C98-3416FBD66A61}" type="slidenum">
              <a:t>8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hdr="0" ftr="0" dt="0"/>
  <p:txStyles>
    <p:titleStyle>
      <a:lvl1pPr marL="0" marR="0" indent="0" algn="ctr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58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457200" marR="0" indent="-4572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42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990600" marR="0" indent="-3810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373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5240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32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21336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–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743200" marR="0" indent="-304800" algn="l" defTabSz="12192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0"/>
        <a:buChar char="»"/>
        <a:tabLst/>
        <a:defRPr lang="es-mx" sz="2665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096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2192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8288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438400" marR="0" indent="0" algn="l" defTabSz="12192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Masters/slideMaster5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blipFill>
          <a:blip r:embed="rId1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8CAADYRQAAZwoAABAAAAAmAAAACAAAAL8fAAD//8EB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DsLAADYRQAAACYAABAAAAAmAAAACAAAAL8fAAD//8EB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/>
            </a:pPr>
            <a:r>
              <a:t>Haga clic para modificar el estilo de texto del patrón</a:t>
            </a:r>
          </a:p>
          <a:p>
            <a:pPr lvl="1">
              <a:defRPr lang="es-mx"/>
            </a:pPr>
            <a:r>
              <a:t>Second level</a:t>
            </a:r>
          </a:p>
          <a:p>
            <a:pPr lvl="2">
              <a:defRPr lang="es-mx"/>
            </a:pPr>
            <a:r>
              <a:t>Third level</a:t>
            </a:r>
          </a:p>
          <a:p>
            <a:pPr lvl="3">
              <a:defRPr lang="es-mx"/>
            </a:pPr>
            <a:r>
              <a:t>Fourth level</a:t>
            </a:r>
          </a:p>
          <a:p>
            <a:pPr lvl="4">
              <a:defRPr lang="es-mx"/>
            </a:pPr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RUaX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AUAABonAAAIFgAAWSkAABAAAAAmAAAACAAAAL+fAAD//8EB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A2D6-98D2-7554-9C98-6E01ECD66A3B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UAcD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2BgAABonAAAoMgAAWSkAABAAAAAmAAAACAAAAL+fAAD//8EB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pjaE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+DQAABonAADYRQAAWSkAABAAAAAmAAAACAAAAL+fAAD//8EB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s-mx" sz="1200" cap="none">
                <a:solidFill>
                  <a:srgbClr val="8C8C8C"/>
                </a:solidFill>
              </a:defRPr>
            </a:lvl1pPr>
            <a:lvl2pPr>
              <a:defRPr lang="es-mx" cap="none"/>
            </a:lvl2pPr>
            <a:lvl3pPr>
              <a:defRPr lang="es-mx" cap="none"/>
            </a:lvl3pPr>
            <a:lvl4pPr>
              <a:defRPr lang="es-mx" cap="none"/>
            </a:lvl4pPr>
            <a:lvl5pPr>
              <a:defRPr lang="es-mx" cap="none"/>
            </a:lvl5pPr>
            <a:lvl6pPr>
              <a:defRPr lang="es-mx" cap="none"/>
            </a:lvl6pPr>
            <a:lvl7pPr>
              <a:defRPr lang="es-mx" cap="none"/>
            </a:lvl7pPr>
            <a:lvl8pPr>
              <a:defRPr lang="es-mx" cap="none"/>
            </a:lvl8pPr>
            <a:lvl9pPr>
              <a:defRPr lang="es-mx" cap="none"/>
            </a:lvl9pPr>
          </a:lstStyle>
          <a:p>
            <a:pPr>
              <a:defRPr lang="es-mx"/>
            </a:pPr>
            <a:fld id="{3F20E76E-20D2-7511-9C98-D644A9D66A83}" type="slidenum">
              <a:t>21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s-mx" sz="440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20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mx"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9pPr>
    </p:otherStyle>
  </p:txStyles>
</p:sldMaster>
</file>

<file path=ppt/slideMasters/slideMaster6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I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8CAADYRQAAZwoAABAAAAAmAAAACAAAAP//////////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/>
            <a:r>
              <a:t>Haz clic para modificar el estilo de título del patrón</a:t>
            </a:r>
          </a:p>
        </p:txBody>
      </p:sp>
      <p:sp>
        <p:nvSpPr>
          <p:cNvPr id="3" name="Marcador de texto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V0Z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DsLAADYRQAAACYAABAAAAAmAAAACAAAAP//////////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/>
            <a:r>
              <a:t>Haga clic para modificar los estilos de texto del patrón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Marcador de fech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KAUAABonAAAIFgAAWSkAABAAAAAmAAAACAAAAP//////////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>
              <a:defRPr lang="es-mx" sz="1200" cap="none">
                <a:solidFill>
                  <a:srgbClr val="8C8C8C"/>
                </a:solidFill>
              </a:defRPr>
            </a:lvl1pPr>
            <a:lvl2pPr>
              <a:defRPr lang="es-mx"/>
            </a:lvl2pPr>
            <a:lvl3pPr>
              <a:defRPr lang="es-mx"/>
            </a:lvl3pPr>
            <a:lvl4pPr>
              <a:defRPr lang="es-mx"/>
            </a:lvl4pPr>
            <a:lvl5pPr>
              <a:defRPr lang="es-mx"/>
            </a:lvl5pPr>
            <a:lvl6pPr>
              <a:defRPr lang="es-mx"/>
            </a:lvl6pPr>
            <a:lvl7pPr>
              <a:defRPr lang="es-mx"/>
            </a:lvl7pPr>
            <a:lvl8pPr>
              <a:defRPr lang="es-mx"/>
            </a:lvl8pPr>
            <a:lvl9pPr>
              <a:defRPr lang="es-mx"/>
            </a:lvl9pPr>
          </a:lstStyle>
          <a:p>
            <a:pPr>
              <a:defRPr lang="es-mx"/>
            </a:pPr>
            <a:fld id="{3F20EABE-F0D2-751C-9C98-0649A4D66A53}" type="datetime1">
              <a:t/>
            </a:fld>
          </a:p>
        </p:txBody>
      </p:sp>
      <p:sp>
        <p:nvSpPr>
          <p:cNvPr id="5" name="Marcador de pie de página 4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zhYw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2BgAABonAAAoMgAAWSkAABAAAAAmAAAACAAAAP//////////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es-mx" sz="1200" cap="none">
                <a:solidFill>
                  <a:srgbClr val="8C8C8C"/>
                </a:solidFill>
              </a:defRPr>
            </a:lvl1pPr>
            <a:lvl2pPr>
              <a:defRPr lang="es-mx"/>
            </a:lvl2pPr>
            <a:lvl3pPr>
              <a:defRPr lang="es-mx"/>
            </a:lvl3pPr>
            <a:lvl4pPr>
              <a:defRPr lang="es-mx"/>
            </a:lvl4pPr>
            <a:lvl5pPr>
              <a:defRPr lang="es-mx"/>
            </a:lvl5pPr>
            <a:lvl6pPr>
              <a:defRPr lang="es-mx"/>
            </a:lvl6pPr>
            <a:lvl7pPr>
              <a:defRPr lang="es-mx"/>
            </a:lvl7pPr>
            <a:lvl8pPr>
              <a:defRPr lang="es-mx"/>
            </a:lvl8pPr>
            <a:lvl9pPr>
              <a:defRPr lang="es-mx"/>
            </a:lvl9pPr>
          </a:lstStyle>
          <a:p>
            <a:pPr>
              <a:defRPr lang="es-mx"/>
            </a:pPr>
          </a:p>
        </p:txBody>
      </p:sp>
      <p:sp>
        <p:nvSpPr>
          <p:cNvPr id="6" name="Marcador de número de diapositiva 5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+DQAABonAADYRQAAWSkAABAAAAAmAAAACAAAAP//////////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es-mx" sz="1200" cap="none">
                <a:solidFill>
                  <a:srgbClr val="8C8C8C"/>
                </a:solidFill>
              </a:defRPr>
            </a:lvl1pPr>
            <a:lvl2pPr>
              <a:defRPr lang="es-mx"/>
            </a:lvl2pPr>
            <a:lvl3pPr>
              <a:defRPr lang="es-mx"/>
            </a:lvl3pPr>
            <a:lvl4pPr>
              <a:defRPr lang="es-mx"/>
            </a:lvl4pPr>
            <a:lvl5pPr>
              <a:defRPr lang="es-mx"/>
            </a:lvl5pPr>
            <a:lvl6pPr>
              <a:defRPr lang="es-mx"/>
            </a:lvl6pPr>
            <a:lvl7pPr>
              <a:defRPr lang="es-mx"/>
            </a:lvl7pPr>
            <a:lvl8pPr>
              <a:defRPr lang="es-mx"/>
            </a:lvl8pPr>
            <a:lvl9pPr>
              <a:defRPr lang="es-mx"/>
            </a:lvl9pPr>
          </a:lstStyle>
          <a:p>
            <a:pPr>
              <a:defRPr lang="es-mx"/>
            </a:pPr>
            <a:fld id="{3F20D8F5-BBD2-752E-9C98-4D7B96D66A18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cap="none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sz="2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24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20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cap="none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image" Target="../media/image2.jpe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5.png"/><Relationship Id="rId3" Type="http://schemas.openxmlformats.org/officeDocument/2006/relationships/image" Target="../media/image23.pn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1.pn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2.pn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3.pn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4.gif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5.gif"/><Relationship Id="rId3" Type="http://schemas.openxmlformats.org/officeDocument/2006/relationships/image" Target="../media/image46.gif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7.gif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48.png"/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6" Type="http://schemas.openxmlformats.org/officeDocument/2006/relationships/image" Target="../media/image52.jpeg"/><Relationship Id="rId7" Type="http://schemas.openxmlformats.org/officeDocument/2006/relationships/image" Target="../media/image53.jpe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gif"/><Relationship Id="rId3" Type="http://schemas.openxmlformats.org/officeDocument/2006/relationships/image" Target="../media/image55.gif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6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8.png"/></Relationships>
</file>

<file path=ppt/slides/_rels/slide2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jpe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jpe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n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image" Target="../media/image29.png"/><Relationship Id="rId8" Type="http://schemas.openxmlformats.org/officeDocument/2006/relationships/image" Target="../media/image30.jpe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33.jpeg"/><Relationship Id="rId12" Type="http://schemas.openxmlformats.org/officeDocument/2006/relationships/image" Target="../media/image34.jpe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5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spLocks noGrp="1" noChangeArrowheads="1"/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fgEAAAMCAABeSQAAlwYAABAAAAAmAAAACAAAAD0QAAD//8EB"/>
              </a:ext>
            </a:extLst>
          </p:cNvSpPr>
          <p:nvPr>
            <p:ph type="title"/>
          </p:nvPr>
        </p:nvSpPr>
        <p:spPr>
          <a:xfrm>
            <a:off x="242570" y="327025"/>
            <a:ext cx="11684000" cy="744220"/>
          </a:xfrm>
          <a:noFill/>
          <a:ln>
            <a:noFill/>
          </a:ln>
          <a:effectLst/>
        </p:spPr>
        <p:txBody>
          <a:bodyPr vert="horz" wrap="square" lIns="0" tIns="12700" rIns="0" bIns="0" numCol="1" spcCol="215900" anchor="ctr">
            <a:prstTxWarp prst="textNoShape">
              <a:avLst/>
            </a:prstTxWarp>
          </a:bodyPr>
          <a:lstStyle/>
          <a:p>
            <a:pPr marL="12700" algn="l" defTabSz="1219200">
              <a:lnSpc>
                <a:spcPct val="100000"/>
              </a:lnSpc>
              <a:spcBef>
                <a:spcPts val="100"/>
              </a:spcBef>
              <a:tabLst>
                <a:tab pos="3224530" algn="l"/>
              </a:tabLst>
              <a:defRPr lang="es-mx" sz="4400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b="1" cap="none">
                <a:solidFill>
                  <a:srgbClr val="7F7F7F"/>
                </a:solidFill>
              </a:rPr>
              <a:t>PILAR 3. Vehículos seguros </a:t>
            </a:r>
            <a:endParaRPr lang="es-mx" b="1" cap="none">
              <a:solidFill>
                <a:srgbClr val="7F7F7F"/>
              </a:solidFill>
            </a:endParaRPr>
          </a:p>
        </p:txBody>
      </p:sp>
      <p:pic>
        <p:nvPicPr>
          <p:cNvPr id="3" name="Picture 10" descr="Resultado de imagen para five star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r/h4v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EcEAAAVGgAAfhsAAKEeAAAQAAAAJgAAAAgAAAD//////////w=="/>
              </a:ext>
            </a:extLst>
          </p:cNvPicPr>
          <p:nvPr/>
        </p:nvPicPr>
        <p:blipFill>
          <a:blip r:embed="rId2"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695325" y="4239895"/>
            <a:ext cx="3773805" cy="7391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Rectángulo 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OCYAAMwJAADrSAAAHCMAABAAAAAmAAAACAAAAP//////////"/>
              </a:ext>
            </a:extLst>
          </p:cNvSpPr>
          <p:nvPr/>
        </p:nvSpPr>
        <p:spPr>
          <a:xfrm>
            <a:off x="6212840" y="1592580"/>
            <a:ext cx="5640705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buNone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Políticas de:</a:t>
            </a:r>
            <a:endParaRPr lang="es-mx" sz="24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Adquisición</a:t>
            </a:r>
            <a:endParaRPr lang="es-mx" sz="24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Mantenimiento</a:t>
            </a:r>
            <a:endParaRPr lang="es-mx" sz="24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Equipamiento</a:t>
            </a:r>
            <a:endParaRPr lang="es-mx" sz="2400" cap="none">
              <a:solidFill>
                <a:srgbClr val="3F3F3F"/>
              </a:solidFill>
            </a:endParaRPr>
          </a:p>
          <a:p>
            <a:pPr lvl="1" marL="914400" indent="-457200">
              <a:buFont typeface="Montserrat SemiBold" pitchFamily="0" charset="0"/>
              <a:buChar char="‒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Rastreo y monitoreo</a:t>
            </a:r>
            <a:endParaRPr lang="es-mx" sz="2400" cap="none">
              <a:solidFill>
                <a:srgbClr val="3F3F3F"/>
              </a:solidFill>
            </a:endParaRPr>
          </a:p>
          <a:p>
            <a:pPr lvl="1" marL="914400" indent="-457200">
              <a:buFont typeface="Montserrat SemiBold" pitchFamily="0" charset="0"/>
              <a:buChar char="‒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Sensores permitrales para ángulos ciegos </a:t>
            </a:r>
            <a:endParaRPr lang="es-mx" sz="2400" cap="none">
              <a:solidFill>
                <a:srgbClr val="3F3F3F"/>
              </a:solidFill>
            </a:endParaRPr>
          </a:p>
          <a:p>
            <a:pPr lvl="1" marL="914400" indent="-457200">
              <a:buFont typeface="Montserrat SemiBold" pitchFamily="0" charset="0"/>
              <a:buChar char="‒"/>
              <a:defRPr lang="es-mx" sz="2400" cap="none">
                <a:solidFill>
                  <a:srgbClr val="3F3F3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Barreras laterales y defensas traseras</a:t>
            </a:r>
          </a:p>
          <a:p>
            <a:pPr lvl="1" marL="914400" indent="-457200">
              <a:buFont typeface="Montserrat SemiBold" pitchFamily="0" charset="0"/>
              <a:buChar char="‒"/>
              <a:defRPr lang="es-mx" sz="2400" cap="none">
                <a:solidFill>
                  <a:srgbClr val="3F3F3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Frenado Autónomo de Emergencia</a:t>
            </a:r>
          </a:p>
        </p:txBody>
      </p:sp>
      <p:pic>
        <p:nvPicPr>
          <p:cNvPr id="5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B2BgAAXBIAAAAAAABkAAAAZAAAAAAAAAAjAAAABAAAAGQAAAAXAAAAFAAAAAAAAAAAAAAA/38AAP9/AAAAAAAACQAAAAQAAAD3m7j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0BAACTDgAAZyMAALgXAAAQAAAAJgAAAAgAAAD//////////w=="/>
              </a:ext>
            </a:extLst>
          </p:cNvPicPr>
          <p:nvPr/>
        </p:nvPicPr>
        <p:blipFill>
          <a:blip r:embed="rId3"/>
          <a:srcRect l="0" t="0" r="16540" b="47000"/>
          <a:stretch>
            <a:fillRect/>
          </a:stretch>
        </p:blipFill>
        <p:spPr>
          <a:xfrm>
            <a:off x="170815" y="2369185"/>
            <a:ext cx="5584190" cy="148653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Rectángulo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y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MQEAAPMOAAAmIwAAPhkAABAAAAAmAAAACAAAAP//////////"/>
              </a:ext>
            </a:extLst>
          </p:cNvSpPr>
          <p:nvPr/>
        </p:nvSpPr>
        <p:spPr>
          <a:xfrm>
            <a:off x="193675" y="2430145"/>
            <a:ext cx="5520055" cy="16732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fQoAAOciAABUIAAAbyUAABAAAAAmAAAACAAAAP//////////"/>
              </a:ext>
            </a:extLst>
          </p:cNvSpPr>
          <p:nvPr/>
        </p:nvSpPr>
        <p:spPr>
          <a:xfrm>
            <a:off x="1704975" y="5673725"/>
            <a:ext cx="3550285" cy="4114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1100" cap="none">
                <a:solidFill>
                  <a:srgbClr val="000000"/>
                </a:solidFill>
              </a:defRPr>
            </a:pPr>
            <a:r>
              <a:t>Análisis propio de International 9400 2007. 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1000" cap="none">
                <a:solidFill>
                  <a:srgbClr val="000000"/>
                </a:solidFill>
              </a:defRPr>
            </a:pPr>
          </a:p>
        </p:txBody>
      </p:sp>
      <p:pic>
        <p:nvPicPr>
          <p:cNvPr id="3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CAEAAOwOAAAdEgAAUAsAAAAAAABkAAAAZAAAAAAAAAAjAAAABAAAAGQAAAAXAAAAFAAAAAAAAAAAAAAA/38AAP9/AAAAAAAACQAAAAQAAACAgIC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UbAADgDQAA60oAAPMeAAAQAAAAJgAAAAgAAAD//////////w=="/>
              </a:ext>
            </a:extLst>
          </p:cNvPicPr>
          <p:nvPr/>
        </p:nvPicPr>
        <p:blipFill>
          <a:blip r:embed="rId2"/>
          <a:srcRect l="2640" t="38200" r="46370" b="28960"/>
          <a:stretch>
            <a:fillRect/>
          </a:stretch>
        </p:blipFill>
        <p:spPr>
          <a:xfrm>
            <a:off x="4514215" y="2255520"/>
            <a:ext cx="7664450" cy="27755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n2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bxYAAB8LAAClBAAAUAsAAAAAAABkAAAAZAAAAAAAAAAjAAAABAAAAGQAAAAXAAAAFAAAAAAAAAAAAAAA/38AAP9/AAAAAAAACQAAAAQAAACAgIC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////91CAAA0xwAAPceAAAQAAAAJgAAAAgAAAD//////////w=="/>
              </a:ext>
            </a:extLst>
          </p:cNvPicPr>
          <p:nvPr/>
        </p:nvPicPr>
        <p:blipFill>
          <a:blip r:embed="rId2"/>
          <a:srcRect l="57430" t="28470" r="11890" b="28960"/>
          <a:stretch>
            <a:fillRect/>
          </a:stretch>
        </p:blipFill>
        <p:spPr>
          <a:xfrm>
            <a:off x="-635" y="1374775"/>
            <a:ext cx="4686300" cy="365887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object 8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hgIAAJYBAADrNQAA6gkAABAAAAAmAAAACAAAAP//////////"/>
              </a:ext>
            </a:extLst>
          </p:cNvSpPr>
          <p:nvPr/>
        </p:nvSpPr>
        <p:spPr>
          <a:xfrm>
            <a:off x="410210" y="257810"/>
            <a:ext cx="8354695" cy="13538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>
                <a:tab pos="3224530" algn="l"/>
              </a:tabLst>
              <a:defRPr lang="es-mx" sz="4400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b="1" cap="none">
                <a:solidFill>
                  <a:srgbClr val="7F7F7F"/>
                </a:solidFill>
              </a:rPr>
              <a:t>Identificación de puntos ciegos</a:t>
            </a:r>
            <a:endParaRPr lang="es-mx" cap="none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vZnQu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MKAAA0BwAAGj8AAOoi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29105" y="1170940"/>
            <a:ext cx="8528685" cy="450469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uadroText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fQoAAOciAABUIAAAbyUAABAAAAAmAAAACAAAAP//////////"/>
              </a:ext>
            </a:extLst>
          </p:cNvSpPr>
          <p:nvPr/>
        </p:nvSpPr>
        <p:spPr>
          <a:xfrm>
            <a:off x="1704975" y="5673725"/>
            <a:ext cx="3550285" cy="4114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1100" cap="none">
                <a:solidFill>
                  <a:srgbClr val="000000"/>
                </a:solidFill>
              </a:defRPr>
            </a:pPr>
            <a:r>
              <a:t>Análisis propio de International 9400 2007. 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1000" cap="none">
                <a:solidFill>
                  <a:srgbClr val="000000"/>
                </a:solidFill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BQUF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IHAAB3CAAA4kUAAKch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376045"/>
            <a:ext cx="10109200" cy="40944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8QEAAKwCAAAkPwAA4AYAABAAAAAmAAAACAAAAP//////////"/>
              </a:ext>
            </a:extLst>
          </p:cNvSpPr>
          <p:nvPr/>
        </p:nvSpPr>
        <p:spPr>
          <a:xfrm>
            <a:off x="315595" y="434340"/>
            <a:ext cx="9948545" cy="683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>
                <a:tab pos="3224530" algn="l"/>
              </a:tabLst>
              <a:defRPr lang="es-mx" sz="4400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b="1" cap="none">
                <a:solidFill>
                  <a:srgbClr val="7F7F7F"/>
                </a:solidFill>
              </a:rPr>
              <a:t>Sensores perimetrales</a:t>
            </a:r>
            <a:endParaRPr lang="es-mx" b="1" cap="none">
              <a:solidFill>
                <a:srgbClr val="7F7F7F"/>
              </a:solidFill>
            </a:endParaRPr>
          </a:p>
        </p:txBody>
      </p:sp>
      <p:sp>
        <p:nvSpPr>
          <p:cNvPr id="3" name="Rectángulo 5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///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nwkAAA4fAADaNQAAPiIAABAAAAAmAAAACAAAAP//////////"/>
              </a:ext>
            </a:extLst>
          </p:cNvSpPr>
          <p:nvPr/>
        </p:nvSpPr>
        <p:spPr>
          <a:xfrm>
            <a:off x="1564005" y="5048250"/>
            <a:ext cx="7190105" cy="5181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r">
              <a:defRPr lang="es-mx"/>
            </a:pPr>
            <a:r>
              <a:rPr lang="es-mx" sz="1400" cap="none"/>
              <a:t>Sistema de Asistencia en Giros. Continental AG.</a:t>
            </a:r>
            <a:endParaRPr lang="es-mx" sz="1400" cap="none"/>
          </a:p>
          <a:p>
            <a:pPr algn="r">
              <a:defRPr lang="es-mx"/>
            </a:pPr>
            <a:endParaRPr lang="es-mx" sz="1400" cap="none"/>
          </a:p>
        </p:txBody>
      </p:sp>
      <p:pic>
        <p:nvPicPr>
          <p:cNvPr id="4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+F/hI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sMAAB9BwAAMTcAAGof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069465" y="1217295"/>
            <a:ext cx="6902450" cy="38893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8QEAAGQCAAAkPwAAKAcAABAAAAAmAAAACAAAAP//////////"/>
              </a:ext>
            </a:extLst>
          </p:cNvSpPr>
          <p:nvPr/>
        </p:nvSpPr>
        <p:spPr>
          <a:xfrm>
            <a:off x="315595" y="388620"/>
            <a:ext cx="9948545" cy="7747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>
                <a:tab pos="3224530" algn="l"/>
              </a:tabLst>
              <a:defRPr lang="es-mx" sz="4400" b="1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Barreras laterales</a:t>
            </a:r>
          </a:p>
        </p:txBody>
      </p:sp>
      <p:pic>
        <p:nvPicPr>
          <p:cNvPr id="3" name="Imagen2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/4ODv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4CAABECwAAwyQAALce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64490" y="1831340"/>
            <a:ext cx="5611495" cy="31616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DcGtrx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UlAADrCgAAP0kAAPEe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1774825"/>
            <a:ext cx="5777230" cy="32550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g9RT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AwQAAKUBAAA2QQAAaQYAABAAAAAmAAAACAAAAP//////////"/>
              </a:ext>
            </a:extLst>
          </p:cNvSpPr>
          <p:nvPr/>
        </p:nvSpPr>
        <p:spPr>
          <a:xfrm>
            <a:off x="652145" y="267335"/>
            <a:ext cx="9948545" cy="7747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>
                <a:tab pos="3224530" algn="l"/>
              </a:tabLst>
              <a:defRPr lang="es-mx" sz="4400" b="1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Defensa trasera</a:t>
            </a:r>
          </a:p>
        </p:txBody>
      </p:sp>
      <p:pic>
        <p:nvPicPr>
          <p:cNvPr id="3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CAgIC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wKAAA2BwAAbD0AAKIj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172210"/>
            <a:ext cx="8199120" cy="462026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CuadroText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DwsAACwkAAAYMgAAwiYAABAAAAAmAAAACAAAAP//////////"/>
              </a:ext>
            </a:extLst>
          </p:cNvSpPr>
          <p:nvPr/>
        </p:nvSpPr>
        <p:spPr>
          <a:xfrm>
            <a:off x="1797685" y="5880100"/>
            <a:ext cx="6345555" cy="4203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solidFill>
                  <a:srgbClr val="4D4D4D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Referencia mexicana NOM-014-SCT-2-2021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UAEAAGQBAACDPgAAOAUAABAAAAAmAAAACAAAAP//////////"/>
              </a:ext>
            </a:extLst>
          </p:cNvSpPr>
          <p:nvPr/>
        </p:nvSpPr>
        <p:spPr>
          <a:xfrm>
            <a:off x="213360" y="226060"/>
            <a:ext cx="9948545" cy="622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>
                <a:tab pos="3224530" algn="l"/>
              </a:tabLst>
              <a:defRPr lang="es-mx" sz="4000" b="1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Buenas prácticas en dispositivos</a:t>
            </a:r>
          </a:p>
        </p:txBody>
      </p:sp>
      <p:pic>
        <p:nvPicPr>
          <p:cNvPr id="3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COo6Zz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9AAAAYAQAAjEgAAFwDAAAQAAAAJgAAAAgAAAD//////////w=="/>
              </a:ext>
            </a:extLst>
          </p:cNvPicPr>
          <p:nvPr/>
        </p:nvPicPr>
        <p:blipFill>
          <a:blip/>
          <a:stretch>
            <a:fillRect/>
          </a:stretch>
        </p:blipFill>
        <p:spPr>
          <a:xfrm>
            <a:off x="10423525" y="177800"/>
            <a:ext cx="1369695" cy="3683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n2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I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9AAAB2AgAAjEgAALoE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0423525" y="400050"/>
            <a:ext cx="1369695" cy="3683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n3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AAAAAAAAAAAEAAAAzMzMAIwAAAJwAAACcAAAAZAAAAGQAAAAAAAAAy8vLACMAAACcAAAAnAAAAGQAAABkAAAAAAAAAAcAAAA4AAAAAAAAAAAAAAAAAAAA////AAAAAAAAAAAAVgIAAJ8KAAASBAAAAAAAAAAAAABkAAAAZAAAAAAAAAAjAAAABAAAAGQAAAAXAAAAFAAAAAAAAAAAAAAA/38AAP9/AAAAAAAACQAAAAQAAACQAAAAHgAAAGgAAAAAAAAAAAAAAAAAAAAAAAAAAAAAABAnAAAQJwAAAAAAAAAAAAAAAAAAAAAAAAAAAAAAAAAAAAAAAAAAAADMAQAAAAAAAMDA/wAAAAAAAAAAAAA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DMzMwDLy8sAwMD/AH9/fwAAAAAAAAAAAAAAAAD///8AAAAAACEAAAAYAAAAFAAAAOAAAABkEAAAzhEAAEQiAAAQAAAAJgAAAAgAAAD//////////w=="/>
              </a:ext>
            </a:extLst>
          </p:cNvPicPr>
          <p:nvPr/>
        </p:nvPicPr>
        <p:blipFill>
          <a:blip r:embed="rId3"/>
          <a:srcRect l="5980" t="27190" r="10420" b="0"/>
          <a:stretch>
            <a:fillRect/>
          </a:stretch>
        </p:blipFill>
        <p:spPr>
          <a:xfrm>
            <a:off x="142240" y="2664460"/>
            <a:ext cx="2752090" cy="2905760"/>
          </a:xfrm>
          <a:prstGeom prst="rect">
            <a:avLst/>
          </a:prstGeom>
          <a:noFill/>
          <a:ln>
            <a:noFill/>
          </a:ln>
          <a:effectLst>
            <a:outerShdw blurRad="292100" dist="140092" dir="2700000" algn="tl">
              <a:srgbClr val="333333">
                <a:alpha val="65000"/>
              </a:srgbClr>
            </a:outerShdw>
          </a:effectLst>
        </p:spPr>
      </p:pic>
      <p:pic>
        <p:nvPicPr>
          <p:cNvPr id="6" name="Imagen4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P//AAAe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CT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D//wAAf39/AO7s4QPMzMwAwMD/AH9/fwAAAAAAAAAAAAAAAAD///8AAAAAACEAAAAYAAAAFAAAAIsKAACKEgAA4Q8AAHc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1713865" y="3013710"/>
            <a:ext cx="867410" cy="963295"/>
          </a:xfrm>
          <a:prstGeom prst="rect">
            <a:avLst/>
          </a:prstGeom>
          <a:noFill/>
          <a:ln w="19050" cap="flat" cmpd="sng" algn="ctr">
            <a:solidFill>
              <a:srgbClr val="FFFF00"/>
            </a:solidFill>
            <a:prstDash val="solid"/>
            <a:headEnd type="none"/>
            <a:tailEnd type="none"/>
          </a:ln>
          <a:effectLst/>
        </p:spPr>
      </p:pic>
      <p:pic>
        <p:nvPicPr>
          <p:cNvPr id="7" name="Imagen5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AAAAAAAAAAAEAAAAzMzMAIwAAAJwAAACcAAAAZAAAAGQAAAAAAAAAy8vLACMAAACcAAAAnAAAAGQAAABkAAAAAAAAAAcAAAA4AAAAAAAAAAAAAAAAAAAA////AAAAAAAAAAAAAAAAAAAAAAAAAAAAAAAAAAAAAABkAAAAZAAAAAAAAAAjAAAABAAAAGQAAAAXAAAAFAAAAAAAAAAAAAAA/38AAP9/AAAAAAAACQAAAAQAAADkAwAAHgAAAGgAAAAAAAAAAAAAAAAAAAAAAAAAAAAAABAnAAAQJwAAAAAAAAAAAAAAAAAAAAAAAAAAAAAAAAAAAAAAAAAAAADMAQAAAAAAAMDA/wAAAAAAAAAAAAA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DMzMwDLy8sAwMD/AH9/fwAAAAAAAAAAAAAAAAD///8AAAAAACEAAAAYAAAAFAAAAPkSAABkEAAAoTgAAEQi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3084195" y="2664460"/>
            <a:ext cx="6121400" cy="2905760"/>
          </a:xfrm>
          <a:prstGeom prst="rect">
            <a:avLst/>
          </a:prstGeom>
          <a:noFill/>
          <a:ln>
            <a:noFill/>
          </a:ln>
          <a:effectLst>
            <a:outerShdw blurRad="292100" dist="140092" dir="2700000" algn="tl">
              <a:srgbClr val="333333">
                <a:alpha val="65000"/>
              </a:srgbClr>
            </a:outerShdw>
          </a:effectLst>
        </p:spPr>
      </p:pic>
      <p:pic>
        <p:nvPicPr>
          <p:cNvPr id="8" name="Imagen6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AAAAAAAAAAAEAAAAzMzMAIwAAAJwAAACcAAAAZAAAAGQAAAAAAAAAy8vLACMAAACcAAAAnAAAAGQAAABkAAAAAAAAAAcAAAA4AAAAAAAAAAAAAAAAAAAA////AAAAAAAAAAAAAAAAAAAAAAAAAAAAAAAAAAAAAABkAAAAZAAAAAAAAAAjAAAABAAAAGQAAAAXAAAAFAAAAAAAAAAAAAAA/38AAP9/AAAAAAAACQAAAAQAAAAFAAAAHgAAAGgAAAAAAAAAAAAAAAAAAAAAAAAAAAAAABAnAAAQJwAAAAAAAAAAAAAAAAAAAAAAAAAAAAAAAAAAAAAAAAAAAADMAQAAAAAAAMDA/wAAAAAAAAAAAAA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DMzMwDLy8sAwMD/AH9/fwAAAAAAAAAAAAAAAAD///8AAAAAACEAAAAYAAAAFAAAAH05AABkEAAAZUkAAEQi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9345295" y="2664460"/>
            <a:ext cx="2585720" cy="2905760"/>
          </a:xfrm>
          <a:prstGeom prst="rect">
            <a:avLst/>
          </a:prstGeom>
          <a:noFill/>
          <a:ln>
            <a:noFill/>
          </a:ln>
          <a:effectLst>
            <a:outerShdw blurRad="292100" dist="140092" dir="2700000" algn="tl">
              <a:srgbClr val="333333">
                <a:alpha val="65000"/>
              </a:srgbClr>
            </a:outerShdw>
          </a:effectLst>
        </p:spPr>
      </p:pic>
      <p:sp>
        <p:nvSpPr>
          <p:cNvPr id="9" name="Rectángulo2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P//AAAo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P//AAB/f38A7uzhA8zMzADAwP8Af39/AAAAAAAAAAAAAAAAAAAAAAAAAAAAIQAAABgAAAAUAAAAzwcAAHcbAAAlCgAAgx0AABAAAAAmAAAACAAAAP//////////"/>
              </a:ext>
            </a:extLst>
          </p:cNvSpPr>
          <p:nvPr/>
        </p:nvSpPr>
        <p:spPr>
          <a:xfrm>
            <a:off x="1269365" y="4464685"/>
            <a:ext cx="379730" cy="33274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Helvetica Light" pitchFamily="0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10" name="Rectángulo3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cgIAADcMAABPCwAA3Q4AABAgAAAmAAAACAAAAP//////////"/>
              </a:ext>
            </a:extLst>
          </p:cNvSpPr>
          <p:nvPr/>
        </p:nvSpPr>
        <p:spPr>
          <a:xfrm>
            <a:off x="397510" y="1985645"/>
            <a:ext cx="1440815" cy="43053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/>
            </a:pPr>
            <a:r>
              <a:rPr lang="es-mx" sz="1100" cap="none">
                <a:latin typeface="Arial" pitchFamily="2" charset="0"/>
                <a:ea typeface="Calibri" pitchFamily="2" charset="0"/>
                <a:cs typeface="Arial" pitchFamily="2" charset="0"/>
              </a:rPr>
              <a:t>Señalamiento de precaución ciclistas</a:t>
            </a:r>
            <a:endParaRPr lang="es-mx" sz="11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1" name="Rectángulo4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uS0AALkjAAAUNgAAaSUAAAAgAAAmAAAACAAAAP//////////"/>
              </a:ext>
            </a:extLst>
          </p:cNvSpPr>
          <p:nvPr/>
        </p:nvSpPr>
        <p:spPr>
          <a:xfrm>
            <a:off x="7432675" y="5807075"/>
            <a:ext cx="1358265" cy="2743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Cintas reflejantes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2" name="Rectángulo5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zQIAAAIkAAB7DwAA0iYAAAAgAAAmAAAACAAAAP//////////"/>
              </a:ext>
            </a:extLst>
          </p:cNvSpPr>
          <p:nvPr/>
        </p:nvSpPr>
        <p:spPr>
          <a:xfrm>
            <a:off x="455295" y="5853430"/>
            <a:ext cx="206121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Alarma, sensores y cámara de reversa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3" name="Rectángulo6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9RYAADkIAACWHwAA7gkAABAgAAAmAAAACAAAAP//////////"/>
              </a:ext>
            </a:extLst>
          </p:cNvSpPr>
          <p:nvPr/>
        </p:nvSpPr>
        <p:spPr>
          <a:xfrm>
            <a:off x="3731895" y="1336675"/>
            <a:ext cx="1402715" cy="27749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Barreras laterales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4" name="Rectángulo7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/DQAALkFAAAeOAAAbQcAABAgAAAmAAAACAAAAP//////////"/>
              </a:ext>
            </a:extLst>
          </p:cNvSpPr>
          <p:nvPr/>
        </p:nvSpPr>
        <p:spPr>
          <a:xfrm>
            <a:off x="8613140" y="930275"/>
            <a:ext cx="509270" cy="2768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GPS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5" name="Rectángulo8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PyEAALMKAAAWNAAAig0AABAgAAAmAAAACAAAAP//////////"/>
              </a:ext>
            </a:extLst>
          </p:cNvSpPr>
          <p:nvPr/>
        </p:nvSpPr>
        <p:spPr>
          <a:xfrm>
            <a:off x="5404485" y="1739265"/>
            <a:ext cx="3062605" cy="46164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Sensores de proximidad laterales derechos con alarma de advertencia.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6" name="Rectángulo9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KxcAAAIkAABaIgAA0iYAAAAgAAAmAAAACAAAAP//////////"/>
              </a:ext>
            </a:extLst>
          </p:cNvSpPr>
          <p:nvPr/>
        </p:nvSpPr>
        <p:spPr>
          <a:xfrm>
            <a:off x="3766185" y="5853430"/>
            <a:ext cx="1818005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Alarma parlante de vuelta a la derecha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sp>
        <p:nvSpPr>
          <p:cNvPr id="17" name="Rectángulo10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rTkAAMEKAAA1SQAAdQwAABAgAAAmAAAACAAAAP//////////"/>
              </a:ext>
            </a:extLst>
          </p:cNvSpPr>
          <p:nvPr/>
        </p:nvSpPr>
        <p:spPr>
          <a:xfrm>
            <a:off x="9375775" y="1748155"/>
            <a:ext cx="2524760" cy="2768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5 espejos + espejo de punto ciego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pic>
        <p:nvPicPr>
          <p:cNvPr id="18" name="Imagen7" descr="cycle 40_a#8C18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AAAAAAAAAAAEAAAD//wAAIwAAAJwAAACcAAAAZAAAAGQAAAAAAAAAy8vLACMAAACcAAAAnAAAAGQAAABkAAAAAAAAAAcAAAA4AAAAAAAAAAAAAAAAAAAA////AAAAAAAAAAAAAAAAAAAAAAAAAAAAAAAAAAAAAABkAAAAZAAAAAAAAAAjAAAABAAAAGQAAAAXAAAAFAAAAAAAAAAAAAAA/38AAP9/AAAAAAAACQAAAAQAAAABAAAAHgAAAGgAAAAAAAAAAAAAAAAAAAAAAAAAAAAAABAnAAAQJwAAAAAAAAAAAAAAAAAAAAAAAAAAAAAAAAAAAAAAAAAAAADMAQAAAAAAAMDA/wAAAAAAAAAAAAA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P//AADLy8sAwMD/AH9/fwAAAAAAAAAAAAAAAAD///8AAAAAACEAAAAYAAAAFAAAAG4MAABqBgAAexEAABAN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2020570" y="1042670"/>
            <a:ext cx="821055" cy="1080770"/>
          </a:xfrm>
          <a:prstGeom prst="rect">
            <a:avLst/>
          </a:prstGeom>
          <a:noFill/>
          <a:ln>
            <a:noFill/>
          </a:ln>
          <a:effectLst>
            <a:outerShdw blurRad="292100" dist="140092" dir="2700000" algn="tl">
              <a:srgbClr val="FFFF00">
                <a:alpha val="65000"/>
              </a:srgbClr>
            </a:outerShdw>
          </a:effectLst>
        </p:spPr>
      </p:pic>
      <p:sp>
        <p:nvSpPr>
          <p:cNvPr id="19" name="Rectángulo11"/>
          <p:cNvSpPr>
            <a:extLst>
              <a:ext uri="smNativeData">
                <pr:smNativeData xmlns:pr="smNativeData" xmlns="smNativeData" val="SMDATA_15_oIzDYhMAAAAlAAAAZAAAAE0AAAAAkAAAAEgAAACQAAAAS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8AAP///wEAAAAAAAAAAAAAAAAAAAAAAAAAAAAAAAAAAAAAAAAAAAAAAAB/f38A7uzhA8zMzADAwP8Af39/AAAAAAAAAAAAAAAAAAAAAAAAAAAAIQAAABgAAAAUAAAAhDkAAAIkAABsSQAA0iYAAAAgAAAmAAAACAAAAP//////////"/>
              </a:ext>
            </a:extLst>
          </p:cNvSpPr>
          <p:nvPr/>
        </p:nvSpPr>
        <p:spPr>
          <a:xfrm>
            <a:off x="9349740" y="5853430"/>
            <a:ext cx="258572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/>
            </a:pPr>
            <a:r>
              <a:rPr lang="es-mx" sz="1200" cap="none">
                <a:latin typeface="Arial" pitchFamily="2" charset="0"/>
                <a:ea typeface="Calibri" pitchFamily="2" charset="0"/>
                <a:cs typeface="Arial" pitchFamily="2" charset="0"/>
              </a:rPr>
              <a:t>Sensores de proximidad frontales con alarma de advertencia.</a:t>
            </a:r>
            <a:endParaRPr lang="es-mx" sz="1200" cap="none">
              <a:latin typeface="Arial" pitchFamily="2" charset="0"/>
              <a:ea typeface="Calibri" pitchFamily="2" charset="0"/>
              <a:cs typeface="Arial" pitchFamily="2" charset="0"/>
            </a:endParaRPr>
          </a:p>
        </p:txBody>
      </p:sp>
      <p:cxnSp>
        <p:nvCxnSpPr>
          <p:cNvPr id="20" name="Conector1"/>
          <p:cNvCxnSpPr>
            <a:stCxn id="12" idx="0"/>
            <a:extLst>
              <a:ext uri="smNativeData">
                <pr:smNativeData xmlns:pr="smNativeData" xmlns="smNativeData" val="SMDATA_15_oIzDYhMAAAAlAAAADgAAAA0AAAAAkAAAAEgAAACQAAAASAAAAAAAAAAAAAAAAg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IAkAAIMdAAAkCQAAAiQAABAAAAAmAAAACAAAAP//////////"/>
              </a:ext>
            </a:extLst>
          </p:cNvCxnSpPr>
          <p:nvPr/>
        </p:nvCxnSpPr>
        <p:spPr>
          <a:xfrm rot="5400000" flipH="1">
            <a:off x="956945" y="5323840"/>
            <a:ext cx="1056005" cy="2540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sp>
        <p:nvSpPr>
          <p:cNvPr id="21" name="Línea1"/>
          <p:cNvSpPr>
            <a:extLst>
              <a:ext uri="smNativeData">
                <pr:smNativeData xmlns:pr="smNativeData" xmlns="smNativeData" val="SMDATA_15_oIzDYh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//AAAP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//AAB/f38A7uzhA8zMzADAwP8Af39/AAAAAAAAAAAAAAAAAAAAAAAAAAAAIQAAABgAAAAUAAAAzwcAAIoSAACLCgAAdxsAABAAAAAmAAAACAAAAP//////////"/>
              </a:ext>
            </a:extLst>
          </p:cNvSpPr>
          <p:nvPr/>
        </p:nvSpPr>
        <p:spPr>
          <a:xfrm flipV="1">
            <a:off x="1269365" y="3013710"/>
            <a:ext cx="444500" cy="1450975"/>
          </a:xfrm>
          <a:prstGeom prst="line">
            <a:avLst/>
          </a:prstGeom>
          <a:noFill/>
          <a:ln w="9525" cap="flat" cmpd="sng" algn="ctr">
            <a:solidFill>
              <a:srgbClr val="FFFF00"/>
            </a:solidFill>
            <a:prstDash val="solid"/>
            <a:headEnd type="none"/>
            <a:tailEnd type="none"/>
          </a:ln>
          <a:effectLst/>
        </p:spPr>
      </p:sp>
      <p:sp>
        <p:nvSpPr>
          <p:cNvPr id="22" name="Línea2"/>
          <p:cNvSpPr>
            <a:extLst>
              <a:ext uri="smNativeData">
                <pr:smNativeData xmlns:pr="smNativeData" xmlns="smNativeData" val="SMDATA_15_oIzDYhMAAAAlAAAACgAAAA0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//AAAP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//AAB/f38A7uzhA8zMzADAwP8Af39/AAAAAAAAAAAAAAAAAAAAAAAAAAAAIQAAABgAAAAUAAAAAAoAAHcYAADKDwAAgx0AABAAAAAmAAAACAAAAP//////////"/>
              </a:ext>
            </a:extLst>
          </p:cNvSpPr>
          <p:nvPr/>
        </p:nvSpPr>
        <p:spPr>
          <a:xfrm flipV="1">
            <a:off x="1625600" y="3977005"/>
            <a:ext cx="941070" cy="820420"/>
          </a:xfrm>
          <a:prstGeom prst="line">
            <a:avLst/>
          </a:prstGeom>
          <a:noFill/>
          <a:ln w="9525" cap="flat" cmpd="sng" algn="ctr">
            <a:solidFill>
              <a:srgbClr val="FFFF00"/>
            </a:solidFill>
            <a:prstDash val="solid"/>
            <a:headEnd type="none"/>
            <a:tailEnd type="none"/>
          </a:ln>
          <a:effectLst/>
        </p:spPr>
      </p:sp>
      <p:cxnSp>
        <p:nvCxnSpPr>
          <p:cNvPr id="23" name="Conector2"/>
          <p:cNvCxnSpPr>
            <a:stCxn id="12" idx="0"/>
            <a:extLst>
              <a:ext uri="smNativeData">
                <pr:smNativeData xmlns:pr="smNativeData" xmlns="smNativeData" val="SMDATA_15_oIzDYhMAAAAlAAAADgAAAA0AAAAAkAAAAEgAAACQAAAASAAAAAAAAAAAAAAAAg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6iLa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EwQAAHgeAAAkCQAAAiQAABAAAAAmAAAACAAAAP//////////"/>
              </a:ext>
            </a:extLst>
          </p:cNvCxnSpPr>
          <p:nvPr/>
        </p:nvCxnSpPr>
        <p:spPr>
          <a:xfrm rot="5400000" flipH="1">
            <a:off x="624205" y="4991100"/>
            <a:ext cx="900430" cy="82359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4" name="Conector3"/>
          <p:cNvCxnSpPr>
            <a:stCxn id="12" idx="0"/>
            <a:extLst>
              <a:ext uri="smNativeData">
                <pr:smNativeData xmlns:pr="smNativeData" xmlns="smNativeData" val="SMDATA_15_oIzDYhMAAAAlAAAADgAAAA0AAAAAkAAAAEgAAACQAAAASAAAAAAAAAAAAAAAAg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JAkAAHgeAAAxDgAAAiQAABAAAAAmAAAACAAAAP//////////"/>
              </a:ext>
            </a:extLst>
          </p:cNvCxnSpPr>
          <p:nvPr/>
        </p:nvCxnSpPr>
        <p:spPr>
          <a:xfrm rot="16200000">
            <a:off x="1446530" y="4992370"/>
            <a:ext cx="900430" cy="82105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5" name="Conector4"/>
          <p:cNvCxnSpPr>
            <a:stCxn id="13" idx="2"/>
            <a:extLst>
              <a:ext uri="smNativeData">
                <pr:smNativeData xmlns:pr="smNativeData" xmlns="smNativeData" val="SMDATA_15_oIzDYhMAAAAlAAAADgAAAA0AAAAAkAAAAEgAAACQAAAASAAAAAAAAAAAAAAAAA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RRsAAO4JAAD4IwAABBoAABAAAAAmAAAACAAAAP//////////"/>
              </a:ext>
            </a:extLst>
          </p:cNvCxnSpPr>
          <p:nvPr/>
        </p:nvCxnSpPr>
        <p:spPr>
          <a:xfrm rot="16200000" flipH="1">
            <a:off x="3832860" y="2214245"/>
            <a:ext cx="2614930" cy="1414145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6" name="Conector5"/>
          <p:cNvCxnSpPr>
            <a:stCxn id="15" idx="2"/>
            <a:extLst>
              <a:ext uri="smNativeData">
                <pr:smNativeData xmlns:pr="smNativeData" xmlns="smNativeData" val="SMDATA_15_oIzDYhMAAAAlAAAADgAAAA0AAAAAkAAAAEgAAACQAAAASAAAAAAAAAAAAAAAAAAAAAEAAABQAAAAN2xblNkg3z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qioAAIoNAADzNAAAfRwAABAAAAAmAAAACAAAAP//////////"/>
              </a:ext>
            </a:extLst>
          </p:cNvCxnSpPr>
          <p:nvPr/>
        </p:nvCxnSpPr>
        <p:spPr>
          <a:xfrm rot="16200000" flipH="1">
            <a:off x="6556375" y="2580005"/>
            <a:ext cx="2430145" cy="1671955"/>
          </a:xfrm>
          <a:prstGeom prst="bentConnector3">
            <a:avLst>
              <a:gd name="adj1" fmla="val 74319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7" name="Conector6"/>
          <p:cNvCxnSpPr>
            <a:stCxn id="15" idx="2"/>
            <a:extLst>
              <a:ext uri="smNativeData">
                <pr:smNativeData xmlns:pr="smNativeData" xmlns="smNativeData" val="SMDATA_15_oIzDYhMAAAAlAAAADgAAAA0AAAAAkAAAAEgAAACQAAAASAAAAAAAAAAAAAAAAAAAAAEAAABQAAAAQ61p3nGK3j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/O/k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qyoAAIoNAADHMwAAtB4AABAAAAAmAAAACAAAAP//////////"/>
              </a:ext>
            </a:extLst>
          </p:cNvCxnSpPr>
          <p:nvPr/>
        </p:nvCxnSpPr>
        <p:spPr>
          <a:xfrm rot="16200000" flipH="1">
            <a:off x="6281420" y="2855595"/>
            <a:ext cx="2790190" cy="1480820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8" name="Conector7"/>
          <p:cNvCxnSpPr>
            <a:stCxn id="15" idx="2"/>
            <a:extLst>
              <a:ext uri="smNativeData">
                <pr:smNativeData xmlns:pr="smNativeData" xmlns="smNativeData" val="SMDATA_15_oIzDYhMAAAAlAAAADgAAAA0AAAAAkAAAAEgAAACQAAAASAAAAAAAAAAAAAAAAAAAAAEAAABQAAAAQ61p3nGK3j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oEry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JCgAAIoNAACqKgAAfRwAABAAAAAmAAAACAAAAP//////////"/>
              </a:ext>
            </a:extLst>
          </p:cNvCxnSpPr>
          <p:nvPr/>
        </p:nvCxnSpPr>
        <p:spPr>
          <a:xfrm rot="5400000">
            <a:off x="5515610" y="3210560"/>
            <a:ext cx="2430145" cy="410210"/>
          </a:xfrm>
          <a:prstGeom prst="bentConnector3">
            <a:avLst>
              <a:gd name="adj1" fmla="val 7386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29" name="Conector8"/>
          <p:cNvCxnSpPr>
            <a:stCxn id="15" idx="2"/>
            <a:extLst>
              <a:ext uri="smNativeData">
                <pr:smNativeData xmlns:pr="smNativeData" xmlns="smNativeData" val="SMDATA_15_oIzDYhMAAAAlAAAADgAAAA0AAAAAkAAAAEgAAACQAAAASAAAAAAAAAAAAAAAAAAAAAEAAABQAAAACyk/qfbp4j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fx8AAIoNAACqKgAAdxsAABAAAAAmAAAACAAAAP//////////"/>
              </a:ext>
            </a:extLst>
          </p:cNvCxnSpPr>
          <p:nvPr/>
        </p:nvCxnSpPr>
        <p:spPr>
          <a:xfrm rot="5400000">
            <a:off x="4895850" y="2425065"/>
            <a:ext cx="2263775" cy="1815465"/>
          </a:xfrm>
          <a:prstGeom prst="bentConnector3">
            <a:avLst>
              <a:gd name="adj1" fmla="val 79553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0" name="Conector9"/>
          <p:cNvCxnSpPr>
            <a:stCxn id="10" idx="3"/>
            <a:extLst>
              <a:ext uri="smNativeData">
                <pr:smNativeData xmlns:pr="smNativeData" xmlns="smNativeData" val="SMDATA_15_oIzDYhMAAAAlAAAADgAAAA0AAAAAkAAAAEgAAACQAAAASAAAAAAAAAAAAAAAAAAAAAEAAABQAAAAAAAAAAAA8L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TwsAAIoNAAAEGAAAwR0AABAAAAAmAAAACAAAAP//////////"/>
              </a:ext>
            </a:extLst>
          </p:cNvCxnSpPr>
          <p:nvPr/>
        </p:nvCxnSpPr>
        <p:spPr>
          <a:xfrm>
            <a:off x="1838325" y="2200910"/>
            <a:ext cx="2065655" cy="263588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1" name="Conector10"/>
          <p:cNvCxnSpPr>
            <a:stCxn id="16" idx="0"/>
            <a:extLst>
              <a:ext uri="smNativeData">
                <pr:smNativeData xmlns:pr="smNativeData" xmlns="smNativeData" val="SMDATA_15_oIzDYhMAAAAlAAAADgAAAA0AAAAAkAAAAEgAAACQAAAASAAAAAAAAAAAAAAAAg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wxwAAHcbAAACJgAAAiQAABAAAAAmAAAACAAAAP//////////"/>
              </a:ext>
            </a:extLst>
          </p:cNvCxnSpPr>
          <p:nvPr/>
        </p:nvCxnSpPr>
        <p:spPr>
          <a:xfrm rot="16200000">
            <a:off x="4732655" y="4407535"/>
            <a:ext cx="1388745" cy="150304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2" name="Conector11"/>
          <p:cNvCxnSpPr>
            <a:stCxn id="11" idx="0"/>
            <a:extLst>
              <a:ext uri="smNativeData">
                <pr:smNativeData xmlns:pr="smNativeData" xmlns="smNativeData" val="SMDATA_15_oIzDYhMAAAAlAAAADgAAAA0AAAAAkAAAAEgAAACQAAAASAAAAAAAAAAAAAAAAgAAAAEAAABQAAAAAAAAAAAA8L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rigAAIQdAADnMQAAuSMAABAAAAAmAAAACAAAAP//////////"/>
              </a:ext>
            </a:extLst>
          </p:cNvCxnSpPr>
          <p:nvPr/>
        </p:nvCxnSpPr>
        <p:spPr>
          <a:xfrm rot="5400000" flipH="1">
            <a:off x="6858000" y="4552950"/>
            <a:ext cx="1009015" cy="149923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3" name="Conector12"/>
          <p:cNvCxnSpPr>
            <a:stCxn id="19" idx="0"/>
            <a:extLst>
              <a:ext uri="smNativeData">
                <pr:smNativeData xmlns:pr="smNativeData" xmlns="smNativeData" val="SMDATA_15_oIzDYhMAAAAlAAAADgAAAA0AAAAAkAAAAEgAAACQAAAASAAAAAAAAAAAAAAAAg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OT4AAE4eAAB4QQAAAiQAABAAAAAmAAAACAAAAP//////////"/>
              </a:ext>
            </a:extLst>
          </p:cNvCxnSpPr>
          <p:nvPr/>
        </p:nvCxnSpPr>
        <p:spPr>
          <a:xfrm rot="5400000" flipH="1">
            <a:off x="9915525" y="5125720"/>
            <a:ext cx="927100" cy="527685"/>
          </a:xfrm>
          <a:prstGeom prst="bentConnector2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4" name="Conector13"/>
          <p:cNvCxnSpPr>
            <a:extLst>
              <a:ext uri="smNativeData">
                <pr:smNativeData xmlns:pr="smNativeData" xmlns="smNativeData" val="SMDATA_15_oIzDYhMAAAAlAAAADgAAAA0AAAAAkAAAAEgAAACQAAAASAAAAAAAAAAAAAAAAgAAAAEAAABQAAAA/U0oRMAhpL8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cUEAAE4eAAARRQAASSUAABAAAAAmAAAACAAAAP//////////"/>
              </a:ext>
            </a:extLst>
          </p:cNvCxnSpPr>
          <p:nvPr/>
        </p:nvCxnSpPr>
        <p:spPr>
          <a:xfrm rot="5400000" flipH="1" flipV="1">
            <a:off x="10365740" y="5198745"/>
            <a:ext cx="1134745" cy="589280"/>
          </a:xfrm>
          <a:prstGeom prst="bentConnector3">
            <a:avLst>
              <a:gd name="adj1" fmla="val 48034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5" name="Conector14"/>
          <p:cNvCxnSpPr>
            <a:stCxn id="17" idx="2"/>
            <a:extLst>
              <a:ext uri="smNativeData">
                <pr:smNativeData xmlns:pr="smNativeData" xmlns="smNativeData" val="SMDATA_15_oIzDYhMAAAAlAAAADgAAAA0AAAAAkAAAAEgAAACQAAAASAAAAAAAAAAAAAAAAA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cUEAAHUMAADmRwAAgRQAABAAAAAmAAAACAAAAP//////////"/>
              </a:ext>
            </a:extLst>
          </p:cNvCxnSpPr>
          <p:nvPr/>
        </p:nvCxnSpPr>
        <p:spPr>
          <a:xfrm rot="16200000" flipH="1">
            <a:off x="10509250" y="2153920"/>
            <a:ext cx="1308100" cy="1049655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cxnSp>
        <p:nvCxnSpPr>
          <p:cNvPr id="36" name="Conector15"/>
          <p:cNvCxnSpPr>
            <a:stCxn id="17" idx="2"/>
            <a:extLst>
              <a:ext uri="smNativeData">
                <pr:smNativeData xmlns:pr="smNativeData" xmlns="smNativeData" val="SMDATA_15_oIzDYhMAAAAlAAAADgAAAA0AAAAAkAAAAEgAAACQAAAASAAAAAAAAAAAAAAAAAAAAAEAAABQAAAAAAAAAAAAAAAAAAAAAAAAAAAAAAAAAP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P8AAAAtAAAAAQAAABQAAAAUAAAAFAAAAAEAAAAAAAAAZAAAAGQAAAAC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P8AAAB/f38A7uzhA8zMzADAwP8Af39/AAAAAAAAAAAAAAAAAAAAAAAAAAAAIQAAABgAAAAUAAAAwzoAAHUMAABxQQAABBUAABAAAAAmAAAACAAAAP//////////"/>
              </a:ext>
            </a:extLst>
          </p:cNvCxnSpPr>
          <p:nvPr/>
        </p:nvCxnSpPr>
        <p:spPr>
          <a:xfrm rot="5400000">
            <a:off x="9399905" y="2177415"/>
            <a:ext cx="1391285" cy="1085850"/>
          </a:xfrm>
          <a:prstGeom prst="bentConnector3">
            <a:avLst>
              <a:gd name="adj1" fmla="val 5000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headEnd type="none"/>
            <a:tailEnd type="triangle" w="med" len="med"/>
          </a:ln>
          <a:effectLst/>
        </p:spPr>
      </p:cxnSp>
      <p:sp>
        <p:nvSpPr>
          <p:cNvPr id="37" name="Elipse1"/>
          <p:cNvSpPr>
            <a:extLst>
              <a:ext uri="smNativeData">
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P8AAAAo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P8AAAB/f38A7uzhA8zMzADAwP8Af39/AAAAAAAAAAAAAAAAAAAAAAAAAAAAIQAAABgAAAAUAAAANTsAAPASAABpPQAAYxUAABAAAAAmAAAACAAAAP//////////"/>
              </a:ext>
            </a:extLst>
          </p:cNvSpPr>
          <p:nvPr/>
        </p:nvSpPr>
        <p:spPr>
          <a:xfrm>
            <a:off x="9624695" y="3078480"/>
            <a:ext cx="358140" cy="39814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Helvetica Light" pitchFamily="0" charset="0"/>
                <a:ea typeface="Calibri" pitchFamily="2" charset="0"/>
                <a:cs typeface="Calibri" pitchFamily="2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J/f38A5+bmA8zMzADAwP8Af39/AAAAAAAAAAAAAAAAAAAAAAAAAAAAIQAAABgAAAAUAAAALgMAAO8BAAD4QQAAnwYAABAAAAAmAAAACAAAAP//////////"/>
              </a:ext>
            </a:extLst>
          </p:cNvSpPr>
          <p:nvPr/>
        </p:nvSpPr>
        <p:spPr>
          <a:xfrm>
            <a:off x="516890" y="314325"/>
            <a:ext cx="1020699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l">
              <a:defRPr lang="es-mx" sz="4400" b="1" cap="none">
                <a:solidFill>
                  <a:srgbClr val="3A3838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t>Freno Autónomo de Emergencia</a:t>
            </a:r>
          </a:p>
        </p:txBody>
      </p:sp>
      <p:pic>
        <p:nvPicPr>
          <p:cNvPr id="3" name="Imagen1"/>
          <p:cNvPicPr>
            <a:picLocks noChangeAspect="1"/>
            <a:extLst>
              <a:ext uri="smNativeData">
                <pr:smNativeData xmlns:pr="smNativeData" xmlns="smNativeData" val="SMDATA_17_oIzDY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QEAADHDAAArCQAAC0fAAAA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" y="2077085"/>
            <a:ext cx="5308600" cy="29908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n2"/>
          <p:cNvPicPr>
            <a:picLocks noChangeAspect="1"/>
            <a:extLst>
              <a:ext uri="smNativeData">
                <pr:smNativeData xmlns:pr="smNativeData" xmlns="smNativeData" val="SMDATA_17_oIzDYhMAAAAlAAAAEQAAAC8B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RyxAX///8BAAAAAAAAAAAAAAAAAAAAAAAAAAAAAAAAAAAAAAAAAAAAAAACf39/AOfm5gPMzMwAwMD/AH9/fwAAAAAAAAAAAAAAAAD///8AAAAAACEAAAAYAAAAFAAAAA4nAADVDAAAmkcAAC0fAAAA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348730" y="2085975"/>
            <a:ext cx="5290820" cy="298196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spLocks noGrp="1" noChangeArrowheads="1"/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fgEAAAMCAABeSQAAlwYAABAAAAAmAAAACAAAAD0QAAD//8EB"/>
              </a:ext>
            </a:extLst>
          </p:cNvSpPr>
          <p:nvPr>
            <p:ph type="title"/>
          </p:nvPr>
        </p:nvSpPr>
        <p:spPr>
          <a:xfrm>
            <a:off x="242570" y="327025"/>
            <a:ext cx="11684000" cy="744220"/>
          </a:xfrm>
          <a:noFill/>
          <a:ln>
            <a:noFill/>
          </a:ln>
          <a:effectLst/>
        </p:spPr>
        <p:txBody>
          <a:bodyPr vert="horz" wrap="square" lIns="0" tIns="12700" rIns="0" bIns="0" numCol="1" spcCol="215900" anchor="ctr">
            <a:prstTxWarp prst="textNoShape">
              <a:avLst/>
            </a:prstTxWarp>
          </a:bodyPr>
          <a:lstStyle/>
          <a:p>
            <a:pPr marL="12700" algn="l" defTabSz="1219200">
              <a:lnSpc>
                <a:spcPct val="100000"/>
              </a:lnSpc>
              <a:spcBef>
                <a:spcPts val="100"/>
              </a:spcBef>
              <a:tabLst>
                <a:tab pos="3224530" algn="l"/>
              </a:tabLst>
              <a:defRPr lang="es-mx" cap="none"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4800" b="1" cap="none">
                <a:solidFill>
                  <a:srgbClr val="7F7F7F"/>
                </a:solidFill>
              </a:rPr>
              <a:t>PILAR 4. Usuarios seguros </a:t>
            </a:r>
            <a:endParaRPr lang="es-mx" sz="4800" b="1" cap="none">
              <a:solidFill>
                <a:srgbClr val="7F7F7F"/>
              </a:solidFill>
            </a:endParaRPr>
          </a:p>
        </p:txBody>
      </p:sp>
      <p:sp>
        <p:nvSpPr>
          <p:cNvPr id="3" name="Rectángulo 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/SUAABgKAAAASwAA6CQAABAAAAAmAAAACAAAAP//////////"/>
              </a:ext>
            </a:extLst>
          </p:cNvSpPr>
          <p:nvPr/>
        </p:nvSpPr>
        <p:spPr>
          <a:xfrm>
            <a:off x="6175375" y="1640840"/>
            <a:ext cx="6016625" cy="43586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indent="0">
              <a:buNone/>
              <a:defRPr lang="es-mx" sz="2600" cap="none"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3600" cap="none">
                <a:solidFill>
                  <a:srgbClr val="3F3F3F"/>
                </a:solidFill>
              </a:rPr>
              <a:t>Políticas de:</a:t>
            </a:r>
            <a:endParaRPr lang="es-mx" sz="36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sz="2600" cap="none"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3600" cap="none">
                <a:solidFill>
                  <a:srgbClr val="3F3F3F"/>
                </a:solidFill>
              </a:rPr>
              <a:t>Contratación</a:t>
            </a:r>
            <a:endParaRPr lang="es-mx" sz="36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sz="2600" cap="none"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3600" cap="none">
                <a:solidFill>
                  <a:srgbClr val="3F3F3F"/>
                </a:solidFill>
              </a:rPr>
              <a:t>Capacitación</a:t>
            </a:r>
            <a:endParaRPr lang="es-mx" sz="36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sz="2600" cap="none"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3600" cap="none">
                <a:solidFill>
                  <a:srgbClr val="3F3F3F"/>
                </a:solidFill>
              </a:rPr>
              <a:t>Sensibilización</a:t>
            </a:r>
            <a:endParaRPr lang="es-mx" sz="3600" cap="none">
              <a:solidFill>
                <a:srgbClr val="3F3F3F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sz="2800" cap="none">
                <a:solidFill>
                  <a:srgbClr val="3F3F3F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rPr lang="es-mx" sz="3600" cap="none"/>
              <a:t>Actualización</a:t>
            </a:r>
            <a:endParaRPr lang="es-mx" sz="3600" cap="none"/>
          </a:p>
          <a:p>
            <a:pPr marL="0" indent="0">
              <a:buNone/>
              <a:defRPr lang="es-mx" sz="3600" cap="none">
                <a:solidFill>
                  <a:srgbClr val="3F3F3F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</a:p>
          <a:p>
            <a:pPr marL="0" indent="0">
              <a:buNone/>
              <a:defRPr lang="es-mx" sz="3600" cap="none">
                <a:solidFill>
                  <a:srgbClr val="3F3F3F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t>Vigilancia de bitácora</a:t>
            </a:r>
          </a:p>
          <a:p>
            <a:pPr marL="285750" indent="-285750">
              <a:buFont typeface="Arial" pitchFamily="2" charset="0"/>
              <a:buChar char="•"/>
              <a:defRPr lang="es-mx" sz="2800" cap="none">
                <a:solidFill>
                  <a:srgbClr val="3F3F3F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" name="Rectángul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CBAAANUVAABEEQAAoh0AABAAAAAmAAAACAAAAP//////////"/>
              </a:ext>
            </a:extLst>
          </p:cNvSpPr>
          <p:nvPr/>
        </p:nvSpPr>
        <p:spPr>
          <a:xfrm rot="18118804">
            <a:off x="2072640" y="4082415"/>
            <a:ext cx="1268095" cy="2006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5" name="Rectángulo2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EAAAAAAAAA////CP///whH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9RAAAL8NAAD9JQAAuSIAABAAAAAmAAAACAAAAP//////////"/>
              </a:ext>
            </a:extLst>
          </p:cNvSpPr>
          <p:nvPr/>
        </p:nvSpPr>
        <p:spPr>
          <a:xfrm>
            <a:off x="2756535" y="2234565"/>
            <a:ext cx="3418840" cy="3409950"/>
          </a:xfrm>
          <a:prstGeom prst="rect">
            <a:avLst/>
          </a:prstGeom>
          <a:solidFill>
            <a:schemeClr val="bg1">
              <a:alpha val="29000"/>
            </a:schemeClr>
          </a:solidFill>
          <a:ln>
            <a:noFill/>
          </a:ln>
          <a:effectLst/>
        </p:spPr>
      </p:sp>
      <p:pic>
        <p:nvPicPr>
          <p:cNvPr id="6" name="Imagen1" descr="Resultado de imagen para users icon"/>
          <p:cNvPicPr>
            <a:extLst>
              <a:ext uri="smNativeData">
                <pr:smNativeData xmlns:pr="smNativeData" xmlns="smNativeData" val="SMDATA_17_oIzDYhMAAAAlAAAAEQ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DS0tL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0IAADkDgAAoRkAAJYeAAAQAAAAJgAAAAgAAAD//////////w=="/>
              </a:ext>
            </a:extLst>
          </p:cNvPicPr>
          <p:nvPr/>
        </p:nvPicPr>
        <p:blipFill>
          <a:blip r:embed="rId2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tretch>
            <a:fillRect/>
          </a:stretch>
        </p:blipFill>
        <p:spPr>
          <a:xfrm>
            <a:off x="1390015" y="2420620"/>
            <a:ext cx="2776220" cy="255143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ectángulo3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+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SwUAALENAAA2GwAAoiAAABAAAAAmAAAACAAAAP//////////"/>
              </a:ext>
            </a:extLst>
          </p:cNvSpPr>
          <p:nvPr/>
        </p:nvSpPr>
        <p:spPr>
          <a:xfrm>
            <a:off x="860425" y="2225675"/>
            <a:ext cx="3562985" cy="3079115"/>
          </a:xfrm>
          <a:prstGeom prst="rect">
            <a:avLst/>
          </a:prstGeom>
          <a:solidFill>
            <a:srgbClr val="FFFFFF">
              <a:alpha val="38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1"/>
          <p:cNvSpPr>
            <a:extLst>
              <a:ext uri="smNativeData">
                <pr:smNativeData xmlns:pr="smNativeData" xmlns="smNativeData" val="SMDATA_15_oIzDYhMAAAAlAAAAZAAAAA8BAAAAkAAAAEgAAACQAAAASAAAAAAAAAAAAAAAAAAAAAEAAABQAAAAAAAAAAAA4D8AAAAAAADgPwAAAAAAAOA/AAAAAAAA4D8AAAAAAADgPwAAAAAAAOA/AAAAAAAA4D8AAAAAAADgPwAAAAAAAOA/AAAAAAAA4D8CAAAAjAAAAAEAAAAAAAAAWLyzAP///wgAAAAAAAAAAAAAAAAAAAAAAAAAAAAAAAAAAAAAZAAAAAEAAABAAAAAAAAAAAAAAAAAAAAAAAAAAAAAAAAAAAAAAAAAAAAAAAAAAAAAAAAAAAAAAAAAAAAAAAAAAAAAAAAAAAAAAAAAAAAAAAAAAAAAAAAAAAAAAAAAAAAAFAAAADwAAAAAAAAAAAAAAAAAAAkAAAAAAQAAAAAAAAAAAAAAAAAAAAA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LyzAP///wEAAAAAAAAAAAAAAAAAAAAAAAAAAAAAAAAAAAAAAAAAAAAAAAJ/f38A5+bmA8zMzADAwP8Af39/AAAAAAAAAAAAAAAAAAAAAAAAAAAAIQAAABgAAAAUAAAA/wYAALEUAADqQgAABxwAAAAAAAAmAAAACAAAAP//////////"/>
              </a:ext>
            </a:extLst>
          </p:cNvSpPr>
          <p:nvPr/>
        </p:nvSpPr>
        <p:spPr>
          <a:xfrm>
            <a:off x="1137285" y="3363595"/>
            <a:ext cx="9740265" cy="1192530"/>
          </a:xfrm>
          <a:prstGeom prst="rect">
            <a:avLst/>
          </a:prstGeom>
          <a:solidFill>
            <a:srgbClr val="58BCB3"/>
          </a:solidFill>
          <a:ln>
            <a:noFill/>
          </a:ln>
          <a:effectLst/>
        </p:spPr>
      </p:sp>
      <p:sp>
        <p:nvSpPr>
          <p:cNvPr id="3" name="CuadroTexto 3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J/f38A5+bmA8zMzADAwP8Af39/AAAAAAAAAAAAAAAAAAAAAAAAAAAAIQAAABgAAAAUAAAATwYAAGoKAAAZRQAAmiIAABAAAAAmAAAACAAAAP//////////"/>
              </a:ext>
            </a:extLst>
          </p:cNvSpPr>
          <p:nvPr/>
        </p:nvSpPr>
        <p:spPr>
          <a:xfrm>
            <a:off x="1025525" y="1692910"/>
            <a:ext cx="10206990" cy="39319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s-mx" sz="3600" b="1" cap="none">
                <a:solidFill>
                  <a:srgbClr val="4D4D4D"/>
                </a:solidFill>
              </a:defRPr>
            </a:pPr>
            <a:r>
              <a:rPr lang="es-mx" cap="none">
                <a:latin typeface="Myriad Pro" pitchFamily="0" charset="0"/>
                <a:ea typeface="Calibri" pitchFamily="2" charset="0"/>
                <a:cs typeface="Calibri" pitchFamily="2" charset="0"/>
              </a:rPr>
              <a:t>Movilidad Segura para Todos</a:t>
            </a:r>
            <a:endParaRPr lang="es-mx" cap="none">
              <a:latin typeface="Myriad Pro" pitchFamily="0" charset="0"/>
              <a:ea typeface="Calibri" pitchFamily="2" charset="0"/>
              <a:cs typeface="Calibri" pitchFamily="2" charset="0"/>
            </a:endParaRPr>
          </a:p>
          <a:p>
            <a:pPr algn="ctr">
              <a:defRPr lang="es-mx" sz="3600" b="1" cap="none">
                <a:solidFill>
                  <a:srgbClr val="4D4D4D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</a:p>
          <a:p>
            <a:pPr algn="ctr">
              <a:defRPr lang="es-mx" sz="3600" b="1" cap="none">
                <a:solidFill>
                  <a:srgbClr val="4D4D4D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</a:p>
          <a:p>
            <a:pPr algn="ctr">
              <a:defRPr lang="es-mx" sz="3600" b="1" cap="none">
                <a:solidFill>
                  <a:srgbClr val="4D4D4D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t>Cómo adoptar el 2ndo. Decenio de Acción por la Seguridad Vial en el Transporte</a:t>
            </a:r>
          </a:p>
          <a:p>
            <a:pPr algn="ctr">
              <a:defRPr lang="es-mx" sz="3600" b="1" cap="none">
                <a:solidFill>
                  <a:srgbClr val="4D4D4D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</a:p>
          <a:p>
            <a:pPr algn="ctr">
              <a:defRPr lang="es-mx" sz="3600" b="1" cap="none">
                <a:solidFill>
                  <a:srgbClr val="4D4D4D"/>
                </a:solidFill>
                <a:latin typeface="Myriad Pro" pitchFamily="0" charset="0"/>
                <a:ea typeface="Calibri" pitchFamily="2" charset="0"/>
                <a:cs typeface="Calibri" pitchFamily="2" charset="0"/>
              </a:defRPr>
            </a:pPr>
            <a:r>
              <a:t>@pacodeanda</a:t>
            </a:r>
          </a:p>
        </p:txBody>
      </p:sp>
      <p:sp>
        <p:nvSpPr>
          <p:cNvPr id="4" name="Línea1"/>
          <p:cNvSpPr>
            <a:extLst>
              <a:ext uri="smNativeData">
                <pr:smNativeData xmlns:pr="smNativeData" xmlns="smNativeData" val="SMDATA_15_oIzDYhMAAAAlAAAACgAAAA0AAAAAkAAAAEgAAACQAAAASAAAAAAAAAAAAAAAAg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DMzMwA8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DMzMwB/f38A5+bmA8zMzADAwP8Af39/AAAAAAAAAAAAAAAAAAAAAAAAAAAAIQAAABgAAAAUAAAAjRUAAHQdAADMNQAAmB0AABAAAAAmAAAACAAAAP//////////"/>
              </a:ext>
            </a:extLst>
          </p:cNvSpPr>
          <p:nvPr/>
        </p:nvSpPr>
        <p:spPr>
          <a:xfrm flipV="1">
            <a:off x="3503295" y="4787900"/>
            <a:ext cx="5241925" cy="22860"/>
          </a:xfrm>
          <a:prstGeom prst="line">
            <a:avLst/>
          </a:prstGeom>
          <a:noFill/>
          <a:ln w="38100" cap="flat" cmpd="sng" algn="ctr">
            <a:solidFill>
              <a:srgbClr val="333333"/>
            </a:solidFill>
            <a:prstDash val="solid"/>
            <a:headEnd type="none"/>
            <a:tailEnd type="none"/>
          </a:ln>
          <a:effectLst/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spLocks noGrp="1" noChangeArrowheads="1"/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5+bmA8zMzADAwP8Af39/AAAAAAAAAAAAAAAAAAAAAAAAAAAAIQAAABgAAAAUAAAAuQMAAFoBAADSOgAATgkAABAAAAAmAAAACAAAAD0QAAD//8EB"/>
              </a:ext>
            </a:extLst>
          </p:cNvSpPr>
          <p:nvPr>
            <p:ph type="title"/>
          </p:nvPr>
        </p:nvSpPr>
        <p:spPr>
          <a:xfrm>
            <a:off x="605155" y="219710"/>
            <a:ext cx="8956675" cy="1292860"/>
          </a:xfrm>
          <a:noFill/>
          <a:ln>
            <a:noFill/>
          </a:ln>
          <a:effectLst/>
        </p:spPr>
        <p:txBody>
          <a:bodyPr vert="horz" wrap="square" lIns="0" tIns="12700" rIns="0" bIns="0" numCol="1" spcCol="215900" anchor="ctr">
            <a:prstTxWarp prst="textNoShape">
              <a:avLst/>
            </a:prstTxWarp>
          </a:bodyPr>
          <a:lstStyle/>
          <a:p>
            <a:pPr marL="12700" defTabSz="914400">
              <a:lnSpc>
                <a:spcPct val="100000"/>
              </a:lnSpc>
              <a:spcBef>
                <a:spcPts val="100"/>
              </a:spcBef>
              <a:tabLst>
                <a:tab pos="3224530" algn="l"/>
              </a:tabLst>
              <a:defRPr lang="es-mx" sz="4200" cap="none"/>
            </a:pPr>
            <a:r>
              <a:rPr lang="es-mx" b="1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rPr>
              <a:t>Buscar soluciones en vez de culpables</a:t>
            </a:r>
            <a:endParaRPr lang="es-mx" b="1" cap="none">
              <a:solidFill>
                <a:srgbClr val="7F7F7F"/>
              </a:solidFill>
              <a:latin typeface="Myriad Pro" pitchFamily="0" charset="0"/>
              <a:ea typeface="Myriad Pro" pitchFamily="0" charset="0"/>
              <a:cs typeface="Myriad Pro" pitchFamily="0" charset="0"/>
            </a:endParaRPr>
          </a:p>
        </p:txBody>
      </p:sp>
      <p:sp>
        <p:nvSpPr>
          <p:cNvPr id="3" name="Rectángulo 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5+bmA8zMzADAwP8Af39/AAAAAAAAAAAAAAAAAAAAAAAAAAAAIQAAABgAAAAUAAAAyjYAAJ0NAACNPgAA3RgAABAAAAAmAAAACAAAAP//////////"/>
              </a:ext>
            </a:extLst>
          </p:cNvSpPr>
          <p:nvPr/>
        </p:nvSpPr>
        <p:spPr>
          <a:xfrm>
            <a:off x="8906510" y="2212975"/>
            <a:ext cx="1261745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  <p:sp>
        <p:nvSpPr>
          <p:cNvPr id="4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5+bmA8zMzADAwP8Af39/AAAAAAAAAAAAAAAAAAAAAAAAAAAAIQAAABgAAAAUAAAA+DQAABonAADYRQ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AAFF-B1D2-755C-9C98-4709E4D66A12}" type="slidenum">
              <a:t>20</a:t>
            </a:fld>
          </a:p>
        </p:txBody>
      </p:sp>
      <p:pic>
        <p:nvPicPr>
          <p:cNvPr id="5" name="Imagen1" descr="Resultado de imagen para guilty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AAAAAGQAAADY2Ng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NjY2AAAAAAAAAAAAAAAAAD///8AAAAAACEAAAAYAAAAFAAAALIGAACXDgAAMBgAABUgAAAQAAAAJgAAAAgAAAD//////////w=="/>
              </a:ext>
            </a:extLst>
          </p:cNvPicPr>
          <p:nvPr/>
        </p:nvPicPr>
        <p:blipFill>
          <a:blip r:embed="rId2">
            <a:duotone>
              <a:prstClr val="black"/>
              <a:srgbClr val="D8D8D8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1088390" y="2371725"/>
            <a:ext cx="2843530" cy="28435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n2" descr="Resultado de imagen para guilty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2WVNiHgAAAGgAAAAAAAAAAAAAAAAAAAAAAAAAAAAAABAnAAAQJwAAAAAAAAAAAAAAAAAAAAAAAAAAAAAAAAAAAAAAAAAAAAAUAAAAAAAAAMDA/wAAAAAAZAAAADIAAAAAAAAAAAAAAGQAAADY2Ng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NjY2AAAAAAAAAAAAAAAAAD///8AAAAAACEAAAAYAAAAFAAAAPUqAACXDgAAczwAABUgAAAQAAAAJgAAAAgAAAD//////////w=="/>
              </a:ext>
            </a:extLst>
          </p:cNvPicPr>
          <p:nvPr/>
        </p:nvPicPr>
        <p:blipFill>
          <a:blip r:embed="rId2">
            <a:duotone>
              <a:prstClr val="black"/>
              <a:srgbClr val="D8D8D8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6983095" y="2371725"/>
            <a:ext cx="2843530" cy="284353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ectángulo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ERzngB/f38A5+bmA8zMzADAwP8Af39/AAAAAAAAAAAAAAAAAAAAAAAAAAAAIQAAABgAAAAUAAAAyjYAAJ0NAACNPgAA3RgAABAAAAAmAAAACAAAAP//////////"/>
              </a:ext>
            </a:extLst>
          </p:cNvSpPr>
          <p:nvPr/>
        </p:nvSpPr>
        <p:spPr>
          <a:xfrm>
            <a:off x="8906510" y="2212975"/>
            <a:ext cx="1261745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pic>
        <p:nvPicPr>
          <p:cNvPr id="8" name="Imagen3" descr="Resultado de imagen para solution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AAAAAGQAAADY2Ng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NjY2AAAAAAAAAAAAAAAAAD///8AAAAAACEAAAAYAAAAFAAAAFg1AACdDQAAgD0AAMUVAAAQAAAAJgAAAAgAAAD//////////w=="/>
              </a:ext>
            </a:extLst>
          </p:cNvPicPr>
          <p:nvPr/>
        </p:nvPicPr>
        <p:blipFill>
          <a:blip r:embed="rId3">
            <a:duotone>
              <a:prstClr val="black"/>
              <a:srgbClr val="D8D8D8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8671560" y="2212975"/>
            <a:ext cx="1325880" cy="13258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spLocks noGrp="1" noChangeArrowheads="1"/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5+bmA8zMzADAwP8Af39/AAAAAAAAAAAAAAAAAAAAAAAAAAAAIQAAABgAAAAUAAAADAQAAJQAAAAxSAAAKAUAABAAAAAmAAAACAAAAD0QAAD//8EB"/>
              </a:ext>
            </a:extLst>
          </p:cNvSpPr>
          <p:nvPr>
            <p:ph type="title"/>
          </p:nvPr>
        </p:nvSpPr>
        <p:spPr>
          <a:xfrm>
            <a:off x="657860" y="93980"/>
            <a:ext cx="11077575" cy="744220"/>
          </a:xfrm>
          <a:noFill/>
          <a:ln>
            <a:noFill/>
          </a:ln>
          <a:effectLst/>
        </p:spPr>
        <p:txBody>
          <a:bodyPr vert="horz" wrap="square" lIns="0" tIns="12700" rIns="0" bIns="0" numCol="1" spcCol="215900" anchor="ctr">
            <a:prstTxWarp prst="textNoShape">
              <a:avLst/>
            </a:prstTxWarp>
          </a:bodyPr>
          <a:lstStyle/>
          <a:p>
            <a:pPr marL="12700" defTabSz="914400">
              <a:lnSpc>
                <a:spcPct val="100000"/>
              </a:lnSpc>
              <a:spcBef>
                <a:spcPts val="100"/>
              </a:spcBef>
              <a:tabLst>
                <a:tab pos="3224530" algn="l"/>
              </a:tabLst>
              <a:defRPr lang="es-mx" sz="4800" b="1" cap="none">
                <a:solidFill>
                  <a:srgbClr val="3F3F3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Contratación</a:t>
            </a:r>
          </a:p>
        </p:txBody>
      </p:sp>
      <p:sp>
        <p:nvSpPr>
          <p:cNvPr id="3" name="2 Marcador de contenido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5+bmA8zMzADAwP8Af39/AAAAAAAAAAAAAAAAAAAAAAAAAAAAIQAAABgAAAAUAAAAFgQAAFQJAAAhGAAA9yIAABAAAAAmAAAACAAAAD0QAAD//8EB"/>
              </a:ext>
            </a:extLst>
          </p:cNvSpPr>
          <p:nvPr>
            <p:ph type="body" idx="1"/>
          </p:nvPr>
        </p:nvSpPr>
        <p:spPr>
          <a:xfrm>
            <a:off x="664210" y="1516380"/>
            <a:ext cx="3258185" cy="4167505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es-mx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Edad</a:t>
            </a:r>
          </a:p>
          <a:p>
            <a:pPr>
              <a:defRPr lang="es-mx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Estado civil</a:t>
            </a:r>
          </a:p>
          <a:p>
            <a:pPr>
              <a:defRPr lang="es-mx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Experiencia</a:t>
            </a:r>
          </a:p>
          <a:p>
            <a:pPr>
              <a:defRPr lang="es-mx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Formación</a:t>
            </a: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7F7F7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7F7F7F"/>
              </a:solidFill>
            </a:endParaRPr>
          </a:p>
        </p:txBody>
      </p:sp>
      <p:sp>
        <p:nvSpPr>
          <p:cNvPr id="4" name="Marcador de número de diapositiva 2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W5vVBf///wEAAAAAAAAAAAAAAAAAAAAAAAAAAAAAAAAAAAAAAAAAAAAAAAJ/f38A5+bmA8zMzADAwP8Af39/AAAAAAAAAAAAAAAAAAAAAAAAAAAAIQAAABgAAAAUAAAA+DQAABonAADYRQ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CF13-5DD2-7539-9C98-AB6C81D66AFE}" type="slidenum">
              <a:t>21</a:t>
            </a:fld>
          </a:p>
        </p:txBody>
      </p:sp>
      <p:pic>
        <p:nvPicPr>
          <p:cNvPr id="5" name="Imagen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0QEAAJsEAAAnBQAAYgMAAAAAAABkAAAAZAAAAAAAAAAjAAAABAAAAGQAAAAXAAAAFAAAAAAAAAAAAAAA/38AAP9/AAAAAAAACQAAAAQAAAAB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Fub1QX///8BAAAAAAAAAAAAAAAAAAAAAAAAAAAAAAAAAAAAAAAAAAAAAAACf39/AOfm5gPMzMwAwMD/AH9/fwAAAAAAAAAAAAAAAAD///8AAAAAACEAAAAYAAAAFAAAACIbAAD3BgAA8kYAAMcmAAAQAAAAJgAAAAgAAAD//////////w=="/>
              </a:ext>
            </a:extLst>
          </p:cNvPicPr>
          <p:nvPr/>
        </p:nvPicPr>
        <p:blipFill>
          <a:blip r:embed="rId2"/>
          <a:srcRect l="4650" t="11790" r="13190" b="8660"/>
          <a:stretch>
            <a:fillRect/>
          </a:stretch>
        </p:blipFill>
        <p:spPr>
          <a:xfrm>
            <a:off x="4410710" y="1132205"/>
            <a:ext cx="7122160" cy="517144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Diapositiva1"/>
          <p:cNvSpPr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RHLEBf///wEAAAAAAAAAAAAAAAAAAAAAAAAAAAAAAAAAAAAAAAAAAAAAAAJ/f38A5+bmA8zMzADAwP8Af39/AAAAAAAAAAAAAAAAAAAAAAAAAAAAIQAAABgAAAAUAAAAkxcAAOkQAAAHNQAAMRgAABAAAAAmAAAACAAAAP//////////"/>
              </a:ext>
            </a:extLst>
          </p:cNvSpPr>
          <p:nvPr/>
        </p:nvSpPr>
        <p:spPr>
          <a:xfrm>
            <a:off x="3832225" y="2748915"/>
            <a:ext cx="4787900" cy="11836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12700" rIns="0" bIns="0" numCol="1" spcCol="215900" anchor="ctr"/>
          <a:lstStyle/>
          <a:p>
            <a:pPr marL="12700" algn="ctr" defTabSz="914400">
              <a:spcBef>
                <a:spcPts val="100"/>
              </a:spcBef>
              <a:tabLst>
                <a:tab pos="3224530" algn="l"/>
              </a:tabLst>
              <a:defRPr lang="es-mx" sz="2800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4800" cap="none"/>
              <a:t>Gracias</a:t>
            </a:r>
            <a:endParaRPr lang="es-mx" sz="4800" cap="none"/>
          </a:p>
          <a:p>
            <a:pPr marL="12700" algn="ctr" defTabSz="914400">
              <a:spcBef>
                <a:spcPts val="100"/>
              </a:spcBef>
              <a:tabLst>
                <a:tab pos="3224530" algn="l"/>
              </a:tabLst>
              <a:defRPr lang="es-mx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800" cap="none"/>
              <a:t>@pacodeanda</a:t>
            </a:r>
            <a:endParaRPr lang="es-mx" sz="2800" cap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ystems Thinking and Health Care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VAIAACoNAACCFgAABgk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0LAACaGwAAURcAAFAlAAAQAAAAJgAAAAgAAAD//////////w=="/>
              </a:ext>
            </a:extLst>
          </p:cNvPicPr>
          <p:nvPr/>
        </p:nvPicPr>
        <p:blipFill>
          <a:blip r:embed="rId2"/>
          <a:srcRect l="5960" t="33700" r="57620" b="23100"/>
          <a:stretch>
            <a:fillRect/>
          </a:stretch>
        </p:blipFill>
        <p:spPr>
          <a:xfrm>
            <a:off x="1908175" y="4486910"/>
            <a:ext cx="1882140" cy="157861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C7D5-9BD2-7531-9C98-6D6489D66A38}" type="slidenum">
              <a:t>3</a:t>
            </a:fld>
          </a:p>
        </p:txBody>
      </p:sp>
      <p:sp>
        <p:nvSpPr>
          <p:cNvPr id="4" name="CuadroTexto 6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HwIAALEIAAAOIwAAcBsAABAAAAAmAAAACAAAAP//////////"/>
              </a:ext>
            </a:extLst>
          </p:cNvSpPr>
          <p:nvPr/>
        </p:nvSpPr>
        <p:spPr>
          <a:xfrm>
            <a:off x="344805" y="1412875"/>
            <a:ext cx="5353685" cy="30473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200" cap="none">
                <a:solidFill>
                  <a:srgbClr val="595959"/>
                </a:solidFill>
              </a:rPr>
              <a:t>Reduccionismo</a:t>
            </a:r>
            <a:endParaRPr lang="es-mx" sz="3200" cap="none">
              <a:solidFill>
                <a:srgbClr val="595959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200" cap="none">
                <a:solidFill>
                  <a:srgbClr val="595959"/>
                </a:solidFill>
              </a:rPr>
              <a:t>Buscar causa-efecto (culpables)</a:t>
            </a:r>
            <a:endParaRPr lang="es-mx" sz="3200" cap="none">
              <a:solidFill>
                <a:srgbClr val="595959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200" cap="none">
                <a:solidFill>
                  <a:srgbClr val="595959"/>
                </a:solidFill>
              </a:rPr>
              <a:t>Analizar partes aisladas sin contexto o interconexiones</a:t>
            </a:r>
            <a:endParaRPr lang="es-mx" sz="3200" cap="none">
              <a:solidFill>
                <a:srgbClr val="595959"/>
              </a:solidFill>
            </a:endParaRPr>
          </a:p>
        </p:txBody>
      </p:sp>
      <p:sp>
        <p:nvSpPr>
          <p:cNvPr id="5" name="CuadroTexto 8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ZQEAAPgBAADIQQAAqAYAABAAAAAmAAAACAAAAP//////////"/>
              </a:ext>
            </a:extLst>
          </p:cNvSpPr>
          <p:nvPr/>
        </p:nvSpPr>
        <p:spPr>
          <a:xfrm>
            <a:off x="226695" y="320040"/>
            <a:ext cx="10466705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4400" b="1" cap="none">
                <a:solidFill>
                  <a:srgbClr val="595959"/>
                </a:solidFill>
              </a:rPr>
              <a:t>Pensamiento lineal vs sistémico</a:t>
            </a:r>
            <a:endParaRPr lang="es-mx" sz="4400" b="1" cap="none">
              <a:solidFill>
                <a:srgbClr val="595959"/>
              </a:solidFill>
            </a:endParaRPr>
          </a:p>
        </p:txBody>
      </p:sp>
      <p:pic>
        <p:nvPicPr>
          <p:cNvPr id="6" name="Imagen1" descr="Systems Thinking and Health Care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3BAAACYNAABTBQAAsgQ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QpAACvGgAAez0AAOYmAAAQAAAAJgAAAAgAAAD//////////w=="/>
              </a:ext>
            </a:extLst>
          </p:cNvPicPr>
          <p:nvPr/>
        </p:nvPicPr>
        <p:blipFill>
          <a:blip r:embed="rId2"/>
          <a:srcRect l="43160" t="33660" r="13630" b="12020"/>
          <a:stretch>
            <a:fillRect/>
          </a:stretch>
        </p:blipFill>
        <p:spPr>
          <a:xfrm>
            <a:off x="6809740" y="4337685"/>
            <a:ext cx="3184525" cy="19856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CuadroTexto 7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miQAALEIAADhSAAA3hoAABAAAAAmAAAACAAAAP//////////"/>
              </a:ext>
            </a:extLst>
          </p:cNvSpPr>
          <p:nvPr/>
        </p:nvSpPr>
        <p:spPr>
          <a:xfrm>
            <a:off x="5949950" y="1412875"/>
            <a:ext cx="5897245" cy="29546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100" cap="none">
                <a:solidFill>
                  <a:srgbClr val="595959"/>
                </a:solidFill>
              </a:rPr>
              <a:t>No hay límite en el análisis</a:t>
            </a:r>
            <a:endParaRPr lang="es-mx" sz="3100" cap="none">
              <a:solidFill>
                <a:srgbClr val="595959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100" cap="none">
                <a:solidFill>
                  <a:srgbClr val="595959"/>
                </a:solidFill>
              </a:rPr>
              <a:t>Consecuencias intencionales y no intencionales</a:t>
            </a:r>
            <a:endParaRPr lang="es-mx" sz="3100" cap="none">
              <a:solidFill>
                <a:srgbClr val="595959"/>
              </a:solidFill>
            </a:endParaRPr>
          </a:p>
          <a:p>
            <a:pPr marL="285750" indent="-285750">
              <a:buFont typeface="Arial" pitchFamily="2" charset="0"/>
              <a:buChar char="•"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3100" cap="none">
                <a:solidFill>
                  <a:srgbClr val="595959"/>
                </a:solidFill>
              </a:rPr>
              <a:t>Analizar contextos e interconexiones</a:t>
            </a:r>
            <a:endParaRPr lang="es-mx" sz="3100" cap="none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AMAAEgAAABARwAAUAcAABAAAAAmAAAACAAAAD0QAAD//8EB"/>
              </a:ext>
            </a:extLst>
          </p:cNvSpPr>
          <p:nvPr>
            <p:ph type="title"/>
          </p:nvPr>
        </p:nvSpPr>
        <p:spPr>
          <a:xfrm>
            <a:off x="609600" y="45720"/>
            <a:ext cx="10972800" cy="114300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algn="l">
              <a:defRPr lang="es-mx" sz="4400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7F7F7F"/>
                </a:solidFill>
              </a:rPr>
              <a:t>Principios del Sistema Seguro</a:t>
            </a:r>
            <a:endParaRPr lang="es-mx" cap="none">
              <a:solidFill>
                <a:srgbClr val="7F7F7F"/>
              </a:solidFill>
            </a:endParaRPr>
          </a:p>
        </p:txBody>
      </p:sp>
      <p:sp>
        <p:nvSpPr>
          <p:cNvPr id="3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3/c7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9EE5-ABD2-7568-9C98-5D3DD0D66A08}" type="slidenum">
              <a:t>4</a:t>
            </a:fld>
          </a:p>
        </p:txBody>
      </p:sp>
      <p:pic>
        <p:nvPicPr>
          <p:cNvPr id="4" name="Imagen2" descr="Resultado de imagen para fail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QAAAAAAAAAAAAAA////AAAAAAAAAAAAAAAAAAAAAAAAAAAAAAAAAAAAAABkAAAAZAAAAAAAAAAjAAAABAAAAGQAAAAXAAAAFAAAAAAAAAAAAAAA/38AAP9/AAAAAAAACQAAAAQAAAD5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INAABlEwAAKhkAAK0eAAAQAAAAJgAAAAgAAAD//////////w=="/>
              </a:ext>
            </a:extLst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256790" y="3152775"/>
            <a:ext cx="1833880" cy="18338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n3" descr="Resultado de imagen para injury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MfAABLFAAAYSMAALAe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051425" y="3298825"/>
            <a:ext cx="699770" cy="1689735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6" name="Grupo 57"/>
          <p:cNvGrpSpPr>
            <a:extLst>
              <a:ext uri="smNativeData">
                <pr:smNativeData xmlns:pr="smNativeData" xmlns="smNativeData" val="SMDATA_6_oIzDYhMAAAAlAAAAAQAAAA8BAAAAkAAAAEgAAACQAAAASAAAAAAAAAAAAAAAAAAAABcAAAAUAAAAAAAAAAAAAAD/fwAA/38AAAAAAAAJAAAABAAAADQAZgAfAAAAVAAAAAAAAAAAAAAAAAAAAAAAAAAAAAAAAAAAAAAAAAAAAAAAAAAAAAAAAAAAAAAAAAAAAAAAAAAAAAAAAAAAAAAAAAAAAAAAAAAAAAAAAAAAAAAAAAAAACEAAAAYAAAAFAAAAJonAAAOEAAAfzsAAMofAAAQAAAAJgAAAAgAAAD/////AAAAAA=="/>
              </a:ext>
            </a:extLst>
          </p:cNvGrpSpPr>
          <p:nvPr/>
        </p:nvGrpSpPr>
        <p:grpSpPr>
          <a:xfrm>
            <a:off x="6437630" y="2609850"/>
            <a:ext cx="3234055" cy="2557780"/>
            <a:chOff x="6437630" y="2609850"/>
            <a:chExt cx="3234055" cy="2557780"/>
          </a:xfrm>
        </p:grpSpPr>
        <p:pic>
          <p:nvPicPr>
            <p:cNvPr id="15" name="Picture 8" descr="Resultado de imagen para truck icon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BBAEE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AwAABnEgAAfzsAAG8dAAAAAAAAJgAAAAgAAAD//////////w=="/>
                </a:ext>
              </a:extLst>
            </p:cNvPicPr>
            <p:nvPr/>
          </p:nvPicPr>
          <p:blipFill>
            <a:blip r:embed="rId4">
              <a:biLevel thresh="50000"/>
              <a:clrChange>
                <a:clrFrom>
                  <a:schemeClr val="accent1"/>
                </a:clrFrom>
                <a:clrTo>
                  <a:srgbClr val="000000"/>
                </a:clrTo>
              </a:clrChange>
              <a:clrChange>
                <a:clrFrom>
                  <a:schemeClr val="bg1"/>
                </a:clrFrom>
                <a:clrTo>
                  <a:srgbClr val="FFFFFF"/>
                </a:clrTo>
              </a:clrChange>
            </a:blip>
            <a:stretch>
              <a:fillRect/>
            </a:stretch>
          </p:blipFill>
          <p:spPr>
            <a:xfrm>
              <a:off x="7853680" y="2991485"/>
              <a:ext cx="1818005" cy="1793240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4" name="Picture 4" descr="Resultado de imagen para policeman icon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AAAAAAAAAAAAAAAAAAAAAGQAAACysrI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KysgAAAAAAAAAAAAAAAAD///8AAAAAACEAAAAYAAAAFAAAAAYrAACTFgAATS8AAIMcAAAAAAAAJgAAAAgAAAD//////////w=="/>
                </a:ext>
              </a:extLst>
            </p:cNvPicPr>
            <p:nvPr/>
          </p:nvPicPr>
          <p:blipFill>
            <a:blip r:embed="rId5">
              <a:duotone>
                <a:prstClr val="black"/>
                <a:srgbClr val="B2B2B2">
                  <a:tint val="40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6993890" y="3669665"/>
              <a:ext cx="695325" cy="96520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3" name="Rectángulo 33"/>
            <p:cNvSpPr>
              <a:extLst>
                <a:ext uri="smNativeData">
  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hI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cSiU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2i8AAA4QAAAaOwAAcR0AAAAAAAAmAAAACAAAAP//////////"/>
                </a:ext>
              </a:extLst>
            </p:cNvSpPr>
            <p:nvPr/>
          </p:nvSpPr>
          <p:spPr>
            <a:xfrm>
              <a:off x="7778750" y="2609850"/>
              <a:ext cx="1828800" cy="2176145"/>
            </a:xfrm>
            <a:prstGeom prst="rect">
              <a:avLst/>
            </a:prstGeom>
            <a:solidFill>
              <a:srgbClr val="FFFFFF">
                <a:alpha val="28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s-mx" cap="none">
                  <a:latin typeface="Myriad Pro" pitchFamily="0" charset="0"/>
                  <a:ea typeface="Myriad Pro" pitchFamily="0" charset="0"/>
                  <a:cs typeface="Myriad Pro" pitchFamily="0" charset="0"/>
                </a:defRPr>
              </a:pPr>
              <a:endParaRPr lang="es-mx" cap="none">
                <a:solidFill>
                  <a:srgbClr val="FFFFFF"/>
                </a:solidFill>
              </a:endParaRPr>
            </a:p>
          </p:txBody>
        </p:sp>
        <p:pic>
          <p:nvPicPr>
            <p:cNvPr id="12" name="Picture 2" descr="Imagen relacionada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HcEwAHgAAAGgAAAAAAAAAAAAAAAAAAAAAAAAAAAAAABAnAAAQJwAAAAAAAAAAAAAAAAAAAAAAAAAAAAAAAAAAAAAAAAAAAAAUAAAAAAAAAMDA/wAAAAAAAAAAAAAAAAAAAAAAAAAAAGQAAACysrI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KysgAAAAAAAAAAAAAAAAD///8AAAAAACEAAAAYAAAAFAAAAJouAAAqFQAA2TcAAEkeAAAAAAAAJgAAAAgAAAD//////////w=="/>
                </a:ext>
              </a:extLst>
            </p:cNvPicPr>
            <p:nvPr/>
          </p:nvPicPr>
          <p:blipFill>
            <a:blip r:embed="rId6">
              <a:duotone>
                <a:prstClr val="black"/>
                <a:srgbClr val="B2B2B2">
                  <a:tint val="40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7575550" y="3440430"/>
              <a:ext cx="1503045" cy="1482725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1" name="Picture 6" descr="Resultado de imagen para pedestrian crossing icon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BwoAAMASAAAAAAAAAAAAAAAAAABkAAAAZAAAAAAAAAAjAAAABAAAAGQAAAAXAAAAFAAAAAAAAAAAAAAA/38AAP9/AAAAAAAACQAAAAQAAAAAAAAAHgAAAGgAAAAAAAAAAAAAAAAAAAAAAAAAAAAAABAnAAAQJwAAAAAAAAAAAAAAAAAAAAAAAAAAAAAAAAAAAAAAAAAAAAAUAAAAAAAAAMDA/wAAAAAAAAAAAAAAAAAAAAAAAAAAAGQAAACysrI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KysgAAAAAAAAAAAAAAAAD///8AAAAAACEAAAAYAAAAFAAAABgrAACgHAAAITcAAG8dAAAAAAAAJgAAAAgAAAD//////////w=="/>
                </a:ext>
              </a:extLst>
            </p:cNvPicPr>
            <p:nvPr/>
          </p:nvPicPr>
          <p:blipFill>
            <a:blip r:embed="rId7">
              <a:duotone>
                <a:prstClr val="black"/>
                <a:srgbClr val="B2B2B2">
                  <a:tint val="40000"/>
                  <a:satMod val="400000"/>
                </a:srgbClr>
              </a:duotone>
            </a:blip>
            <a:srcRect l="25670" t="48000" r="0" b="0"/>
            <a:stretch>
              <a:fillRect/>
            </a:stretch>
          </p:blipFill>
          <p:spPr>
            <a:xfrm>
              <a:off x="7005320" y="4653280"/>
              <a:ext cx="1956435" cy="131445"/>
            </a:xfrm>
            <a:prstGeom prst="rect">
              <a:avLst/>
            </a:prstGeom>
            <a:noFill/>
            <a:ln>
              <a:noFill/>
            </a:ln>
            <a:effectLst/>
          </p:spPr>
        </p:pic>
        <p:grpSp>
          <p:nvGrpSpPr>
            <p:cNvPr id="8" name="Grupo 36"/>
            <p:cNvGrpSpPr>
              <a:extLst>
                <a:ext uri="smNativeData">
                  <pr:smNativeData xmlns:pr="smNativeData" xmlns="smNativeData" val="SMDATA_6_oIzDYhMAAAAlAAAAAQAAAA8BAAAAkAAAAEgAAACQAAAASAAAAAAAAAAAAAAAAAAAABcAAAAUAAAAAAAAAAAAAAD/fwAA/38AAAAAAAAJAAAABAAAAAAAAAAfAAAAVAAAAAAAAAAAAAAAAAAAAAAAAAAAAAAAAAAAAAAAAAAAAAAAAAAAAAAAAAAAAAAAAAAAAAAAAAAAAAAAAAAAAAAAAAAAAAAAAAAAAAAAAAAAAAAAAAAAACEAAAAYAAAAFAAAAAgsAAAKGgAAyzMAANgeAAAAAAAAJgAAAAgAAAD/////AAAAAA=="/>
                </a:ext>
              </a:extLst>
            </p:cNvGrpSpPr>
            <p:nvPr/>
          </p:nvGrpSpPr>
          <p:grpSpPr>
            <a:xfrm>
              <a:off x="7157720" y="4232910"/>
              <a:ext cx="1261745" cy="781050"/>
              <a:chOff x="7157720" y="4232910"/>
              <a:chExt cx="1261745" cy="781050"/>
            </a:xfrm>
          </p:grpSpPr>
          <p:sp>
            <p:nvSpPr>
              <p:cNvPr id="10" name="Rectángulo 37"/>
              <p:cNvSpPr>
                <a:extLst>
                  <a:ext uri="smNativeData">
    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aKQq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tCwAAJYaAAB3MgAA3BsAAAAAAAAmAAAACAAAAP//////////"/>
                  </a:ext>
                </a:extLst>
              </p:cNvSpPr>
              <p:nvPr/>
            </p:nvSpPr>
            <p:spPr>
              <a:xfrm>
                <a:off x="7266940" y="4321810"/>
                <a:ext cx="936625" cy="2070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spcCol="215900" anchor="ctr"/>
              <a:lstStyle/>
              <a:p>
                <a:pPr marL="0" marR="0" indent="0" algn="ctr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lang="es-mx" cap="none">
                    <a:latin typeface="Myriad Pro" pitchFamily="0" charset="0"/>
                    <a:ea typeface="Myriad Pro" pitchFamily="0" charset="0"/>
                    <a:cs typeface="Myriad Pro" pitchFamily="0" charset="0"/>
                  </a:defRPr>
                </a:pPr>
                <a:endParaRPr lang="es-mx" cap="none">
                  <a:solidFill>
                    <a:srgbClr val="FFFFFF"/>
                  </a:solidFill>
                </a:endParaRPr>
              </a:p>
            </p:txBody>
          </p:sp>
          <p:pic>
            <p:nvPicPr>
              <p:cNvPr id="9" name="Picture 10" descr="Road repair, construction and maintenance icon set Stock Vector - 24227527"/>
              <p:cNvPicPr>
                <a:picLocks noChangeAspect="1"/>
                <a:extLst>
                  <a:ext uri="smNativeData">
  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nxkAADoFAAAAAAAAZhkAAEYAAAAeAAAAZAAAAAAAAAAjAAAABAAAAGQAAAAXAAAAFAAAAAAAAAAAAAAA/38AAP9/AAAAAAAACQAAAAQAAAAAAAA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AgsAAAKGgAAyzMAANgeAAAAAAAAJgAAAAgAAAD//////////w=="/>
                  </a:ext>
                </a:extLst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 l="65590" t="13380" r="0" b="65020"/>
              <a:stretch>
                <a:fillRect/>
              </a:stretch>
            </p:blipFill>
            <p:spPr>
              <a:xfrm>
                <a:off x="7157720" y="4232910"/>
                <a:ext cx="1261745" cy="7810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  <p:pic>
          <p:nvPicPr>
            <p:cNvPr id="7" name="Imagen1" descr="Road repair, construction and maintenance icon set Stock Vector - 24227527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AAAAABUHQAAMR0AAEYAAAAeAAAAZAAAAAAAAAAjAAAABAAAAGQAAAAXAAAAFAAAAAAAAAAAAAAA/38AAP9/AAAAAAAACQAAAAQAAAAAAAA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JonAACTFgAA0TAAAMofAAAAAAAAJgAAAAgAAAD//////////w=="/>
                </a:ext>
              </a:extLst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rcRect l="0" t="0" r="75080" b="74730"/>
            <a:stretch>
              <a:fillRect/>
            </a:stretch>
          </p:blipFill>
          <p:spPr>
            <a:xfrm>
              <a:off x="6437630" y="3669665"/>
              <a:ext cx="1497965" cy="1497965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6" name="CuadroTexto 47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jw4AAMAeAAB9GAAAuiIAABAAAAAmAAAACAAAAP//////////"/>
              </a:ext>
            </a:extLst>
          </p:cNvSpPr>
          <p:nvPr/>
        </p:nvSpPr>
        <p:spPr>
          <a:xfrm>
            <a:off x="2366645" y="4998720"/>
            <a:ext cx="161417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000000"/>
                </a:solidFill>
              </a:rPr>
              <a:t>2. Error humano</a:t>
            </a:r>
            <a:endParaRPr lang="es-mx" cap="none">
              <a:solidFill>
                <a:srgbClr val="000000"/>
              </a:solidFill>
            </a:endParaRPr>
          </a:p>
        </p:txBody>
      </p:sp>
      <p:sp>
        <p:nvSpPr>
          <p:cNvPr id="17" name="CuadroTexto 48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wDqC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ZBoAAMoeAAARKAAAxCIAABAAAAAmAAAACAAAAP//////////"/>
              </a:ext>
            </a:extLst>
          </p:cNvSpPr>
          <p:nvPr/>
        </p:nvSpPr>
        <p:spPr>
          <a:xfrm>
            <a:off x="4290060" y="5005070"/>
            <a:ext cx="222313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000000"/>
                </a:solidFill>
              </a:rPr>
              <a:t>3. Vulnerabilidad humana</a:t>
            </a:r>
            <a:endParaRPr lang="es-mx" cap="none">
              <a:solidFill>
                <a:srgbClr val="000000"/>
              </a:solidFill>
            </a:endParaRPr>
          </a:p>
        </p:txBody>
      </p:sp>
      <p:sp>
        <p:nvSpPr>
          <p:cNvPr id="18" name="CuadroTexto 49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qykAANUeAACdOQAAzyIAABAAAAAmAAAACAAAAP//////////"/>
              </a:ext>
            </a:extLst>
          </p:cNvSpPr>
          <p:nvPr/>
        </p:nvSpPr>
        <p:spPr>
          <a:xfrm>
            <a:off x="6773545" y="5012055"/>
            <a:ext cx="259207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000000"/>
                </a:solidFill>
              </a:rPr>
              <a:t>4. Responsabilidad compartida</a:t>
            </a:r>
            <a:endParaRPr lang="es-mx" cap="none">
              <a:solidFill>
                <a:srgbClr val="000000"/>
              </a:solidFill>
            </a:endParaRPr>
          </a:p>
        </p:txBody>
      </p:sp>
      <p:pic>
        <p:nvPicPr>
          <p:cNvPr id="19" name="Picture 16" descr="Resultado de imagen para sistema seguro seguridad vial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BXsUUAAAAAAAAAAAAAAAAAAAAAAAAAAABkAAAAZAAAAAAAAAAjAAAABAAAAGQAAAAXAAAAFAAAAAAAAAAAAAAA/38AAP9/AAAAAAAACQAAAAQAAABXsUX/HgAAAGgAAAAAAAAAAAAAAAAAAAAAAAAAAAAAABAnAAAQJwAAAAAAAAAAAAAAAAAAAAAAAAAAAAAAAAAAAAAAAAAAAAAUAAAAAAAAAMDA/wAAAAAAAAAAAAAAAAAAAAAAAAAAAGQAAACysrI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KysgAAAAAAAAAAAAAAAAD///8AV7FFACEAAAAYAAAAFAAAAIwhAADkBgAA6CkAAEcPAAAQAAAAJgAAAAgAAAD//////////w=="/>
              </a:ext>
            </a:extLst>
          </p:cNvPicPr>
          <p:nvPr/>
        </p:nvPicPr>
        <p:blipFill>
          <a:blip r:embed="rId9">
            <a:clrChange>
              <a:clrFrom>
                <a:srgbClr val="57B145"/>
              </a:clrFrom>
              <a:clrTo>
                <a:srgbClr val="57B145">
                  <a:alpha val="0"/>
                </a:srgbClr>
              </a:clrTo>
            </a:clrChange>
            <a:duotone>
              <a:prstClr val="black"/>
              <a:srgbClr val="B2B2B2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5453380" y="1120140"/>
            <a:ext cx="1358900" cy="13633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0" name="CuadroTexto 5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0/8i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3zwAAMoeAADtSQAAeCQAABAAAAAmAAAACAAAAP//////////"/>
              </a:ext>
            </a:extLst>
          </p:cNvSpPr>
          <p:nvPr/>
        </p:nvSpPr>
        <p:spPr>
          <a:xfrm>
            <a:off x="9895205" y="5005070"/>
            <a:ext cx="2122170" cy="9232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000000"/>
                </a:solidFill>
              </a:rPr>
              <a:t>5. Mejora continua en vías y vehículos</a:t>
            </a:r>
            <a:endParaRPr lang="es-mx" cap="none">
              <a:solidFill>
                <a:srgbClr val="000000"/>
              </a:solidFill>
            </a:endParaRPr>
          </a:p>
        </p:txBody>
      </p:sp>
      <p:sp>
        <p:nvSpPr>
          <p:cNvPr id="21" name="Rectángulo 52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h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EAAAAAAAAAAEAAAD///8AAAAAAAAAAABQAAAAZAAAAGQAAAAAAAAAy8vLAAAAAAAAAAAAUAAAAGQAAABkAAAAAAAAABcAAAAUAAAAAAAAAAAAAAD/fwAA/38AAAAAAAAJAAAABAAAAKEiJiAeAAAAaAAAAAAAAAAAAAAAAAAAAAAAAAAAAAAAECcAABAnAAAAAAAAAAAAAAAAAAAAAAAAAAAAAAAAAAAAAAAAAAAAAFAAAAAAAAAAwMD/AAAAAAAAAAAAAA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////AMvLywDAwP8Af39/AAAAAAAAAAAAAAAAAAAAAAAAAAAAIQAAABgAAAAUAAAA/x0AAEwSAAD6JAAAGx8AABAAAAAmAAAACAAAAP//////////"/>
              </a:ext>
            </a:extLst>
          </p:cNvSpPr>
          <p:nvPr/>
        </p:nvSpPr>
        <p:spPr>
          <a:xfrm>
            <a:off x="4876165" y="2974340"/>
            <a:ext cx="1134745" cy="2082165"/>
          </a:xfrm>
          <a:prstGeom prst="rect">
            <a:avLst/>
          </a:prstGeom>
          <a:solidFill>
            <a:srgbClr val="FFFFFF">
              <a:alpha val="36000"/>
            </a:srgbClr>
          </a:solidFill>
          <a:ln>
            <a:noFill/>
          </a:ln>
          <a:effectLst>
            <a:outerShdw blurRad="50800" dist="50800" dir="5400000" algn="ctr">
              <a:srgbClr val="FFFFFF"/>
            </a:outerShdw>
          </a:effectLst>
        </p:spPr>
        <p:txBody>
          <a:bodyPr vert="horz" wrap="square" lIns="91440" tIns="45720" rIns="91440" bIns="45720" numCol="1" spcCol="215900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FFFFFF"/>
              </a:solidFill>
            </a:endParaRPr>
          </a:p>
        </p:txBody>
      </p:sp>
      <p:sp>
        <p:nvSpPr>
          <p:cNvPr id="22" name="Abrir llave 53"/>
          <p:cNvSpPr>
            <a:extLst>
              <a:ext uri="smNativeData">
                <pr:smNativeData xmlns:pr="smNativeData" xmlns="smNativeData" val="SMDATA_15_oIzDYhMAAAAlAAAAggAAAA0AAAAAkAAAAEgAAACQAAAASAAAAAAAAAABAAAAAAAAAAEAAABQAAAA4aU+eYT/7z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H9/fwAK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3C14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H9/fwB/f38A7uzhA8zMzADAwP8Af39/AAAAAAAAAAAAAAAAAAAAAAAAAAAAIQAAABgAAAAUAAAA4gYAAIYPAACSRAAAKREAABAAAAAmAAAACAAAAP//////////"/>
              </a:ext>
            </a:extLst>
          </p:cNvSpPr>
          <p:nvPr/>
        </p:nvSpPr>
        <p:spPr>
          <a:xfrm rot="5400000">
            <a:off x="5999480" y="-2357120"/>
            <a:ext cx="266065" cy="10027920"/>
          </a:xfrm>
          <a:prstGeom prst="leftBrace">
            <a:avLst>
              <a:gd name="adj1" fmla="val 1"/>
              <a:gd name="adj2" fmla="val 50000"/>
            </a:avLst>
          </a:prstGeom>
          <a:noFill/>
          <a:ln w="6350" cap="flat" cmpd="sng" algn="ctr">
            <a:solidFill>
              <a:srgbClr val="7F7F7F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000000"/>
              </a:solidFill>
            </a:endParaRPr>
          </a:p>
        </p:txBody>
      </p:sp>
      <p:pic>
        <p:nvPicPr>
          <p:cNvPr id="23" name="Imagen 55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JAsAAGsPAACHFwAAdAkAAAAAAABkAAAAZAAAAAAAAAAjAAAABAAAAGQAAAAXAAAAFAAAAAAAAAAAAAAA/38AAP9/AAAAAAAACQAAAAQAAAB0y5QP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EEAAC3EwAAIgoAANgeAAAQAAAAJgAAAAgAAAD//////////w=="/>
              </a:ext>
            </a:extLst>
          </p:cNvPicPr>
          <p:nvPr/>
        </p:nvPicPr>
        <p:blipFill>
          <a:blip r:embed="rId10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rcRect l="28520" t="39470" r="60230" b="24200"/>
          <a:stretch>
            <a:fillRect/>
          </a:stretch>
        </p:blipFill>
        <p:spPr>
          <a:xfrm>
            <a:off x="650875" y="3204845"/>
            <a:ext cx="996315" cy="18091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4" name="Rectángulo 58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h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EAAAAAAAAAAEAAAD///8AAAAAAAAAAABQAAAAZAAAAGQAAAAAAAAAy8vLAAAAAAAAAAAAUAAAAGQAAABkAAAAAAAAABcAAAAUAAAAAAAAAAAAAAD/fwAA/38AAAAAAAAJAAAABAAAAAAAAAAeAAAAaAAAAAAAAAAAAAAAAAAAAAAAAAAAAAAAECcAABAnAAAAAAAAAAAAAAAAAAAAAAAAAAAAAAAAAAAAAAAAAAAAAFAAAAAAAAAAwMD/AAAAAAAAAAAAAA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////AMvLywDAwP8Af39/AAAAAAAAAAAAAAAAAAAAAAAAAAAAIQAAABgAAAAUAAAAGAQAAPcRAAASCwAAxh4AABAAAAAmAAAACAAAAP//////////"/>
              </a:ext>
            </a:extLst>
          </p:cNvSpPr>
          <p:nvPr/>
        </p:nvSpPr>
        <p:spPr>
          <a:xfrm>
            <a:off x="665480" y="2920365"/>
            <a:ext cx="1134110" cy="2082165"/>
          </a:xfrm>
          <a:prstGeom prst="rect">
            <a:avLst/>
          </a:prstGeom>
          <a:solidFill>
            <a:srgbClr val="FFFFFF">
              <a:alpha val="36000"/>
            </a:srgbClr>
          </a:solidFill>
          <a:ln>
            <a:noFill/>
          </a:ln>
          <a:effectLst>
            <a:outerShdw blurRad="50800" dist="50800" dir="5400000" algn="ctr">
              <a:srgbClr val="FFFFFF"/>
            </a:outerShdw>
          </a:effectLst>
        </p:spPr>
        <p:txBody>
          <a:bodyPr vert="horz" wrap="square" lIns="91440" tIns="45720" rIns="91440" bIns="45720" numCol="1" spcCol="215900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FFFFFF"/>
              </a:solidFill>
            </a:endParaRPr>
          </a:p>
        </p:txBody>
      </p:sp>
      <p:sp>
        <p:nvSpPr>
          <p:cNvPr id="25" name="CuadroTexto 63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lgMAAMAeAACNDAAAuiIAABAAAAAmAAAACAAAAP//////////"/>
              </a:ext>
            </a:extLst>
          </p:cNvSpPr>
          <p:nvPr/>
        </p:nvSpPr>
        <p:spPr>
          <a:xfrm>
            <a:off x="582930" y="4998720"/>
            <a:ext cx="145732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000000"/>
                </a:solidFill>
              </a:rPr>
              <a:t>1. Cero muertes</a:t>
            </a:r>
            <a:endParaRPr lang="es-mx" cap="none">
              <a:solidFill>
                <a:srgbClr val="000000"/>
              </a:solidFill>
            </a:endParaRPr>
          </a:p>
        </p:txBody>
      </p:sp>
      <p:pic>
        <p:nvPicPr>
          <p:cNvPr id="26" name="Picture 2" descr="Continuous Icons: imágenes, fotos de stock y vectores | Shutterstock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rAgAAPIDAABnCQAAqwcAAAAAAABkAAAAZAAAAAAAAAAjAAAABAAAAGQAAAAXAAAAFAAAAAAAAAAAAAAA/38AAP9/AAAAAAAACQAAAAQAAAD////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88AABFEgAATUgAAMwdAAAQAAAAJgAAAAgAAAD//////////w=="/>
              </a:ext>
            </a:extLst>
          </p:cNvPicPr>
          <p:nvPr/>
        </p:nvPicPr>
        <p:blipFill>
          <a:blip r:embed="rId11"/>
          <a:srcRect l="22200" t="10100" r="24070" b="19630"/>
          <a:stretch>
            <a:fillRect/>
          </a:stretch>
        </p:blipFill>
        <p:spPr>
          <a:xfrm>
            <a:off x="9895205" y="2969895"/>
            <a:ext cx="1858010" cy="18738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7" name="Rectángulo 59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h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EAAAAAAAAAAEAAAD///8AAAAAAAAAAABQAAAAZAAAAGQAAAAAAAAAy8vLAAAAAAAAAAAAUAAAAGQAAABkAAAAAAAAABcAAAAUAAAAAAAAAAAAAAD/fwAA/38AAAAAAAAJAAAABAAAAKfH4/EeAAAAaAAAAAAAAAAAAAAAAAAAAAAAAAAAAAAAECcAABAnAAAAAAAAAAAAAAAAAAAAAAAAAAAAAAAAAAAAAAAAAAAAAFAAAAAAAAAAwMD/AAAAAAAAAAAAAA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////AMvLywDAwP8Af39/AAAAAAAAAAAAAAAAAAAAAAAAAAAAIQAAABgAAAAUAAAAOz0AAKERAABNSAAAcB4AABAAAAAmAAAACAAAAP//////////"/>
              </a:ext>
            </a:extLst>
          </p:cNvSpPr>
          <p:nvPr/>
        </p:nvSpPr>
        <p:spPr>
          <a:xfrm>
            <a:off x="9953625" y="2865755"/>
            <a:ext cx="1799590" cy="2082165"/>
          </a:xfrm>
          <a:prstGeom prst="rect">
            <a:avLst/>
          </a:prstGeom>
          <a:solidFill>
            <a:srgbClr val="FFFFFF">
              <a:alpha val="36000"/>
            </a:srgbClr>
          </a:solidFill>
          <a:ln>
            <a:noFill/>
          </a:ln>
          <a:effectLst>
            <a:outerShdw blurRad="50800" dist="50800" dir="5400000" algn="ctr">
              <a:srgbClr val="FFFFFF"/>
            </a:outerShdw>
          </a:effectLst>
        </p:spPr>
        <p:txBody>
          <a:bodyPr vert="horz" wrap="square" lIns="91440" tIns="45720" rIns="91440" bIns="45720" numCol="1" spcCol="215900" anchor="ctr"/>
          <a:lstStyle/>
          <a:p>
            <a:pPr algn="ctr" defTabSz="914400"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cap="none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TU4u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8CA6-E8D2-757A-9C98-1E2FC2D66A4B}" type="slidenum">
              <a:t>5</a:t>
            </a:fld>
          </a:p>
        </p:txBody>
      </p:sp>
      <p:sp>
        <p:nvSpPr>
          <p:cNvPr id="3" name="9 CuadroTexto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DAQAAAMBAAD4RwAAEwYAABAAAAAmAAAACAAAAP//////////"/>
              </a:ext>
            </a:extLst>
          </p:cNvSpPr>
          <p:nvPr/>
        </p:nvSpPr>
        <p:spPr>
          <a:xfrm>
            <a:off x="657860" y="164465"/>
            <a:ext cx="11041380" cy="8229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sz="4400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7F7F7F"/>
                </a:solidFill>
              </a:rPr>
              <a:t>Escala humana</a:t>
            </a:r>
            <a:endParaRPr lang="es-mx" cap="none">
              <a:solidFill>
                <a:srgbClr val="7F7F7F"/>
              </a:solidFill>
            </a:endParaRPr>
          </a:p>
        </p:txBody>
      </p:sp>
      <p:pic>
        <p:nvPicPr>
          <p:cNvPr id="4" name="Imagen1" descr="Resultado de imagen para human scale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4EAACnBwAA3R4AABYiAAAQAAAAJgAAAAgAAAD//////////w=="/>
              </a:ext>
            </a:extLst>
          </p:cNvPicPr>
          <p:nvPr/>
        </p:nvPicPr>
        <p:blipFill>
          <a:blip r:embed="rId2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tretch>
            <a:fillRect/>
          </a:stretch>
        </p:blipFill>
        <p:spPr>
          <a:xfrm>
            <a:off x="720090" y="1243965"/>
            <a:ext cx="4297045" cy="42970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18 Rectángulo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z86F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dycAADwLAABNNgAAVA4AABAgAAAmAAAACAAAAP//////////"/>
              </a:ext>
            </a:extLst>
          </p:cNvSpPr>
          <p:nvPr/>
        </p:nvSpPr>
        <p:spPr>
          <a:xfrm>
            <a:off x="6415405" y="1826260"/>
            <a:ext cx="2411730" cy="5029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665" cap="none">
                <a:solidFill>
                  <a:srgbClr val="595959"/>
                </a:solidFill>
              </a:rPr>
              <a:t>Necesidades</a:t>
            </a:r>
            <a:endParaRPr lang="es-mx" sz="2665" cap="none">
              <a:solidFill>
                <a:srgbClr val="595959"/>
              </a:solidFill>
            </a:endParaRPr>
          </a:p>
        </p:txBody>
      </p:sp>
      <p:sp>
        <p:nvSpPr>
          <p:cNvPr id="6" name="Rectángul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s5jC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LDoAADwLAAAJSQAAVA4AABAgAAAmAAAACAAAAP//////////"/>
              </a:ext>
            </a:extLst>
          </p:cNvSpPr>
          <p:nvPr/>
        </p:nvSpPr>
        <p:spPr>
          <a:xfrm>
            <a:off x="9456420" y="1826260"/>
            <a:ext cx="2416175" cy="5029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665" cap="none">
                <a:solidFill>
                  <a:srgbClr val="595959"/>
                </a:solidFill>
              </a:rPr>
              <a:t>Capacidades</a:t>
            </a:r>
            <a:endParaRPr lang="es-mx" sz="2665" cap="none">
              <a:solidFill>
                <a:srgbClr val="595959"/>
              </a:solidFill>
            </a:endParaRPr>
          </a:p>
        </p:txBody>
      </p:sp>
      <p:sp>
        <p:nvSpPr>
          <p:cNvPr id="7" name="18 Rectángulo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JB/os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SjEAADMbAAAGQAAASh4AABAgAAAmAAAACAAAAP//////////"/>
              </a:ext>
            </a:extLst>
          </p:cNvSpPr>
          <p:nvPr/>
        </p:nvSpPr>
        <p:spPr>
          <a:xfrm>
            <a:off x="8012430" y="4421505"/>
            <a:ext cx="2395220" cy="5022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665" cap="none">
                <a:solidFill>
                  <a:srgbClr val="595959"/>
                </a:solidFill>
              </a:rPr>
              <a:t>Limitaciones</a:t>
            </a:r>
            <a:endParaRPr lang="es-mx" sz="2665" cap="none">
              <a:solidFill>
                <a:srgbClr val="595959"/>
              </a:solidFill>
            </a:endParaRPr>
          </a:p>
        </p:txBody>
      </p:sp>
      <p:sp>
        <p:nvSpPr>
          <p:cNvPr id="8" name="Triángulo isósceles 5"/>
          <p:cNvSpPr>
            <a:extLst>
              <a:ext uri="smNativeData">
                <pr:smNativeData xmlns:pr="smNativeData" xmlns="smNativeData" val="SMDATA_15_oIzDYhMAAAAlAAAAag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D8/PwAo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D8/PwB/f38A7uzhA8zMzADAwP8Af39/AAAAAAAAAAAAAAAAAAAAAAAAAAAAIQAAABgAAAAUAAAAIjAAADAPAABOPgAAaRoAABAAAAAmAAAACAAAAP//////////"/>
              </a:ext>
            </a:extLst>
          </p:cNvSpPr>
          <p:nvPr/>
        </p:nvSpPr>
        <p:spPr>
          <a:xfrm rot="10800000">
            <a:off x="7824470" y="2468880"/>
            <a:ext cx="2303780" cy="1824355"/>
          </a:xfrm>
          <a:prstGeom prst="triangle">
            <a:avLst>
              <a:gd name="adj" fmla="val 50000"/>
            </a:avLst>
          </a:prstGeom>
          <a:noFill/>
          <a:ln w="25400" cap="flat" cmpd="sng" algn="ctr">
            <a:solidFill>
              <a:srgbClr val="3F3F3F"/>
            </a:solidFill>
            <a:prstDash val="solid"/>
            <a:headEnd type="none"/>
            <a:tailEnd type="none"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/>
          </a:p>
        </p:txBody>
      </p:sp>
      <p:pic>
        <p:nvPicPr>
          <p:cNvPr id="9" name="Picture 2" descr="Resultado de imagen para human scale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BAEE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JwFAACGCgAAGB0AAAIiAAAQAAAAJgAAAAgAAAD//////////w=="/>
              </a:ext>
            </a:extLst>
          </p:cNvPicPr>
          <p:nvPr/>
        </p:nvPicPr>
        <p:blipFill>
          <a:blip r:embed="rId2"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911860" y="1710690"/>
            <a:ext cx="3817620" cy="38176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Picture 2" descr="Resultado de imagen para human scale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EYAAAAeAAAAZAAAAAAAAAAjAAAABAAAAGQAAAAXAAAAFAAAAAAAAAAAAAAA/38AAP9/AAAAAAAACQAAAAQAAABBAEE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wIAABeEAAAIBoAABMiAAAQAAAAJgAAAAgAAAD//////////w=="/>
              </a:ext>
            </a:extLst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369060" y="2660650"/>
            <a:ext cx="2877820" cy="28784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Rectángulo2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ZSRR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tSwAAEUfAACcRAAAXCIAABAgAAAmAAAACAAAAP//////////"/>
              </a:ext>
            </a:extLst>
          </p:cNvSpPr>
          <p:nvPr/>
        </p:nvSpPr>
        <p:spPr>
          <a:xfrm>
            <a:off x="7267575" y="5083175"/>
            <a:ext cx="3885565" cy="5022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665" cap="none">
                <a:solidFill>
                  <a:srgbClr val="595959"/>
                </a:solidFill>
              </a:rPr>
              <a:t>De todos los usuarios</a:t>
            </a:r>
            <a:endParaRPr lang="es-mx" sz="2665" cap="none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/>
          <p:cNvSpPr>
            <a:spLocks noGrp="1" noChangeArrowheads="1"/>
            <a:extLst>
              <a:ext uri="smNativeData">
                <pr:smNativeData xmlns:pr="smNativeData" xmlns="smNativeData" val="SMDATA_15_oIzDYhMAAAAlAAAAZAAAAA0AAAAAAAAAABQAAAAAAAAAA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BwIAAHAIAABCRgAAXAwAABAAAAAmAAAACAAAAD0QAAD//8EB"/>
              </a:ext>
            </a:extLst>
          </p:cNvSpPr>
          <p:nvPr>
            <p:ph type="title"/>
          </p:nvPr>
        </p:nvSpPr>
        <p:spPr>
          <a:xfrm>
            <a:off x="329565" y="1371600"/>
            <a:ext cx="11091545" cy="637540"/>
          </a:xfrm>
          <a:noFill/>
          <a:ln>
            <a:noFill/>
          </a:ln>
          <a:effectLst/>
        </p:spPr>
        <p:txBody>
          <a:bodyPr vert="horz" wrap="square" lIns="0" tIns="12700" rIns="0" bIns="0" numCol="1" spcCol="215900" anchor="ctr">
            <a:prstTxWarp prst="textNoShape">
              <a:avLst/>
            </a:prstTxWarp>
          </a:bodyPr>
          <a:lstStyle/>
          <a:p>
            <a:pPr marL="12700" defTabSz="1219200">
              <a:lnSpc>
                <a:spcPct val="100000"/>
              </a:lnSpc>
              <a:spcBef>
                <a:spcPts val="100"/>
              </a:spcBef>
              <a:tabLst>
                <a:tab pos="3224530" algn="l"/>
              </a:tabLst>
              <a:defRPr lang="es-mx" sz="4100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b="1" cap="none">
                <a:solidFill>
                  <a:srgbClr val="7F7F7F"/>
                </a:solidFill>
              </a:rPr>
              <a:t>Pilares del Plan</a:t>
            </a:r>
            <a:endParaRPr lang="es-mx" b="1" cap="none">
              <a:solidFill>
                <a:srgbClr val="7F7F7F"/>
              </a:solidFill>
            </a:endParaRPr>
          </a:p>
        </p:txBody>
      </p:sp>
      <p:pic>
        <p:nvPicPr>
          <p:cNvPr id="3" name="Picture 10" descr="Resultado de imagen para five star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D+wI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MweAAAGGwAAiiwAALgdAAAQAAAAJgAAAAgAAAD//////////w=="/>
              </a:ext>
            </a:extLst>
          </p:cNvPicPr>
          <p:nvPr/>
        </p:nvPicPr>
        <p:blipFill>
          <a:blip r:embed="rId2"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5006340" y="4392930"/>
            <a:ext cx="2233930" cy="4381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Picture 14" descr="Resultado de imagen para users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AFIQE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MvAAC/FAAAyzgAAIceAAAQAAAAJgAAAAgAAAD//////////w=="/>
              </a:ext>
            </a:extLst>
          </p:cNvPicPr>
          <p:nvPr/>
        </p:nvPicPr>
        <p:blipFill>
          <a:blip r:embed="rId3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tretch>
            <a:fillRect/>
          </a:stretch>
        </p:blipFill>
        <p:spPr>
          <a:xfrm>
            <a:off x="7642225" y="3372485"/>
            <a:ext cx="1590040" cy="15900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16" descr="Resultado de imagen para post crash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IAAADr8fMANgEAALcIAABRBwAAAQUAAAAAAABkAAAAZAAAAAAAAAAjAAAABAAAAGQAAAAXAAAAFAAAAAAAAAAAAAAA/38AAP9/AAAAAAAACQAAAAQAAAAUJQE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6/HzACEAAAAYAAAAFAAAAOM6AAC9FAAA7EYAAFofAAAQAAAAJgAAAAgAAAD//////////w=="/>
              </a:ext>
            </a:extLst>
          </p:cNvPicPr>
          <p:nvPr/>
        </p:nvPicPr>
        <p:blipFill>
          <a:blip r:embed="rId4">
            <a:clrChange>
              <a:clrFrom>
                <a:srgbClr val="EBF1F3"/>
              </a:clrFrom>
              <a:clrTo>
                <a:srgbClr val="EBF1F3">
                  <a:alpha val="0"/>
                </a:srgbClr>
              </a:clrTo>
            </a:clrChange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rcRect l="3100" t="22310" r="18730" b="12810"/>
          <a:stretch>
            <a:fillRect/>
          </a:stretch>
        </p:blipFill>
        <p:spPr>
          <a:xfrm>
            <a:off x="9572625" y="3371215"/>
            <a:ext cx="1956435" cy="17252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Rectángulo 3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y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Mz/z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rDwAAG8QAACPSAAA7SAAABAAAAAmAAAACAAAAP//////////"/>
              </a:ext>
            </a:extLst>
          </p:cNvSpPr>
          <p:nvPr/>
        </p:nvSpPr>
        <p:spPr>
          <a:xfrm>
            <a:off x="9862820" y="2671445"/>
            <a:ext cx="1932305" cy="268097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  <p:sp>
        <p:nvSpPr>
          <p:cNvPr id="7" name="CuadroTexto 6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8zMz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VwAAAEwMAABuEAAAYhUAABAAAAAmAAAACAAAAP//////////"/>
              </a:ext>
            </a:extLst>
          </p:cNvSpPr>
          <p:nvPr/>
        </p:nvSpPr>
        <p:spPr>
          <a:xfrm>
            <a:off x="55245" y="1998980"/>
            <a:ext cx="2615565" cy="14770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Pilar 1</a:t>
            </a:r>
            <a:endParaRPr lang="es-mx" cap="none">
              <a:solidFill>
                <a:srgbClr val="3F3F3F"/>
              </a:solidFill>
            </a:endParaRPr>
          </a:p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Transporte multimodal y planeación territorial</a:t>
            </a:r>
            <a:endParaRPr lang="es-mx" cap="none">
              <a:solidFill>
                <a:srgbClr val="3F3F3F"/>
              </a:solidFill>
            </a:endParaRPr>
          </a:p>
        </p:txBody>
      </p:sp>
      <p:sp>
        <p:nvSpPr>
          <p:cNvPr id="8" name="CuadroTexto 15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REQA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LCEAAEwPAAB6KQAARhMAABAgAAAmAAAACAAAAP//////////"/>
              </a:ext>
            </a:extLst>
          </p:cNvSpPr>
          <p:nvPr/>
        </p:nvSpPr>
        <p:spPr>
          <a:xfrm>
            <a:off x="5392420" y="2486660"/>
            <a:ext cx="135001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Pilar 3</a:t>
            </a:r>
            <a:endParaRPr lang="es-mx" cap="none">
              <a:solidFill>
                <a:srgbClr val="3F3F3F"/>
              </a:solidFill>
            </a:endParaRPr>
          </a:p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Vehículos</a:t>
            </a:r>
            <a:endParaRPr lang="es-mx" cap="none">
              <a:solidFill>
                <a:srgbClr val="3F3F3F"/>
              </a:solidFill>
            </a:endParaRPr>
          </a:p>
        </p:txBody>
      </p:sp>
      <p:sp>
        <p:nvSpPr>
          <p:cNvPr id="9" name="CuadroTexto 17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kzsAAA8PAAABSAAACRMAABAgAAAmAAAACAAAAP//////////"/>
              </a:ext>
            </a:extLst>
          </p:cNvSpPr>
          <p:nvPr/>
        </p:nvSpPr>
        <p:spPr>
          <a:xfrm>
            <a:off x="9684385" y="2447925"/>
            <a:ext cx="2020570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Pilar 5</a:t>
            </a:r>
            <a:endParaRPr lang="es-mx" cap="none">
              <a:solidFill>
                <a:srgbClr val="3F3F3F"/>
              </a:solidFill>
            </a:endParaRPr>
          </a:p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Respuesta post</a:t>
            </a:r>
            <a:endParaRPr lang="es-mx" cap="none">
              <a:solidFill>
                <a:srgbClr val="3F3F3F"/>
              </a:solidFill>
            </a:endParaRPr>
          </a:p>
        </p:txBody>
      </p:sp>
      <p:pic>
        <p:nvPicPr>
          <p:cNvPr id="10" name="Imagen4" descr="Imagen relacionada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VgIAANELAACEAQAA4gsAAAAAAABkAAAAZAAAAAAAAAAjAAAABAAAAGQAAAAXAAAAFAAAAAAAAAAAAAAA/38AAP9/AAAAAAAACQAAAAQAAACV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8QAAAOGQAA0xwAAJIeAAAQAAAAJgAAAAgAAAD//////////w=="/>
              </a:ext>
            </a:extLst>
          </p:cNvPicPr>
          <p:nvPr/>
        </p:nvPicPr>
        <p:blipFill>
          <a:blip r:embed="rId5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rcRect l="5980" t="30250" r="3880" b="30420"/>
          <a:stretch>
            <a:fillRect/>
          </a:stretch>
        </p:blipFill>
        <p:spPr>
          <a:xfrm>
            <a:off x="2630805" y="4072890"/>
            <a:ext cx="2054860" cy="8966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Rectángulo 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+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Cg8AAAETAADYHQAAFh8AABAAAAAmAAAACAAAAP//////////"/>
              </a:ext>
            </a:extLst>
          </p:cNvSpPr>
          <p:nvPr/>
        </p:nvSpPr>
        <p:spPr>
          <a:xfrm>
            <a:off x="2444750" y="3089275"/>
            <a:ext cx="2406650" cy="1964055"/>
          </a:xfrm>
          <a:prstGeom prst="rect">
            <a:avLst/>
          </a:prstGeom>
          <a:solidFill>
            <a:srgbClr val="FFFFFF">
              <a:alpha val="38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  <p:sp>
        <p:nvSpPr>
          <p:cNvPr id="12" name="Rectángulo 20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+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0i0AAIwTAABgOgAAWh8AABAAAAAmAAAACAAAAP//////////"/>
              </a:ext>
            </a:extLst>
          </p:cNvSpPr>
          <p:nvPr/>
        </p:nvSpPr>
        <p:spPr>
          <a:xfrm>
            <a:off x="7448550" y="3177540"/>
            <a:ext cx="2040890" cy="1918970"/>
          </a:xfrm>
          <a:prstGeom prst="rect">
            <a:avLst/>
          </a:prstGeom>
          <a:solidFill>
            <a:srgbClr val="FFFFFF">
              <a:alpha val="38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  <p:sp>
        <p:nvSpPr>
          <p:cNvPr id="13" name="CuadroTexto 14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YRAAADoPAACKHAAANBMAABAgAAAmAAAACAAAAP//////////"/>
              </a:ext>
            </a:extLst>
          </p:cNvSpPr>
          <p:nvPr/>
        </p:nvSpPr>
        <p:spPr>
          <a:xfrm>
            <a:off x="2662555" y="2475230"/>
            <a:ext cx="197675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Pilar 2</a:t>
            </a:r>
            <a:endParaRPr lang="es-mx" cap="none">
              <a:solidFill>
                <a:srgbClr val="3F3F3F"/>
              </a:solidFill>
            </a:endParaRPr>
          </a:p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Infraestructura</a:t>
            </a:r>
            <a:endParaRPr lang="es-mx" cap="none">
              <a:solidFill>
                <a:srgbClr val="3F3F3F"/>
              </a:solidFill>
            </a:endParaRPr>
          </a:p>
        </p:txBody>
      </p:sp>
      <p:sp>
        <p:nvSpPr>
          <p:cNvPr id="14" name="CuadroTexto 16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RACU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VDAAAEwPAADLNwAARhMAABAgAAAmAAAACAAAAP//////////"/>
              </a:ext>
            </a:extLst>
          </p:cNvSpPr>
          <p:nvPr/>
        </p:nvSpPr>
        <p:spPr>
          <a:xfrm>
            <a:off x="7856220" y="2486660"/>
            <a:ext cx="1213485" cy="6464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Pilar 4</a:t>
            </a:r>
            <a:endParaRPr lang="es-mx" cap="none">
              <a:solidFill>
                <a:srgbClr val="3F3F3F"/>
              </a:solidFill>
            </a:endParaRPr>
          </a:p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3F3F3F"/>
                </a:solidFill>
              </a:rPr>
              <a:t>Usuarios</a:t>
            </a:r>
            <a:endParaRPr lang="es-mx" cap="none">
              <a:solidFill>
                <a:srgbClr val="3F3F3F"/>
              </a:solidFill>
            </a:endParaRPr>
          </a:p>
        </p:txBody>
      </p:sp>
      <p:pic>
        <p:nvPicPr>
          <p:cNvPr id="15" name="Imagen2" descr="Download HD Urban Integration - Transit Oriented Development Icon  Transparent PNG Image - NicePNG.com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bHwE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MACAABBFAAApA4AACUgAAAQAAAAJgAAAAgAAAD//////////w=="/>
              </a:ext>
            </a:extLst>
          </p:cNvPicPr>
          <p:nvPr/>
        </p:nvPicPr>
        <p:blipFill>
          <a:blip r:embed="rId6"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447040" y="3292475"/>
            <a:ext cx="1932940" cy="19329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Rectángulo 22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ygMAAM0WAAD8BwAADBsAABAAAAAmAAAACAAAAP//////////"/>
              </a:ext>
            </a:extLst>
          </p:cNvSpPr>
          <p:nvPr/>
        </p:nvSpPr>
        <p:spPr>
          <a:xfrm>
            <a:off x="615950" y="3706495"/>
            <a:ext cx="681990" cy="6902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</a:defRPr>
            </a:pPr>
          </a:p>
        </p:txBody>
      </p:sp>
      <p:pic>
        <p:nvPicPr>
          <p:cNvPr id="17" name="Picture 4" descr="Download HD Urban Integration - Transit Oriented Development Icon  Transparent PNG Image - NicePNG.com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WQUAANkIAADmFgAAARIAAAAAAABkAAAAZAAAAAAAAAAjAAAABAAAAGQAAAAXAAAAFAAAAAAAAAAAAAAA/38AAP9/AAAAAAAACQAAAAQAAACEAwc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KgEAABrFgAA4AYAAO0YAAAQAAAAJgAAAAgAAAD//////////w=="/>
              </a:ext>
            </a:extLst>
          </p:cNvPicPr>
          <p:nvPr/>
        </p:nvPicPr>
        <p:blipFill>
          <a:blip r:embed="rId6">
            <a:duotone>
              <a:prstClr val="black"/>
              <a:srgbClr val="BDBAB7">
                <a:tint val="40000"/>
                <a:satMod val="400000"/>
              </a:srgbClr>
            </a:duotone>
          </a:blip>
          <a:srcRect l="13690" t="22650" r="58620" b="46090"/>
          <a:stretch>
            <a:fillRect/>
          </a:stretch>
        </p:blipFill>
        <p:spPr>
          <a:xfrm>
            <a:off x="756920" y="3644265"/>
            <a:ext cx="360680" cy="4076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8" name="Imagen1" descr="Transportation Efficient Communities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1Q0AANIaAADcDAAAcAMAAAAAAABkAAAAZAAAAAAAAAAjAAAABAAAAGQAAAAXAAAAFAAAAAAAAAAAAAAA/38AAP9/AAAAAAAACQAAAAQAAAAAHcA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DoDAADsGAAAUwYAACEbAAAQAAAAJgAAAAgAAAD//////////w=="/>
              </a:ext>
            </a:extLst>
          </p:cNvPicPr>
          <p:nvPr/>
        </p:nvPicPr>
        <p:blipFill>
          <a:blip r:embed="rId7">
            <a:duotone>
              <a:prstClr val="black"/>
              <a:srgbClr val="BDBAB7">
                <a:tint val="40000"/>
                <a:satMod val="400000"/>
              </a:srgbClr>
            </a:duotone>
          </a:blip>
          <a:srcRect l="35410" t="68660" r="32920" b="8800"/>
          <a:stretch>
            <a:fillRect/>
          </a:stretch>
        </p:blipFill>
        <p:spPr>
          <a:xfrm>
            <a:off x="524510" y="4051300"/>
            <a:ext cx="503555" cy="3587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" name="Picture 6" descr="Computer Icons Walking Icon design, others, hand, pedestrian, silhouette  png | PNGWing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CQUAAAT9///qCgAAAAAAAAAAAABkAAAAZAAAAAAAAAAjAAAABAAAAGQAAAAXAAAAFAAAAAAAAAAAAAAA/38AAP9/AAAAAAAACQAAAAQAAAAAAAA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LcFAACZGAAA7wcAALgaAAAQAAAAJgAAAAgAAAD//////////w=="/>
              </a:ext>
            </a:extLst>
          </p:cNvPicPr>
          <p:nvPr/>
        </p:nvPicPr>
        <p:blipFill>
          <a:blip r:embed="rId8">
            <a:duotone>
              <a:prstClr val="black"/>
              <a:srgbClr val="BDBAB7">
                <a:tint val="40000"/>
                <a:satMod val="400000"/>
              </a:srgbClr>
            </a:duotone>
          </a:blip>
          <a:srcRect l="12890" t="-7640" r="27940" b="0"/>
          <a:stretch>
            <a:fillRect/>
          </a:stretch>
        </p:blipFill>
        <p:spPr>
          <a:xfrm>
            <a:off x="929005" y="3998595"/>
            <a:ext cx="360680" cy="3448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" name="Picture 2" descr="Iniciamos el Decenio de Acción para la Seguridad Vial 2021-2030 |  Observatorio Seguridad vial - Vela por la Seguridad Vial en Venezuela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kUAADSAQAAjTQAALwIAAAQAAAAJgAAAAgAAAD//////////w=="/>
              </a:ext>
            </a:extLst>
          </p:cNvPicPr>
          <p:nvPr/>
        </p:nvPicPr>
        <p:blipFill>
          <a:blip r:embed="rId9"/>
          <a:stretch>
            <a:fillRect/>
          </a:stretch>
        </p:blipFill>
        <p:spPr>
          <a:xfrm>
            <a:off x="3399155" y="295910"/>
            <a:ext cx="5143500" cy="11239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1" name="Imagen3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B2BgAAXBI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EweAAACFwAAaC0AAAcbAAAQAAAAJgAAAAgAAAD//////////w=="/>
              </a:ext>
            </a:extLst>
          </p:cNvPicPr>
          <p:nvPr/>
        </p:nvPicPr>
        <p:blipFill>
          <a:blip r:embed="rId10"/>
          <a:srcRect l="0" t="0" r="16540" b="47000"/>
          <a:stretch>
            <a:fillRect/>
          </a:stretch>
        </p:blipFill>
        <p:spPr>
          <a:xfrm>
            <a:off x="4925060" y="3740150"/>
            <a:ext cx="2456180" cy="6534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2" name="Rectángulo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y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80ND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shwAABcXAABuLQAAShsAABAAAAAmAAAACAAAAP//////////"/>
              </a:ext>
            </a:extLst>
          </p:cNvSpPr>
          <p:nvPr/>
        </p:nvSpPr>
        <p:spPr>
          <a:xfrm>
            <a:off x="4664710" y="3753485"/>
            <a:ext cx="2720340" cy="6826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3D arrows for ArchiCAD - modlar.com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g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AAAAAAAAAAAAAAAAAAAAAAAAAAAAAAAABkAAAAZAAAAAAAAAAjAAAABAAAAGQAAAAXAAAAFAAAAAAAAAAAAAAA/38AAP9/AAAAAAAACQAAAAQAAAAAAAAAHgAAAGgAAAAAAAAAAAAAAAAAAAAAAAAAAAAAABAnAAAQJwAAAAAAAAAAAAAAAAAAAAAAAAAAAAAAAAAAAAAAAAAAAAAUAAAAAAAAAMDA/wAAAAAAAAAAAAAAAAAAAAAAAAAAAGQAAAC9urc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MEXAABSHAAAEiYAAMglAAAQAAAAJgAAAAgAAAD//////////w=="/>
              </a:ext>
            </a:extLst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 rot="2605335" flipV="1">
            <a:off x="3861435" y="4603750"/>
            <a:ext cx="2327275" cy="153797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3 Marcador de número de diapositiva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DD63-2DD2-752B-9C98-DB7E93D66A8E}" type="slidenum">
              <a:rPr lang="es-mx" sz="1200" cap="none">
                <a:solidFill>
                  <a:srgbClr val="FFFFFF"/>
                </a:solidFill>
              </a:rPr>
              <a:t>7</a:t>
            </a:fld>
            <a:endParaRPr lang="es-mx" sz="1200" cap="none">
              <a:solidFill>
                <a:srgbClr val="FFFFFF"/>
              </a:solidFill>
            </a:endParaRPr>
          </a:p>
        </p:txBody>
      </p:sp>
      <p:sp>
        <p:nvSpPr>
          <p:cNvPr id="4" name="9 CuadroTexto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xERE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/AEAAC0BAABnOAAAPAUAABAAAAAmAAAACAAAAP//////////"/>
              </a:ext>
            </a:extLst>
          </p:cNvSpPr>
          <p:nvPr/>
        </p:nvSpPr>
        <p:spPr>
          <a:xfrm>
            <a:off x="322580" y="191135"/>
            <a:ext cx="8846185" cy="6597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sz="4400" b="1" cap="none">
                <a:solidFill>
                  <a:srgbClr val="7F7F7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Pirámide de movilidad sustentable</a:t>
            </a:r>
          </a:p>
        </p:txBody>
      </p:sp>
      <p:sp>
        <p:nvSpPr>
          <p:cNvPr id="5" name="Rectángulo2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hSMAALcIAABLRgAAxxwAABAAAAAmAAAACAAAAP//////////"/>
              </a:ext>
            </a:extLst>
          </p:cNvSpPr>
          <p:nvPr/>
        </p:nvSpPr>
        <p:spPr>
          <a:xfrm>
            <a:off x="5774055" y="1416685"/>
            <a:ext cx="5652770" cy="32613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1600" cap="none">
                <a:solidFill>
                  <a:srgbClr val="7F7F7F"/>
                </a:solidFill>
              </a:rPr>
              <a:t>Autor: Bicycle Innovation Lab, 2011</a:t>
            </a:r>
            <a:endParaRPr lang="es-mx" sz="2400" cap="none">
              <a:solidFill>
                <a:srgbClr val="7F7F7F"/>
              </a:solidFill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7F7F7F"/>
                </a:solidFill>
              </a:rPr>
              <a:t> </a:t>
            </a:r>
            <a:endParaRPr lang="es-mx" sz="2400" cap="none">
              <a:solidFill>
                <a:srgbClr val="7F7F7F"/>
              </a:solidFill>
            </a:endParaRPr>
          </a:p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7F7F7F"/>
                </a:solidFill>
              </a:rPr>
              <a:t>Prioriza planeación, inversión, operación y espacios</a:t>
            </a:r>
            <a:endParaRPr lang="es-mx" sz="2400" cap="none">
              <a:solidFill>
                <a:srgbClr val="7F7F7F"/>
              </a:solidFill>
            </a:endParaRPr>
          </a:p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7F7F7F"/>
                </a:solidFill>
              </a:rPr>
              <a:t>Da jerarquía según el medio más deseable, amigable, sustentable, eficiente, menos estorboso</a:t>
            </a:r>
            <a:endParaRPr lang="es-mx" sz="2400" cap="none">
              <a:solidFill>
                <a:srgbClr val="7F7F7F"/>
              </a:solidFill>
            </a:endParaRPr>
          </a:p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7F7F7F"/>
                </a:solidFill>
              </a:rPr>
              <a:t>Fomenta según sus beneficios y restringe según sus perjuicios</a:t>
            </a:r>
            <a:endParaRPr lang="es-mx" sz="2400" cap="none">
              <a:solidFill>
                <a:srgbClr val="7F7F7F"/>
              </a:solidFill>
            </a:endParaRPr>
          </a:p>
        </p:txBody>
      </p:sp>
      <p:sp>
        <p:nvSpPr>
          <p:cNvPr id="6" name="Triángulo isósceles 18"/>
          <p:cNvSpPr>
            <a:extLst>
              <a:ext uri="smNativeData">
                <pr:smNativeData xmlns:pr="smNativeData" xmlns="smNativeData" val="SMDATA_15_oIzDYhMAAAAlAAAAagAAAA0AAAAAkAAAAEgAAACQAAAASAAAAAAAAAABAAAAAAAAAAEAAABQAAAAAAAAAAAA4D8AAAAAAADgPwAAAAAAAOA/AAAAAAAA4D8AAAAAAADgPwAAAAAAAOA/AAAAAAAA4D8AAAAAAADgPwAAAAAAAOA/AAAAAAAA4D8CAAAAjAAAAAEAAAAAAAAAQWap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QYAU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QWapAP///wEAAAAAAAAAAAAAAAAAAAAAAAAAAAAAAAAAAAAAAAAAAAAAAAJ/f38A7uzhA8zMzADAwP8Af39/AAAAAAAAAAAAAAAAAAAAAAAAAAAAIQAAABgAAAAUAAAAuwIAAGsSAABtCwAA4B8AABAAAAAmAAAACAAAAP//////////"/>
              </a:ext>
            </a:extLst>
          </p:cNvSpPr>
          <p:nvPr/>
        </p:nvSpPr>
        <p:spPr>
          <a:xfrm rot="10800000">
            <a:off x="443865" y="2994025"/>
            <a:ext cx="1413510" cy="2187575"/>
          </a:xfrm>
          <a:prstGeom prst="triangle">
            <a:avLst>
              <a:gd name="adj" fmla="val 50000"/>
            </a:avLst>
          </a:prstGeom>
          <a:solidFill>
            <a:srgbClr val="4166A9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7F7F7F"/>
              </a:solidFill>
            </a:endParaRPr>
          </a:p>
        </p:txBody>
      </p:sp>
      <p:grpSp>
        <p:nvGrpSpPr>
          <p:cNvPr id="7" name="4 Grupo"/>
          <p:cNvGrpSpPr>
            <a:extLst>
              <a:ext uri="smNativeData">
                <pr:smNativeData xmlns:pr="smNativeData" xmlns="smNativeData" val="SMDATA_6_oIzDYhMAAAAlAAAAAQAAAA8BAAAAkAAAAEgAAACQAAAASAAAAAAAAAAAAAAAAAAAABcAAAAUAAAAAAAAAAAAAAD/fwAA/38AAAAAAAAJAAAABAAAADwCAAAfAAAAVAAAAAAAAAAAAAAAAAAAAAAAAAAAAAAAAAAAAAAAAAAAAAAAAAAAAAAAAAAAAAAAAAAAAAAAAAAAAAAAAAAAAAAAAAAAAAAAAAAAAAAAAAAAAAAAAAAAACEAAAAYAAAAFAAAAGwDAADqDgAAzQoAAEsWAAAQAAAAJgAAAAgAAAD/////AAAAAA=="/>
              </a:ext>
            </a:extLst>
          </p:cNvGrpSpPr>
          <p:nvPr/>
        </p:nvGrpSpPr>
        <p:grpSpPr>
          <a:xfrm>
            <a:off x="556260" y="2424430"/>
            <a:ext cx="1199515" cy="1199515"/>
            <a:chOff x="556260" y="2424430"/>
            <a:chExt cx="1199515" cy="1199515"/>
          </a:xfrm>
        </p:grpSpPr>
        <p:pic>
          <p:nvPicPr>
            <p:cNvPr id="10" name="Imagen7" descr="https://cdn2.iconfinder.com/data/icons/windows-8-metro-style/128/car.png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wDAADqDgAAzQoAAEsWAAAAAAAAJgAAAAgAAAD//////////w=="/>
                </a:ext>
              </a:extLst>
            </p:cNvPicPr>
            <p:nvPr/>
          </p:nvPicPr>
          <p:blipFill>
            <a:blip r:embed="rId3">
              <a:biLevel thresh="50000"/>
              <a:clrChange>
                <a:clrFrom>
                  <a:schemeClr val="accent1"/>
                </a:clrFrom>
                <a:clrTo>
                  <a:srgbClr val="000000"/>
                </a:clrTo>
              </a:clrChange>
              <a:clrChange>
                <a:clrFrom>
                  <a:schemeClr val="bg1"/>
                </a:clrFrom>
                <a:clrTo>
                  <a:srgbClr val="FFFFFF"/>
                </a:clrTo>
              </a:clrChange>
            </a:blip>
            <a:stretch>
              <a:fillRect/>
            </a:stretch>
          </p:blipFill>
          <p:spPr>
            <a:xfrm>
              <a:off x="556260" y="2424430"/>
              <a:ext cx="1199515" cy="11995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9" name="Elipse3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9ERE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xwQAABsVAACwBQAABBYAAAAAAAAmAAAACAAAAP//////////"/>
                </a:ext>
              </a:extLst>
            </p:cNvSpPr>
            <p:nvPr/>
          </p:nvSpPr>
          <p:spPr>
            <a:xfrm>
              <a:off x="776605" y="3430905"/>
              <a:ext cx="147955" cy="147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s-mx" cap="none">
                  <a:solidFill>
                    <a:srgbClr val="FFFFFF"/>
                  </a:solidFill>
                  <a:latin typeface="Myriad Pro" pitchFamily="0" charset="0"/>
                  <a:ea typeface="Myriad Pro" pitchFamily="0" charset="0"/>
                  <a:cs typeface="Myriad Pro" pitchFamily="0" charset="0"/>
                </a:defRPr>
              </a:pPr>
              <a:endParaRPr lang="es-mx" sz="2400" cap="none">
                <a:solidFill>
                  <a:srgbClr val="7F7F7F"/>
                </a:solidFill>
              </a:endParaRPr>
            </a:p>
          </p:txBody>
        </p:sp>
        <p:sp>
          <p:nvSpPr>
            <p:cNvPr id="8" name="21 Elipse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fQgAABsVAABmCQAABBYAAAAAAAAmAAAACAAAAP//////////"/>
                </a:ext>
              </a:extLst>
            </p:cNvSpPr>
            <p:nvPr/>
          </p:nvSpPr>
          <p:spPr>
            <a:xfrm>
              <a:off x="1379855" y="3430905"/>
              <a:ext cx="147955" cy="147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s-mx" cap="none">
                  <a:solidFill>
                    <a:srgbClr val="FFFFFF"/>
                  </a:solidFill>
                  <a:latin typeface="Myriad Pro" pitchFamily="0" charset="0"/>
                  <a:ea typeface="Myriad Pro" pitchFamily="0" charset="0"/>
                  <a:cs typeface="Myriad Pro" pitchFamily="0" charset="0"/>
                </a:defRPr>
              </a:pPr>
              <a:endParaRPr lang="es-mx" sz="2400" cap="none">
                <a:solidFill>
                  <a:srgbClr val="7F7F7F"/>
                </a:solidFill>
              </a:endParaRPr>
            </a:p>
          </p:txBody>
        </p:sp>
      </p:grpSp>
      <p:pic>
        <p:nvPicPr>
          <p:cNvPr id="11" name="Picture 4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HUEAAArCQAAzAUAAAAAAABkAAAAZAAAAAAAAAAjAAAABAAAAGQAAAAXAAAAFAAAAAAAAAAAAAAA/38AAP9/AAAAAAAACQAAAAQAAAAAAAA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LEEAADoGQAA7AkAAL4cAAAQAAAAJgAAAAgAAAD//////////w=="/>
              </a:ext>
            </a:extLst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0" t="11410" r="23470" b="14840"/>
          <a:stretch>
            <a:fillRect/>
          </a:stretch>
        </p:blipFill>
        <p:spPr>
          <a:xfrm>
            <a:off x="762635" y="4211320"/>
            <a:ext cx="850265" cy="4610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Imagen2" descr="Resultado de imagen para man walking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AAAAAAAAAAAAAAAAAAAAABkAAAAZAAAAAAAAAAjAAAABAAAAGQAAAAXAAAAFAAAAAAAAAAAAAAA/38AAP9/AAAAAAAACQAAAAQAAAAAAAA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GEGAAC0HgAArAcAAP8fAAAQAAAAJgAAAAgAAAD//////////w=="/>
              </a:ext>
            </a:extLst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955" y="4991100"/>
            <a:ext cx="210185" cy="2101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Picture 2" descr="Resultado de imagen para cyclist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AAAAAAAAAAAAAAAAAAAAABkAAAAZAAAAAAAAAAjAAAABAAAAGQAAAAXAAAAFAAAAAAAAAAAAAAA/38AAP9/AAAAAAAACQAAAAQAAAAAAAAAHgAAAGgAAAAAAAAAAAAAAAAAAAAAAAAAAAAAABAnAAAQJwAAAAAAAAAAAAAAAAAAAAAAAAAAAAAAAAAAAAAAAAAAAAAUAAAAAAAAAMDA/wAAAAAAAAAAAAA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D0GAACEHAAA+AcAAAoeAAAQAAAAJgAAAAgAAAD//////////w=="/>
              </a:ext>
            </a:extLst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14095" y="4635500"/>
            <a:ext cx="281305" cy="247650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4" name="Grupo 26"/>
          <p:cNvGrpSpPr>
            <a:extLst>
              <a:ext uri="smNativeData">
                <pr:smNativeData xmlns:pr="smNativeData" xmlns="smNativeData" val="SMDATA_6_oIzDYhMAAAAlAAAAAQAAAA8BAAAAkAAAAEgAAACQAAAASAAAAAAAAAAAAAAAAAAAABcAAAAUAAAAAAAAAAAAAAD/fwAA/38AAAAAAAAJAAAABAAAAAlr7eIfAAAAVAAAAAAAAAAAAAAAAAAAAAAAAAAAAAAAAAAAAAAAAAAAAAAAAAAAAAAAAAAAAAAAAAAAAAAAAAAAAAAAAAAAAAAAAAAAAAAAAAAAAAAAAAAAAAAAAAAAACEAAAAYAAAAFAAAAN0EAAClFQAAwwgAAIsZAAAQAAAAJgAAAAgAAAD/////AAAAAA=="/>
              </a:ext>
            </a:extLst>
          </p:cNvGrpSpPr>
          <p:nvPr/>
        </p:nvGrpSpPr>
        <p:grpSpPr>
          <a:xfrm>
            <a:off x="790575" y="3518535"/>
            <a:ext cx="633730" cy="633730"/>
            <a:chOff x="790575" y="3518535"/>
            <a:chExt cx="633730" cy="633730"/>
          </a:xfrm>
        </p:grpSpPr>
        <p:pic>
          <p:nvPicPr>
            <p:cNvPr id="17" name="Picture 6" descr="http://icons.iconarchive.com/icons/icons8/windows-8/512/Transport-Truck-icon.png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0EAAClFQAAwwgAAIsZAAAAAAAAJgAAAAgAAAD//////////w=="/>
                </a:ext>
              </a:extLst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0575" y="3518535"/>
              <a:ext cx="633730" cy="63373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6" name="16 Elipse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KJ4g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oQUAAPsYAAAHBgAAYBkAAAAAAAAmAAAACAAAAP//////////"/>
                </a:ext>
              </a:extLst>
            </p:cNvSpPr>
            <p:nvPr/>
          </p:nvSpPr>
          <p:spPr>
            <a:xfrm>
              <a:off x="915035" y="4060825"/>
              <a:ext cx="64770" cy="64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s-mx" cap="none">
                  <a:solidFill>
                    <a:srgbClr val="FFFFFF"/>
                  </a:solidFill>
                  <a:latin typeface="Myriad Pro" pitchFamily="0" charset="0"/>
                  <a:ea typeface="Myriad Pro" pitchFamily="0" charset="0"/>
                  <a:cs typeface="Myriad Pro" pitchFamily="0" charset="0"/>
                </a:defRPr>
              </a:pPr>
              <a:endParaRPr lang="es-mx" sz="2400" cap="none">
                <a:solidFill>
                  <a:srgbClr val="7F7F7F"/>
                </a:solidFill>
              </a:endParaRPr>
            </a:p>
          </p:txBody>
        </p:sp>
        <p:sp>
          <p:nvSpPr>
            <p:cNvPr id="15" name="Elipse1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Qw/L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AAAAAJ/f38A7uzhA8zMzADAwP8Af39/AAAAAAAAAAAAAAAAAAAAAAAAAAAAIQAAABgAAAAUAAAAuwcAAPsYAAAgCAAAYBkAAAAAAAAmAAAACAAAAP//////////"/>
                </a:ext>
              </a:extLst>
            </p:cNvSpPr>
            <p:nvPr/>
          </p:nvSpPr>
          <p:spPr>
            <a:xfrm>
              <a:off x="1256665" y="4060825"/>
              <a:ext cx="64135" cy="64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s-mx" cap="none">
                  <a:solidFill>
                    <a:srgbClr val="FFFFFF"/>
                  </a:solidFill>
                  <a:latin typeface="Myriad Pro" pitchFamily="0" charset="0"/>
                  <a:ea typeface="Myriad Pro" pitchFamily="0" charset="0"/>
                  <a:cs typeface="Myriad Pro" pitchFamily="0" charset="0"/>
                </a:defRPr>
              </a:pPr>
              <a:endParaRPr lang="es-mx" sz="2400" cap="none">
                <a:solidFill>
                  <a:srgbClr val="7F7F7F"/>
                </a:solidFill>
              </a:endParaRPr>
            </a:p>
          </p:txBody>
        </p:sp>
      </p:grpSp>
      <p:sp>
        <p:nvSpPr>
          <p:cNvPr id="18" name="Rectángulo1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2iXU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9wEAANoOAAA+DAAA7xAAABAAAAAmAAAACAAAAP//////////"/>
              </a:ext>
            </a:extLst>
          </p:cNvSpPr>
          <p:nvPr/>
        </p:nvSpPr>
        <p:spPr>
          <a:xfrm>
            <a:off x="319405" y="2414270"/>
            <a:ext cx="1670685" cy="3384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1600" cap="all">
                <a:solidFill>
                  <a:srgbClr val="7F7F7F"/>
                </a:solidFill>
              </a:rPr>
              <a:t>ACTUAL</a:t>
            </a:r>
            <a:endParaRPr lang="es-mx" sz="1600" cap="all">
              <a:solidFill>
                <a:srgbClr val="7F7F7F"/>
              </a:solidFill>
            </a:endParaRPr>
          </a:p>
        </p:txBody>
      </p:sp>
      <p:pic>
        <p:nvPicPr>
          <p:cNvPr id="19" name="Imagen1" descr="12 ideas de Signos | signo de pesos, tatuaje dólar, tatuajes de símbolo  chino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AAAAAAAAAAAAAAAAAAAAAGQAAAC9urc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L26twAAAAAAAAAAAAAAAAD///8AAAAAACEAAAAYAAAAFAAAANUkAAD9HgAA0SwAAPkmAAAQAAAAJgAAAAgAAAD//////////w=="/>
              </a:ext>
            </a:extLst>
          </p:cNvPicPr>
          <p:nvPr/>
        </p:nvPicPr>
        <p:blipFill>
          <a:blip r:embed="rId8">
            <a:duotone>
              <a:prstClr val="black"/>
              <a:srgbClr val="BDBAB7">
                <a:tint val="40000"/>
                <a:satMod val="400000"/>
              </a:srgbClr>
            </a:duotone>
          </a:blip>
          <a:stretch>
            <a:fillRect/>
          </a:stretch>
        </p:blipFill>
        <p:spPr>
          <a:xfrm>
            <a:off x="5987415" y="5037455"/>
            <a:ext cx="1297940" cy="12979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0" name="Autoforma1"/>
          <p:cNvSpPr>
            <a:extLst>
              <a:ext uri="smNativeData">
                <pr:smNativeData xmlns:pr="smNativeData" xmlns="smNativeData" val="SMDATA_15_oIzDYhMAAAAlAAAAagAAAA0AAAAAkAAAAEgAAACQAAAASAAAAAAAAAABAAAAAAAAAAEAAABQAAAAAAAAAAAA4D8AAAAAAADgPwAAAAAAAOA/AAAAAAAA4D8AAAAAAADgPwAAAAAAAOA/AAAAAAAA4D8AAAAAAADgPwAAAAAAAOA/AAAAAAAA4D8CAAAAjAAAAAEAAAAAAAAAqdCO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qdCOAP///wEAAAAAAAAAAAAAAAAAAAAAAAAAAAAAAAAAAAAAAAAAAERzngB/f38A7uzhA8zMzADAwP8Af39/AAAAAAAAAAAAAAAAAAAAAAAAAAAAIQAAABgAAAAUAAAASQ0AAPsIAACDIAAABicAABAAAAAmAAAACAAAAP//////////"/>
              </a:ext>
            </a:extLst>
          </p:cNvSpPr>
          <p:nvPr/>
        </p:nvSpPr>
        <p:spPr>
          <a:xfrm rot="10800000">
            <a:off x="2159635" y="1459865"/>
            <a:ext cx="3125470" cy="4883785"/>
          </a:xfrm>
          <a:prstGeom prst="triangle">
            <a:avLst>
              <a:gd name="adj" fmla="val 50000"/>
            </a:avLst>
          </a:prstGeom>
          <a:solidFill>
            <a:srgbClr val="A9D08E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es-mx" sz="2400" cap="none">
              <a:solidFill>
                <a:srgbClr val="7F7F7F"/>
              </a:solidFill>
              <a:latin typeface="Montserrat Black" pitchFamily="0" charset="0"/>
              <a:ea typeface="Calibri" pitchFamily="2" charset="0"/>
              <a:cs typeface="Calibri" pitchFamily="2" charset="0"/>
            </a:endParaRPr>
          </a:p>
        </p:txBody>
      </p:sp>
      <p:pic>
        <p:nvPicPr>
          <p:cNvPr id="21" name="Imagen3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HUEAAArCQAAzAUAAAAAAABkAAAAZAAAAAAAAAAjAAAABAAAAGQAAAAXAAAAFAAAAAAAAAAAAAAA/38AAP9/AAAAAAAACQAAAAQAAAAAAAAAHgAAAGgAAAAAAAAAAAAAAAAAAAAAAAAAAAAAABAnAAAQJwAAAAAAAAAAAAAAAAAAAAAAAAAAAAAAAAAAAAAAAAAAAAAUAAAAAAAAAMDA/wAAAAAAZAAAADI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JMRAAAlEAAA2B0AAMsWAAAQAAAAJgAAAAgAAAD//////////w=="/>
              </a:ext>
            </a:extLst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0" t="11410" r="23470" b="14840"/>
          <a:stretch>
            <a:fillRect/>
          </a:stretch>
        </p:blipFill>
        <p:spPr>
          <a:xfrm>
            <a:off x="2856865" y="2624455"/>
            <a:ext cx="1994535" cy="10807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2" name="Imagen4" descr="http://cdn.flaticon.com/png/512/10027.png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B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8aAACwHgAAUh4AANMiAAAQAAAAJgAAAAgAAAD//////////w=="/>
              </a:ext>
            </a:extLst>
          </p:cNvPicPr>
          <p:nvPr/>
        </p:nvPicPr>
        <p:blipFill>
          <a:blip r:embed="rId10"/>
          <a:stretch>
            <a:fillRect/>
          </a:stretch>
        </p:blipFill>
        <p:spPr>
          <a:xfrm>
            <a:off x="4256405" y="4988560"/>
            <a:ext cx="672465" cy="672465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23" name="Agrupar1"/>
          <p:cNvGrpSpPr>
            <a:extLst>
              <a:ext uri="smNativeData">
                <pr:smNativeData xmlns:pr="smNativeData" xmlns="smNativeData" val="SMDATA_6_oIzDYhMAAAAlAAAAAQAAAA8BAAAAkAAAAEgAAACQAAAASAAAAAAAAAAAAAAAAAAAABcAAAAUAAAAAAAAAAAAAAD/fwAA/38AAAAAAAAJAAAABAAAABvgAFIfAAAAVAAAAAAAAAAAAAAAAAAAAAAAAAAAAAAAAAAAAAAAAAAAAAAAAAAAAAAAAAAAAAAAAAAAAAAAAAAAAAAAAAAAAAAAAAAAAAAAAAAAAAAAAAAAAAAAAAAAACEAAAAYAAAAFAAAAAsRAADbGwAAbBgAADwjAAAQAAAAJgAAAAgAAAD/////AAAAAA=="/>
              </a:ext>
            </a:extLst>
          </p:cNvGrpSpPr>
          <p:nvPr/>
        </p:nvGrpSpPr>
        <p:grpSpPr>
          <a:xfrm>
            <a:off x="2770505" y="4528185"/>
            <a:ext cx="1199515" cy="1199515"/>
            <a:chOff x="2770505" y="4528185"/>
            <a:chExt cx="1199515" cy="1199515"/>
          </a:xfrm>
        </p:grpSpPr>
        <p:pic>
          <p:nvPicPr>
            <p:cNvPr id="26" name="Picture 2" descr="https://cdn2.iconfinder.com/data/icons/windows-8-metro-style/128/car.png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sRAADbGwAAbBgAADwjAAAAAAAAJgAAAAgAAAD//////////w=="/>
                </a:ext>
              </a:extLst>
            </p:cNvPicPr>
            <p:nvPr/>
          </p:nvPicPr>
          <p:blipFill>
            <a:blip r:embed="rId3">
              <a:biLevel thresh="50000"/>
              <a:clrChange>
                <a:clrFrom>
                  <a:schemeClr val="accent1"/>
                </a:clrFrom>
                <a:clrTo>
                  <a:srgbClr val="000000"/>
                </a:clrTo>
              </a:clrChange>
              <a:clrChange>
                <a:clrFrom>
                  <a:schemeClr val="bg1"/>
                </a:clrFrom>
                <a:clrTo>
                  <a:srgbClr val="FFFFFF"/>
                </a:clrTo>
              </a:clrChange>
            </a:blip>
            <a:stretch>
              <a:fillRect/>
            </a:stretch>
          </p:blipFill>
          <p:spPr>
            <a:xfrm>
              <a:off x="2770505" y="4528185"/>
              <a:ext cx="1199515" cy="11995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5" name="20 Elipse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ERzngB/f38A7uzhA8zMzADAwP8Af39/AAAAAAAAAAAAAAAAAAAAAAAAAAAAIQAAABgAAAAUAAAAZhIAAAwiAABPEwAA9SIAAAAAAAAmAAAACAAAAP//////////"/>
                </a:ext>
              </a:extLst>
            </p:cNvSpPr>
            <p:nvPr/>
          </p:nvSpPr>
          <p:spPr>
            <a:xfrm>
              <a:off x="2990850" y="5534660"/>
              <a:ext cx="147955" cy="147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algn="ctr">
                <a:defRPr lang="es-mx" cap="none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s-mx" sz="2400" cap="none">
                <a:solidFill>
                  <a:srgbClr val="7F7F7F"/>
                </a:solidFill>
                <a:latin typeface="Montserrat Black" pitchFamily="0" charset="0"/>
                <a:ea typeface="Calibri" pitchFamily="2" charset="0"/>
                <a:cs typeface="Calibri" pitchFamily="2" charset="0"/>
              </a:endParaRPr>
            </a:p>
          </p:txBody>
        </p:sp>
        <p:sp>
          <p:nvSpPr>
            <p:cNvPr id="24" name="Elipse4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ERzngB/f38A7uzhA8zMzADAwP8Af39/AAAAAAAAAAAAAAAAAAAAAAAAAAAAIQAAABgAAAAUAAAAHBYAAAwiAAAFFwAA9SIAAAAAAAAmAAAACAAAAP//////////"/>
                </a:ext>
              </a:extLst>
            </p:cNvSpPr>
            <p:nvPr/>
          </p:nvSpPr>
          <p:spPr>
            <a:xfrm>
              <a:off x="3594100" y="5534660"/>
              <a:ext cx="147955" cy="1479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algn="ctr">
                <a:defRPr lang="es-mx" cap="none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s-mx" sz="2400" cap="none">
                <a:solidFill>
                  <a:srgbClr val="7F7F7F"/>
                </a:solidFill>
                <a:latin typeface="Montserrat Black" pitchFamily="0" charset="0"/>
                <a:ea typeface="Calibri" pitchFamily="2" charset="0"/>
                <a:cs typeface="Calibri" pitchFamily="2" charset="0"/>
              </a:endParaRPr>
            </a:p>
          </p:txBody>
        </p:sp>
      </p:grpSp>
      <p:grpSp>
        <p:nvGrpSpPr>
          <p:cNvPr id="27" name="Agrupar2"/>
          <p:cNvGrpSpPr>
            <a:extLst>
              <a:ext uri="smNativeData">
                <pr:smNativeData xmlns:pr="smNativeData" xmlns="smNativeData" val="SMDATA_6_oIzDYhMAAAAlAAAAAQAAAA8BAAAAkAAAAEgAAACQAAAASAAAAAAAAAAAAAAAAAAAABcAAAAUAAAAAAAAAAAAAAD/fwAA/38AAAAAAAAJAAAABAAAAAAAAAAfAAAAVAAAAAAAAAAAAAAAAAAAAAAAAAAAAAAAAAAAAAAAAAAAAAAAAAAAAAAAAAAAAAAAAAAAAAAAAAAAAAAAAAAAAAAAAAAAAAAAAAAAAAAAAAAAAAAAAAAAACEAAAAYAAAAFAAAANESAAB3FAAAmhwAAD8eAAAQAAAAJgAAAAgAAAD/////AAAAAA=="/>
              </a:ext>
            </a:extLst>
          </p:cNvGrpSpPr>
          <p:nvPr/>
        </p:nvGrpSpPr>
        <p:grpSpPr>
          <a:xfrm>
            <a:off x="3058795" y="3326765"/>
            <a:ext cx="1590675" cy="1590040"/>
            <a:chOff x="3058795" y="3326765"/>
            <a:chExt cx="1590675" cy="1590040"/>
          </a:xfrm>
        </p:grpSpPr>
        <p:pic>
          <p:nvPicPr>
            <p:cNvPr id="30" name="Imagen8" descr="http://icons.iconarchive.com/icons/icons8/windows-8/512/Transport-Truck-icon.png"/>
            <p:cNvPicPr>
              <a:picLocks noChangeAspect="1"/>
              <a:extLst>
                <a:ext uri="smNativeData">
  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ESAAB3FAAAmhwAAD8eAAAAAAAAJgAAAAgAAAD//////////w=="/>
                </a:ext>
              </a:extLst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58795" y="3326765"/>
              <a:ext cx="1590675" cy="159004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9" name="16 Elipse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ERzngB/f38A7uzhA8zMzADAwP8Af39/AAAAAAAAAAAAAAAAAAAAAAAAAAAAIQAAABgAAAAUAAAAvhQAANUcAAC8FQAA1B0AAAAAAAAmAAAACAAAAP//////////"/>
                </a:ext>
              </a:extLst>
            </p:cNvSpPr>
            <p:nvPr/>
          </p:nvSpPr>
          <p:spPr>
            <a:xfrm>
              <a:off x="3371850" y="4686935"/>
              <a:ext cx="161290" cy="161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algn="ctr">
                <a:defRPr lang="es-mx" cap="none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s-mx" sz="2400" cap="none">
                <a:solidFill>
                  <a:srgbClr val="7F7F7F"/>
                </a:solidFill>
                <a:latin typeface="Montserrat Black" pitchFamily="0" charset="0"/>
                <a:ea typeface="Calibri" pitchFamily="2" charset="0"/>
                <a:cs typeface="Calibri" pitchFamily="2" charset="0"/>
              </a:endParaRPr>
            </a:p>
          </p:txBody>
        </p:sp>
        <p:sp>
          <p:nvSpPr>
            <p:cNvPr id="28" name="Elipse2"/>
            <p:cNvSpPr>
              <a:extLst>
                <a:ext uri="smNativeData">
                  <pr:smNativeData xmlns:pr="smNativeData" xmlns="smNativeData" val="SMDATA_15_oIzDYhMAAAAlAAAAZgAAAA0AAAAAkAAAAEgAAACQAAAASAAAAAAAAAABAAAAAAAAAAEAAABQAAAAAAAAAAAA8D8AAAAAAADwPwAAAAAAAOA/AAAAAAAA4D8AAAAAAADgPwAAAAAAAOA/AAAAAAAA4D8AAAAAAADgPwAAAAAAAOA/AAAAAAAA4D8CAAAAjAAAAAEAAAAAAAAA////C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f///wEAAAAAAAAAAAAAAAAAAAAAAAAAAAAAAAAAAAAAAAAAAERzngB/f38A7uzhA8zMzADAwP8Af39/AAAAAAAAAAAAAAAAAAAAAAAAAAAAIQAAABgAAAAUAAAAAhoAANUcAAABGwAA1B0AAAAAAAAmAAAACAAAAP//////////"/>
                </a:ext>
              </a:extLst>
            </p:cNvSpPr>
            <p:nvPr/>
          </p:nvSpPr>
          <p:spPr>
            <a:xfrm>
              <a:off x="4227830" y="4686935"/>
              <a:ext cx="161925" cy="161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ctr"/>
            <a:lstStyle/>
            <a:p>
              <a:pPr algn="ctr">
                <a:defRPr lang="es-mx" cap="none">
                  <a:solidFill>
                    <a:srgbClr val="FFFFFF"/>
                  </a:solidFill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s-mx" sz="2400" cap="none">
                <a:solidFill>
                  <a:srgbClr val="7F7F7F"/>
                </a:solidFill>
                <a:latin typeface="Montserrat Black" pitchFamily="0" charset="0"/>
                <a:ea typeface="Calibri" pitchFamily="2" charset="0"/>
                <a:cs typeface="Calibri" pitchFamily="2" charset="0"/>
              </a:endParaRPr>
            </a:p>
          </p:txBody>
        </p:sp>
      </p:grpSp>
      <p:pic>
        <p:nvPicPr>
          <p:cNvPr id="31" name="Imagen5" descr="Resultado de imagen para man walking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AAAAAAAAAAAAAAAAAAAAABkAAAAZAAAAAAAAAAjAAAABAAAAGQAAAAXAAAAFAAAAAAAAAAAAAAA/38AAP9/AAAAAAAACQAAAAQAAAAAAAAAHgAAAGgAAAAAAAAAAAAAAAAAAAAAAAAAAAAAABAnAAAQJwAAAAAAAAAAAAAAAAAAAAAAAAAAAAAAAAAAAAAAAAAAAAAUAAAAAAAAAMDA/wAAAAAAZAAAADI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N4UAAASBwAAQhgAAHUKAAAQAAAAJgAAAAgAAAD//////////w=="/>
              </a:ext>
            </a:extLst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2170" y="1149350"/>
            <a:ext cx="551180" cy="55054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2" name="Imagen6" descr="Resultado de imagen para cyclist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AAAAAAAAAAAAAAAAAAAAAAAAAABkAAAAZAAAAAAAAAAjAAAABAAAAGQAAAAXAAAAFAAAAAAAAAAAAAAA/38AAP9/AAAAAAAACQAAAAQAAAAAAAAAHgAAAGgAAAAAAAAAAAAAAAAAAAAAAAAAAAAAABAnAAAQJwAAAAAAAAAAAAAAAAAAAAAAAAAAAAAAAAAAAAAAAAAAAAAUAAAAAAAAAMDA/wAAAAAAZAAAADIAAAAAAAAAZAAAAAAAAAB/f38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////ACEAAAAYAAAAFAAAAEsUAACeCwAA1BgAAJwPAAAQAAAAJgAAAAgAAAD//////////w=="/>
              </a:ext>
            </a:extLst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298825" y="1888490"/>
            <a:ext cx="737235" cy="6489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1NLX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fld id="{3F20DEB0-FED2-7528-9C98-087D90D66A5D}" type="slidenum">
              <a:t>8</a:t>
            </a:fld>
          </a:p>
        </p:txBody>
      </p:sp>
      <p:sp>
        <p:nvSpPr>
          <p:cNvPr id="3" name="CuadroTexto 4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Bf6V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NxAAAD0JAAAbQAAADQwAABAgAAAmAAAACAAAAP//////////"/>
              </a:ext>
            </a:extLst>
          </p:cNvSpPr>
          <p:nvPr/>
        </p:nvSpPr>
        <p:spPr>
          <a:xfrm>
            <a:off x="2635885" y="1501775"/>
            <a:ext cx="77851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b="1" cap="none">
                <a:solidFill>
                  <a:srgbClr val="3F3F3F"/>
                </a:solidFill>
              </a:rPr>
              <a:t>Tipo de choque			Velocidad de choque</a:t>
            </a:r>
            <a:endParaRPr lang="es-mx" sz="2400" b="1" cap="none">
              <a:solidFill>
                <a:srgbClr val="3F3F3F"/>
              </a:solidFill>
            </a:endParaRPr>
          </a:p>
        </p:txBody>
      </p:sp>
      <p:sp>
        <p:nvSpPr>
          <p:cNvPr id="4" name="CuadroTexto 5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5HD/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h0AAA4MAAAdPAAAXiUAABAgAAAmAAAACAAAAP//////////"/>
              </a:ext>
            </a:extLst>
          </p:cNvSpPr>
          <p:nvPr/>
        </p:nvSpPr>
        <p:spPr>
          <a:xfrm>
            <a:off x="4847590" y="1959610"/>
            <a:ext cx="4924425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Frontal			70 km/h</a:t>
            </a: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Lateral			50km/h</a:t>
            </a: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Lateral con árbol		30km/h</a:t>
            </a: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endParaRPr lang="es-mx" sz="2400" cap="none">
              <a:solidFill>
                <a:srgbClr val="3F3F3F"/>
              </a:solidFill>
            </a:endParaRPr>
          </a:p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400" cap="none">
                <a:solidFill>
                  <a:srgbClr val="3F3F3F"/>
                </a:solidFill>
              </a:rPr>
              <a:t>Atropellamiento		30 km/h</a:t>
            </a:r>
            <a:endParaRPr lang="es-mx" sz="2400" cap="none">
              <a:solidFill>
                <a:srgbClr val="3F3F3F"/>
              </a:solidFill>
            </a:endParaRPr>
          </a:p>
        </p:txBody>
      </p:sp>
      <p:sp>
        <p:nvSpPr>
          <p:cNvPr id="5" name="Rectángulo 7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/0kt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KQQAAAgBAAB6MgAA2AkAABAAAAAmAAAACAAAAP//////////"/>
              </a:ext>
            </a:extLst>
          </p:cNvSpPr>
          <p:nvPr/>
        </p:nvSpPr>
        <p:spPr>
          <a:xfrm>
            <a:off x="676275" y="167640"/>
            <a:ext cx="7529195" cy="14325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sz="4400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7F7F7F"/>
                </a:solidFill>
              </a:rPr>
              <a:t>Velocidad segura a escala humana</a:t>
            </a:r>
            <a:endParaRPr lang="es-mx" cap="none">
              <a:solidFill>
                <a:srgbClr val="7F7F7F"/>
              </a:solidFill>
            </a:endParaRPr>
          </a:p>
        </p:txBody>
      </p:sp>
      <p:pic>
        <p:nvPicPr>
          <p:cNvPr id="6" name="Picture 2" descr="Resultado de imagen para human tolerance and crash impact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KADAADrG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0QAADRCwAAXRwAAFUlAAAQAAAAJgAAAAgAAAD//////////w=="/>
              </a:ext>
            </a:extLst>
          </p:cNvPicPr>
          <p:nvPr/>
        </p:nvPicPr>
        <p:blipFill>
          <a:blip r:embed="rId2"/>
          <a:srcRect l="0" t="9280" r="63790" b="0"/>
          <a:stretch>
            <a:fillRect/>
          </a:stretch>
        </p:blipFill>
        <p:spPr>
          <a:xfrm>
            <a:off x="2639695" y="1920875"/>
            <a:ext cx="1971040" cy="41478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3"/>
          <p:cNvSpPr>
            <a:spLocks noGrp="1" noChangeArrowheads="1"/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hoql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wDUAABonAABARwAAWSkAABAAAAAmAAAACAAAADwQAAD//8EB"/>
              </a:ext>
            </a:extLst>
          </p:cNvSpPr>
          <p:nvPr>
            <p:ph type="sldNum" sz="quarter" idx="12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 marL="0" marR="0" indent="0" algn="r" defTabSz="1219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mx"/>
            </a:pPr>
            <a:fld id="{3F2096C7-89D2-7560-9C98-7F35D8D66A2A}" type="slidenum">
              <a:t>9</a:t>
            </a:fld>
          </a:p>
        </p:txBody>
      </p:sp>
      <p:sp>
        <p:nvSpPr>
          <p:cNvPr id="3" name="Rectángulo 7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73ws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lAEAAMUAAAAyNwAAHwUAABAAAAAmAAAACAAAAP//////////"/>
              </a:ext>
            </a:extLst>
          </p:cNvSpPr>
          <p:nvPr/>
        </p:nvSpPr>
        <p:spPr>
          <a:xfrm>
            <a:off x="256540" y="125095"/>
            <a:ext cx="8716010" cy="7073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es-mx" sz="4400" b="1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cap="none">
                <a:solidFill>
                  <a:srgbClr val="7F7F7F"/>
                </a:solidFill>
              </a:rPr>
              <a:t>Factores que influyen en la velocidad</a:t>
            </a:r>
            <a:endParaRPr lang="es-mx" cap="none">
              <a:solidFill>
                <a:srgbClr val="7F7F7F"/>
              </a:solidFill>
            </a:endParaRPr>
          </a:p>
        </p:txBody>
      </p:sp>
      <p:pic>
        <p:nvPicPr>
          <p:cNvPr id="4" name="Imagen1" descr="Imagen relacionada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HAgAAIMjAAAhDQAA9P///wAAAABkAAAAZAAAAAAAAAAjAAAABAAAAGQAAAAXAAAAFAAAAAAAAAAAAAAA/38AAP9/AAAAAAAACQAAAAQAAABVv/8M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w3AABqHQAABUgAADYiAAAQAAAAJgAAAAgAAAD//////////w=="/>
              </a:ext>
            </a:extLst>
          </p:cNvPicPr>
          <p:nvPr/>
        </p:nvPicPr>
        <p:blipFill>
          <a:blip r:embed="rId2"/>
          <a:srcRect l="20760" t="90910" r="33610" b="-120"/>
          <a:stretch>
            <a:fillRect/>
          </a:stretch>
        </p:blipFill>
        <p:spPr>
          <a:xfrm>
            <a:off x="8978900" y="4781550"/>
            <a:ext cx="2728595" cy="7797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Rectángulo 4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5GwK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U4Wx0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5GwKAP///wEAAAAAAAAAAAAAAAAAAAAAAAAAAAAAAAAAAAAAAAAAAAAAAAJ/f38A7uzhA8zMzADAwP8Af39/AAAAAAAAAAAAAAAAAAAAAAAAAAAAIQAAABgAAAAUAAAAzysAAHIfAACDNQAAEiUAABAAAAAmAAAACAAAAP//////////"/>
              </a:ext>
            </a:extLst>
          </p:cNvSpPr>
          <p:nvPr/>
        </p:nvSpPr>
        <p:spPr>
          <a:xfrm>
            <a:off x="7121525" y="5111750"/>
            <a:ext cx="1577340" cy="914400"/>
          </a:xfrm>
          <a:prstGeom prst="rect">
            <a:avLst/>
          </a:prstGeom>
          <a:solidFill>
            <a:srgbClr val="E46C0A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Factores del conductor</a:t>
            </a:r>
          </a:p>
        </p:txBody>
      </p:sp>
      <p:sp>
        <p:nvSpPr>
          <p:cNvPr id="6" name="Rectángulo 9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ljY0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M1e9o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ljY0AP///wEAAAAAAAAAAAAAAAAAAAAAAAAAAAAAAAAAAAAAAAAAAAAAAAJ/f38A7uzhA8zMzADAwP8Af39/AAAAAAAAAAAAAAAAAAAAAAAAAAAAIQAAABgAAAAUAAAAATsAAPgUAAC1RAAAmBoAABAAAAAmAAAACAAAAP//////////"/>
              </a:ext>
            </a:extLst>
          </p:cNvSpPr>
          <p:nvPr/>
        </p:nvSpPr>
        <p:spPr>
          <a:xfrm>
            <a:off x="9591675" y="3408680"/>
            <a:ext cx="1577340" cy="914400"/>
          </a:xfrm>
          <a:prstGeom prst="rect">
            <a:avLst/>
          </a:prstGeom>
          <a:solidFill>
            <a:srgbClr val="963634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Factores del vehículo</a:t>
            </a:r>
          </a:p>
        </p:txBody>
      </p:sp>
      <p:sp>
        <p:nvSpPr>
          <p:cNvPr id="7" name="Rectángulo 10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lIpU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GDxk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lIpUAP///wEAAAAAAAAAAAAAAAAAAAAAAAAAAAAAAAAAAAAAAAAAAAAAAAJ/f38A7uzhA8zMzADAwP8Af39/AAAAAAAAAAAAAAAAAAAAAAAAAAAAIQAAABgAAAAUAAAAwggAAPINAACCFgAAPxYAABAAAAAmAAAACAAAAP//////////"/>
              </a:ext>
            </a:extLst>
          </p:cNvSpPr>
          <p:nvPr/>
        </p:nvSpPr>
        <p:spPr>
          <a:xfrm>
            <a:off x="1423670" y="2266950"/>
            <a:ext cx="2235200" cy="1349375"/>
          </a:xfrm>
          <a:prstGeom prst="rect">
            <a:avLst/>
          </a:prstGeom>
          <a:solidFill>
            <a:srgbClr val="948A54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800" cap="none"/>
              <a:t>Factores de la vía</a:t>
            </a:r>
            <a:endParaRPr lang="es-mx" sz="2800" cap="none"/>
          </a:p>
        </p:txBody>
      </p:sp>
      <p:sp>
        <p:nvSpPr>
          <p:cNvPr id="8" name="Rectángulo 11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RHLED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ztTv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9xoAAIAIAAALJQAAIA4AABAAAAAmAAAACAAAAP//////////"/>
              </a:ext>
            </a:extLst>
          </p:cNvSpPr>
          <p:nvPr/>
        </p:nvSpPr>
        <p:spPr>
          <a:xfrm>
            <a:off x="4383405" y="1381760"/>
            <a:ext cx="16383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Campañas</a:t>
            </a:r>
          </a:p>
        </p:txBody>
      </p:sp>
      <p:sp>
        <p:nvSpPr>
          <p:cNvPr id="9" name="Rectángulo 12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lIpU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JGjZ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lIpUAP///wEAAAAAAAAAAAAAAAAAAAAAAAAAAAAAAAAAAAAAAAAAAAAAAAJ/f38A7uzhA8zMzADAwP8Af39/AAAAAAAAAAAAAAAAAAAAAAAAAAAAIQAAABgAAAAUAAAAXwoAABQXAAAEFQAAtBwAABAAAAAmAAAACAAAAP//////////"/>
              </a:ext>
            </a:extLst>
          </p:cNvSpPr>
          <p:nvPr/>
        </p:nvSpPr>
        <p:spPr>
          <a:xfrm>
            <a:off x="1685925" y="3751580"/>
            <a:ext cx="1730375" cy="914400"/>
          </a:xfrm>
          <a:prstGeom prst="rect">
            <a:avLst/>
          </a:prstGeom>
          <a:solidFill>
            <a:srgbClr val="948A54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Límites de velocidad</a:t>
            </a:r>
          </a:p>
        </p:txBody>
      </p:sp>
      <p:sp>
        <p:nvSpPr>
          <p:cNvPr id="10" name="Rectángulo 13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RHLED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MNVp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qSsAAKMIAABNNgAAQw4AABAAAAAmAAAACAAAAP//////////"/>
              </a:ext>
            </a:extLst>
          </p:cNvSpPr>
          <p:nvPr/>
        </p:nvSpPr>
        <p:spPr>
          <a:xfrm>
            <a:off x="7097395" y="1403985"/>
            <a:ext cx="172974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Operativos multas y sanciones</a:t>
            </a:r>
          </a:p>
        </p:txBody>
      </p:sp>
      <p:sp>
        <p:nvSpPr>
          <p:cNvPr id="11" name="Rectángulo 14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5GwK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mc/3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5GwKAP///wEAAAAAAAAAAAAAAAAAAAAAAAAAAAAAAAAAAAAAAAAAAAAAAAJ/f38A7uzhA8zMzADAwP8Af39/AAAAAAAAAAAAAAAAAAAAAAAAAAAAIQAAABgAAAAUAAAASx4AAHIfAADvKAAAEiUAABAAAAAmAAAACAAAAP//////////"/>
              </a:ext>
            </a:extLst>
          </p:cNvSpPr>
          <p:nvPr/>
        </p:nvSpPr>
        <p:spPr>
          <a:xfrm>
            <a:off x="4924425" y="5111750"/>
            <a:ext cx="1729740" cy="914400"/>
          </a:xfrm>
          <a:prstGeom prst="rect">
            <a:avLst/>
          </a:prstGeom>
          <a:solidFill>
            <a:srgbClr val="E46C0A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Riesgo de choque y lesiones</a:t>
            </a:r>
          </a:p>
        </p:txBody>
      </p:sp>
      <p:sp>
        <p:nvSpPr>
          <p:cNvPr id="12" name="Rectángulo 15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lIpU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0n9Yg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lIpUAP///wEAAAAAAAAAAAAAAAAAAAAAAAAAAAAAAAAAAAAAAAAAAAAAAAJ/f38A7uzhA8zMzADAwP8Af39/AAAAAAAAAAAAAAAAAAAAAAAAAAAAIQAAABgAAAAUAAAAZwoAALwdAAALFQAAXCMAABAAAAAmAAAACAAAAP//////////"/>
              </a:ext>
            </a:extLst>
          </p:cNvSpPr>
          <p:nvPr/>
        </p:nvSpPr>
        <p:spPr>
          <a:xfrm>
            <a:off x="1691005" y="4833620"/>
            <a:ext cx="1729740" cy="914400"/>
          </a:xfrm>
          <a:prstGeom prst="rect">
            <a:avLst/>
          </a:prstGeom>
          <a:solidFill>
            <a:srgbClr val="948A54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t>Condiciones del tráfico</a:t>
            </a:r>
          </a:p>
        </p:txBody>
      </p:sp>
      <p:sp>
        <p:nvSpPr>
          <p:cNvPr id="13" name="20 Forma libre"/>
          <p:cNvSpPr>
            <a:extLst>
              <a:ext uri="smNativeData">
                <pr:smNativeData xmlns:pr="smNativeData" xmlns="smNativeData" val="SMDATA_15_oIzDYhMAAAAlAAAACwAAAA0AAAAASAAAAAAAAABIAAAAnRQ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hhcAAFMVAADmGQAA9RYAABAAAAAmAAAACAAAAP//////////"/>
              </a:ext>
            </a:extLst>
          </p:cNvSpPr>
          <p:nvPr/>
        </p:nvSpPr>
        <p:spPr>
          <a:xfrm>
            <a:off x="3823970" y="3466465"/>
            <a:ext cx="386080" cy="265430"/>
          </a:xfrm>
          <a:custGeom>
            <a:avLst/>
            <a:gdLst/>
            <a:ahLst/>
            <a:cxnLst/>
            <a:rect l="0" t="0" r="386080" b="265430"/>
            <a:pathLst>
              <a:path w="386080" h="265430">
                <a:moveTo>
                  <a:pt x="0" y="24073"/>
                </a:moveTo>
                <a:cubicBezTo>
                  <a:pt x="45990" y="20153"/>
                  <a:pt x="77395" y="8405"/>
                  <a:pt x="122277" y="0"/>
                </a:cubicBezTo>
                <a:cubicBezTo>
                  <a:pt x="183978" y="48724"/>
                  <a:pt x="334478" y="187964"/>
                  <a:pt x="386080" y="232202"/>
                </a:cubicBezTo>
                <a:cubicBezTo>
                  <a:pt x="329991" y="246211"/>
                  <a:pt x="341574" y="246764"/>
                  <a:pt x="277638" y="265430"/>
                </a:cubicBezTo>
                <a:cubicBezTo>
                  <a:pt x="213702" y="230715"/>
                  <a:pt x="83007" y="95002"/>
                  <a:pt x="0" y="240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vert="horz" wrap="square" lIns="45720" tIns="0" rIns="45720" bIns="3350895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4" name="26 Forma libre"/>
          <p:cNvSpPr>
            <a:extLst>
              <a:ext uri="smNativeData">
                <pr:smNativeData xmlns:pr="smNativeData" xmlns="smNativeData" val="SMDATA_15_oIzDYhMAAAAlAAAACwAAAA0AAAAASAAAAAAAAABIAAAASBQ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shgAACwVAADbGgAAoBYAABAAAAAmAAAACAAAAP//////////"/>
              </a:ext>
            </a:extLst>
          </p:cNvSpPr>
          <p:nvPr/>
        </p:nvSpPr>
        <p:spPr>
          <a:xfrm>
            <a:off x="4014470" y="3441700"/>
            <a:ext cx="351155" cy="236220"/>
          </a:xfrm>
          <a:custGeom>
            <a:avLst/>
            <a:gdLst/>
            <a:ahLst/>
            <a:cxnLst/>
            <a:rect l="0" t="0" r="351155" b="236220"/>
            <a:pathLst>
              <a:path w="351155" h="236220">
                <a:moveTo>
                  <a:pt x="0" y="14304"/>
                </a:moveTo>
                <a:cubicBezTo>
                  <a:pt x="45910" y="10389"/>
                  <a:pt x="60166" y="8399"/>
                  <a:pt x="104940" y="0"/>
                </a:cubicBezTo>
                <a:cubicBezTo>
                  <a:pt x="166522" y="48731"/>
                  <a:pt x="299652" y="158727"/>
                  <a:pt x="351155" y="202985"/>
                </a:cubicBezTo>
                <a:cubicBezTo>
                  <a:pt x="295181" y="216994"/>
                  <a:pt x="318868" y="217552"/>
                  <a:pt x="255058" y="236220"/>
                </a:cubicBezTo>
                <a:cubicBezTo>
                  <a:pt x="191233" y="201487"/>
                  <a:pt x="82830" y="85258"/>
                  <a:pt x="0" y="143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vert="horz" wrap="square" lIns="45720" tIns="0" rIns="45720" bIns="32969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5" name="27 Forma libre"/>
          <p:cNvSpPr>
            <a:extLst>
              <a:ext uri="smNativeData">
                <pr:smNativeData xmlns:pr="smNativeData" xmlns="smNativeData" val="SMDATA_15_oIzDYhMAAAAlAAAACwAAAA0AAAAASAAAAAAAAABIAAAA7BM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tBkAAPIUAADqGwAARBYAABAAAAAmAAAACAAAAP//////////"/>
              </a:ext>
            </a:extLst>
          </p:cNvSpPr>
          <p:nvPr/>
        </p:nvSpPr>
        <p:spPr>
          <a:xfrm>
            <a:off x="4178300" y="3404870"/>
            <a:ext cx="359410" cy="214630"/>
          </a:xfrm>
          <a:custGeom>
            <a:avLst/>
            <a:gdLst/>
            <a:ahLst/>
            <a:cxnLst/>
            <a:rect l="0" t="0" r="359410" b="214630"/>
            <a:pathLst>
              <a:path w="359410" h="214630">
                <a:moveTo>
                  <a:pt x="0" y="21662"/>
                </a:moveTo>
                <a:cubicBezTo>
                  <a:pt x="46008" y="17747"/>
                  <a:pt x="74977" y="8406"/>
                  <a:pt x="119853" y="0"/>
                </a:cubicBezTo>
                <a:cubicBezTo>
                  <a:pt x="181569" y="48749"/>
                  <a:pt x="307795" y="139539"/>
                  <a:pt x="359410" y="183817"/>
                </a:cubicBezTo>
                <a:cubicBezTo>
                  <a:pt x="303319" y="197817"/>
                  <a:pt x="327046" y="195949"/>
                  <a:pt x="263101" y="214630"/>
                </a:cubicBezTo>
                <a:cubicBezTo>
                  <a:pt x="199140" y="179892"/>
                  <a:pt x="83014" y="92639"/>
                  <a:pt x="0" y="216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vert="horz" wrap="square" lIns="45720" tIns="0" rIns="45720" bIns="323850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6" name="28 Forma libre"/>
          <p:cNvSpPr>
            <a:extLst>
              <a:ext uri="smNativeData">
                <pr:smNativeData xmlns:pr="smNativeData" xmlns="smNativeData" val="SMDATA_15_oIzDYhMAAAAlAAAACwAAAA0AAAAASAAAAAAAAABIAAAAphM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0RoAAMMUAADVHAAA/hUAABAAAAAmAAAACAAAAP//////////"/>
              </a:ext>
            </a:extLst>
          </p:cNvSpPr>
          <p:nvPr/>
        </p:nvSpPr>
        <p:spPr>
          <a:xfrm>
            <a:off x="4359275" y="3375025"/>
            <a:ext cx="327660" cy="200025"/>
          </a:xfrm>
          <a:custGeom>
            <a:avLst/>
            <a:gdLst/>
            <a:ahLst/>
            <a:cxnLst/>
            <a:rect l="0" t="0" r="327660" b="200025"/>
            <a:pathLst>
              <a:path w="327660" h="200025">
                <a:moveTo>
                  <a:pt x="0" y="24086"/>
                </a:moveTo>
                <a:cubicBezTo>
                  <a:pt x="45979" y="20169"/>
                  <a:pt x="72525" y="8399"/>
                  <a:pt x="117381" y="0"/>
                </a:cubicBezTo>
                <a:cubicBezTo>
                  <a:pt x="179060" y="48737"/>
                  <a:pt x="276069" y="129803"/>
                  <a:pt x="327660" y="174068"/>
                </a:cubicBezTo>
                <a:cubicBezTo>
                  <a:pt x="271594" y="188069"/>
                  <a:pt x="295319" y="181346"/>
                  <a:pt x="231395" y="200025"/>
                </a:cubicBezTo>
                <a:cubicBezTo>
                  <a:pt x="169898" y="150722"/>
                  <a:pt x="87831" y="87770"/>
                  <a:pt x="0" y="240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vert="horz" wrap="square" lIns="45720" tIns="0" rIns="45720" bIns="319405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7" name="22 Conector recto"/>
          <p:cNvSpPr>
            <a:extLst>
              <a:ext uri="smNativeData">
                <pr:smNativeData xmlns:pr="smNativeData" xmlns="smNativeData" val="SMDATA_15_oIzDYhMAAAAlAAAACgAAAA0AAAAASAAAAEgAAABI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P///wAt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P///wB/f38A7uzhA8zMzADAwP8Af39/AAAAAAAAAAAAAAAAAAAAAAAAAAAAIQAAABgAAAAUAAAAhRsAAP4VAAApHQAAfxYAABAAAAAmAAAACAAAAP//////////"/>
              </a:ext>
            </a:extLst>
          </p:cNvSpPr>
          <p:nvPr/>
        </p:nvSpPr>
        <p:spPr>
          <a:xfrm flipV="1">
            <a:off x="4473575" y="3575050"/>
            <a:ext cx="266700" cy="81915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headEnd type="none"/>
            <a:tailEnd type="none"/>
          </a:ln>
          <a:effectLst/>
        </p:spPr>
        <p:txBody>
          <a:bodyPr vert="horz" wrap="square" lIns="45720" tIns="45720" rIns="4572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8" name="32 Conector recto"/>
          <p:cNvSpPr>
            <a:extLst>
              <a:ext uri="smNativeData">
                <pr:smNativeData xmlns:pr="smNativeData" xmlns="smNativeData" val="SMDATA_15_oIzDYhMAAAAlAAAACgAAAA0AAAAASAAAAEgAAABI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BAAAAAAAAAP///wAt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P///wB/f38A7uzhA8zMzADAwP8Af39/AAAAAAAAAAAAAAAAAAAAAAAAAAAAIQAAABgAAAAUAAAAERcAALMUAAAOGQAAJxUAABAAAAAmAAAACAAAAP//////////"/>
              </a:ext>
            </a:extLst>
          </p:cNvSpPr>
          <p:nvPr/>
        </p:nvSpPr>
        <p:spPr>
          <a:xfrm flipV="1">
            <a:off x="3749675" y="3364865"/>
            <a:ext cx="323215" cy="73660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headEnd type="none"/>
            <a:tailEnd type="none"/>
          </a:ln>
          <a:effectLst/>
        </p:spPr>
        <p:txBody>
          <a:bodyPr vert="horz" wrap="square" lIns="45720" tIns="45720" rIns="45720" bIns="45720" numCol="1" spcCol="215900" anchor="t"/>
          <a:lstStyle/>
          <a:p>
            <a:pPr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sp>
        <p:nvSpPr>
          <p:cNvPr id="19" name="Rectángulo 94"/>
          <p:cNvSpPr>
            <a:extLst>
              <a:ext uri="smNativeData">
                <pr:smNativeData xmlns:pr="smNativeData" xmlns="smNativeData" val="SMDATA_15_oIzDYhMAAAAlAAAAZAAAAA0AAAAAkAAAAEgAAACQAAAASAAAAAAAAAAAAAAAAAAAAAEAAABQAAAAAAAAAAAA4D8AAAAAAADgPwAAAAAAAOA/AAAAAAAA4D8AAAAAAADgPwAAAAAAAOA/AAAAAAAA4D8AAAAAAADgPwAAAAAAAOA/AAAAAAAA4D8CAAAAjAAAAAEAAAAAAAAAf39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BMKq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39/AP///wEAAAAAAAAAAAAAAAAAAAAAAAAAAAAAAAAAAAAAAAAAAAAAAAJ/f38A7uzhA8zMzADAwP8Af39/AAAAAAAAAAAAAAAAAAAAAAAAAAAAIQAAABgAAAAUAAAAgyEAAJUTAAAgLwAAZRkAABAAAAAmAAAACAAAAP//////////"/>
              </a:ext>
            </a:extLst>
          </p:cNvSpPr>
          <p:nvPr/>
        </p:nvSpPr>
        <p:spPr>
          <a:xfrm>
            <a:off x="5447665" y="3183255"/>
            <a:ext cx="2212975" cy="94488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es-mx" cap="none"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  <a:r>
              <a:rPr lang="es-mx" sz="2800" b="1" cap="none">
                <a:solidFill>
                  <a:schemeClr val="bg1"/>
                </a:solidFill>
              </a:rPr>
              <a:t>Velocidad elegida</a:t>
            </a:r>
            <a:endParaRPr lang="es-mx" sz="2800" b="1" cap="none">
              <a:solidFill>
                <a:schemeClr val="bg1"/>
              </a:solidFill>
            </a:endParaRPr>
          </a:p>
        </p:txBody>
      </p:sp>
      <p:pic>
        <p:nvPicPr>
          <p:cNvPr id="20" name="Picture 2" descr="Imagen relacionada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VgIAANELAACEAQAA4gsAAAAAAABkAAAAZAAAAAAAAAAjAAAABAAAAGQAAAAXAAAAFAAAAAAAAAAAAAAA/38AAP9/AAAAAAAACQAAAAQAAACb5VO3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oWAACzFAAAiCAAAAIZAAAQAAAAJgAAAAgAAAD//////////w=="/>
              </a:ext>
            </a:extLst>
          </p:cNvPicPr>
          <p:nvPr/>
        </p:nvPicPr>
        <p:blipFill>
          <a:blip r:embed="rId3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rcRect l="5980" t="30250" r="3880" b="30420"/>
          <a:stretch>
            <a:fillRect/>
          </a:stretch>
        </p:blipFill>
        <p:spPr>
          <a:xfrm>
            <a:off x="3684270" y="3364865"/>
            <a:ext cx="1604010" cy="7004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1" name="Rectángulo 98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+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9ku5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5hYAADQTAAD7IAAADBoAABAAAAAmAAAACAAAAP//////////"/>
              </a:ext>
            </a:extLst>
          </p:cNvSpPr>
          <p:nvPr/>
        </p:nvSpPr>
        <p:spPr>
          <a:xfrm>
            <a:off x="3722370" y="3121660"/>
            <a:ext cx="1638935" cy="1112520"/>
          </a:xfrm>
          <a:prstGeom prst="rect">
            <a:avLst/>
          </a:prstGeom>
          <a:solidFill>
            <a:srgbClr val="FFFFFF">
              <a:alpha val="38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pic>
        <p:nvPicPr>
          <p:cNvPr id="22" name="Picture 12" descr="Resultado de imagen para vehicle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gAAAAAAAAAAAAAA////AAAAAAAAAAAAAAAAAAAAAAAAAAAAAAAAAAAAAABkAAAAZAAAAAAAAAAjAAAABAAAAGQAAAAXAAAAFAAAAAAAAAAAAAAA/38AAP9/AAAAAAAACQAAAAQAAACAgIC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EvAABxEgAA4zgAAKQbAAAQAAAAJgAAAAgAAAD//////////w=="/>
              </a:ext>
            </a:extLst>
          </p:cNvPicPr>
          <p:nvPr/>
        </p:nvPicPr>
        <p:blipFill>
          <a:blip r:embed="rId4">
            <a:biLevel thresh="50000"/>
            <a:clrChange>
              <a:clrFrom>
                <a:schemeClr val="accent1"/>
              </a:clrFrom>
              <a:clrTo>
                <a:srgbClr val="000000"/>
              </a:clrTo>
            </a:clrChange>
            <a:clrChange>
              <a:clrFrom>
                <a:schemeClr val="bg1"/>
              </a:clrFrom>
              <a:clrTo>
                <a:srgbClr val="FFFFFF"/>
              </a:clrTo>
            </a:clrChange>
          </a:blip>
          <a:stretch>
            <a:fillRect/>
          </a:stretch>
        </p:blipFill>
        <p:spPr>
          <a:xfrm>
            <a:off x="7752715" y="2997835"/>
            <a:ext cx="1494790" cy="14954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3" name="Rectángulo 100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y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HOXx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by8AALMUAAA4OQAAkRoAABAAAAAmAAAACAAAAP//////////"/>
              </a:ext>
            </a:extLst>
          </p:cNvSpPr>
          <p:nvPr/>
        </p:nvSpPr>
        <p:spPr>
          <a:xfrm>
            <a:off x="7710805" y="3364865"/>
            <a:ext cx="1590675" cy="95377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  <p:pic>
        <p:nvPicPr>
          <p:cNvPr id="24" name="Imagen 101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IAAAD///8A3BYAAGEEAAAPAwAAtwsAAAAAAABkAAAAZAAAAAAAAAAjAAAABAAAAGQAAAAXAAAAFAAAAAAAAAAAAAAA/38AAP9/AAAAAAAACQAAAAQAAADHTHqQHgAAAGgAAAAAAAAAAAAAAAAAAAAAAAAAAAAAABAnAAAQJwAAAAAAAAAAAAAAAAAAAAAAAAAAAAAAAAAAAAAAAAAAAAAUAAAAAAAAAMDA/wAAAAAAAAAAAAAAAAAAAAAAAAAAAGQAAACjo6MAAQ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KOjowAAAAAAAAAAAAAAAAD///8A////ACEAAAAYAAAAFAAAACUmAAAVDQAAXywAADMTAAAQAAAAJgAAAAgAAAD//////////w=="/>
              </a:ext>
            </a:extLst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A3A3A3">
                <a:tint val="40000"/>
                <a:satMod val="400000"/>
              </a:srgbClr>
            </a:duotone>
          </a:blip>
          <a:srcRect l="58520" t="11210" r="7830" b="29990"/>
          <a:stretch>
            <a:fillRect/>
          </a:stretch>
        </p:blipFill>
        <p:spPr>
          <a:xfrm>
            <a:off x="6200775" y="2126615"/>
            <a:ext cx="1012190" cy="99441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5" name="Picture 2" descr="Resultado de imagen para driver icon"/>
          <p:cNvPicPr>
            <a:picLocks noChangeAspect="1"/>
            <a:extLst>
              <a:ext uri="smNativeData">
                <pr:smNativeData xmlns:pr="smNativeData" xmlns="smNativeData" val="SMDATA_17_oIzDYhMAAAAlAAAAEQAAAC0AAAAAkAAAAEgAAACQAAAASAAAAAAAAAAAAAAAAAAAAAEAAABQAAAAAAAAAAAA4D8AAAAAAADgPwAAAAAAAOA/AAAAAAAA4D8AAAAAAADgPwAAAAAAAOA/AAAAAAAA4D8AAAAAAADgPwAAAAAAAOA/AAAAAAAA4D8CAAAAjAAAAAAAAAAAAAAARHLE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jAAAABAAAAGQAAAAXAAAAFAAAAAAAAAAAAAAA/38AAP9/AAAAAAAACQAAAAQAAABzv86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gmAAA4GgAAvCsAACwf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6304280" y="4262120"/>
            <a:ext cx="805180" cy="8051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6" name="Rectángulo 103"/>
          <p:cNvSpPr>
            <a:extLst>
              <a:ext uri="smNativeData">
                <pr:smNativeData xmlns:pr="smNativeData" xmlns="smNativeData" val="SMDATA_15_oIzDYhMAAAAlAAAAZAAAAA0AAAAAkAAAAEgAAACQAAAASAAAAAAAAAABAAAAAAAAAAEAAABQAAAAAAAAAAAA4D8AAAAAAADgPwAAAAAAAOA/AAAAAAAA4D8AAAAAAADgPwAAAAAAAOA/AAAAAAAA4D8AAAAAAADgPwAAAAAAAOA/AAAAAAAA4D8CAAAAjAAAAAEAAAAAAAAA////AP///wgy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b2Ki8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J/f38A7uzhA8zMzADAwP8Af39/AAAAAAAAAAAAAAAAAAAAAAAAAAAAIQAAABgAAAAUAAAAfyUAANYZAABfLAAALB8AABAAAAAmAAAACAAAAP//////////"/>
              </a:ext>
            </a:extLst>
          </p:cNvSpPr>
          <p:nvPr/>
        </p:nvSpPr>
        <p:spPr>
          <a:xfrm>
            <a:off x="6095365" y="4199890"/>
            <a:ext cx="1117600" cy="86741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algn="ctr">
              <a:defRPr lang="es-mx" cap="none">
                <a:solidFill>
                  <a:srgbClr val="FFFFFF"/>
                </a:solidFill>
                <a:latin typeface="Myriad Pro" pitchFamily="0" charset="0"/>
                <a:ea typeface="Myriad Pro" pitchFamily="0" charset="0"/>
                <a:cs typeface="Myriad Pro" pitchFamily="0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Erika Góngora Guerra</dc:creator>
  <cp:keywords/>
  <dc:description/>
  <cp:lastModifiedBy>Paco de Anda</cp:lastModifiedBy>
  <cp:revision>0</cp:revision>
  <dcterms:created xsi:type="dcterms:W3CDTF">2022-04-08T22:25:56Z</dcterms:created>
  <dcterms:modified xsi:type="dcterms:W3CDTF">2022-07-05T00:58:08Z</dcterms:modified>
</cp:coreProperties>
</file>