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  <p:sldMasterId id="2147483952" r:id="rId2"/>
  </p:sldMasterIdLst>
  <p:notesMasterIdLst>
    <p:notesMasterId r:id="rId13"/>
  </p:notesMasterIdLst>
  <p:handoutMasterIdLst>
    <p:handoutMasterId r:id="rId14"/>
  </p:handoutMasterIdLst>
  <p:sldIdLst>
    <p:sldId id="1034" r:id="rId3"/>
    <p:sldId id="1199" r:id="rId4"/>
    <p:sldId id="1195" r:id="rId5"/>
    <p:sldId id="1194" r:id="rId6"/>
    <p:sldId id="1198" r:id="rId7"/>
    <p:sldId id="1196" r:id="rId8"/>
    <p:sldId id="1193" r:id="rId9"/>
    <p:sldId id="1181" r:id="rId10"/>
    <p:sldId id="1189" r:id="rId11"/>
    <p:sldId id="315" r:id="rId12"/>
  </p:sldIdLst>
  <p:sldSz cx="12192000" cy="6858000"/>
  <p:notesSz cx="7010400" cy="92964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n Nájera" initials="AN" lastIdx="4" clrIdx="0">
    <p:extLst>
      <p:ext uri="{19B8F6BF-5375-455C-9EA6-DF929625EA0E}">
        <p15:presenceInfo xmlns:p15="http://schemas.microsoft.com/office/powerpoint/2012/main" userId="S::alan_najera@ferrovalle.mx::ba46dfb9-0a50-45cb-b168-a02eae5fc1c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D4D4D"/>
    <a:srgbClr val="FFCCCC"/>
    <a:srgbClr val="18721C"/>
    <a:srgbClr val="FFFF99"/>
    <a:srgbClr val="FFFF00"/>
    <a:srgbClr val="00CC00"/>
    <a:srgbClr val="008000"/>
    <a:srgbClr val="003366"/>
    <a:srgbClr val="E4E4E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06" autoAdjust="0"/>
    <p:restoredTop sz="90018" autoAdjust="0"/>
  </p:normalViewPr>
  <p:slideViewPr>
    <p:cSldViewPr snapToGrid="0" showGuides="1">
      <p:cViewPr>
        <p:scale>
          <a:sx n="81" d="100"/>
          <a:sy n="81" d="100"/>
        </p:scale>
        <p:origin x="1264" y="152"/>
      </p:cViewPr>
      <p:guideLst>
        <p:guide orient="horz" pos="2160"/>
        <p:guide pos="384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2534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147" cy="464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0" tIns="47260" rIns="94520" bIns="47260" numCol="1" anchor="t" anchorCtr="0" compatLnSpc="1">
            <a:prstTxWarp prst="textNoShape">
              <a:avLst/>
            </a:prstTxWarp>
          </a:bodyPr>
          <a:lstStyle>
            <a:lvl1pPr algn="l" defTabSz="944499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256" y="0"/>
            <a:ext cx="3037147" cy="464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0" tIns="47260" rIns="94520" bIns="47260" numCol="1" anchor="t" anchorCtr="0" compatLnSpc="1">
            <a:prstTxWarp prst="textNoShape">
              <a:avLst/>
            </a:prstTxWarp>
          </a:bodyPr>
          <a:lstStyle>
            <a:lvl1pPr algn="r" defTabSz="944499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899"/>
            <a:ext cx="3037147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0" tIns="47260" rIns="94520" bIns="47260" numCol="1" anchor="b" anchorCtr="0" compatLnSpc="1">
            <a:prstTxWarp prst="textNoShape">
              <a:avLst/>
            </a:prstTxWarp>
          </a:bodyPr>
          <a:lstStyle>
            <a:lvl1pPr algn="l" defTabSz="944499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256" y="8831899"/>
            <a:ext cx="3037147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0" tIns="47260" rIns="94520" bIns="47260" numCol="1" anchor="b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200"/>
            </a:lvl1pPr>
          </a:lstStyle>
          <a:p>
            <a:pPr>
              <a:defRPr/>
            </a:pPr>
            <a:fld id="{E85B88B9-E6D1-4F1A-9786-93261FF84C13}" type="slidenum">
              <a:rPr lang="es-ES" altLang="es-MX"/>
              <a:pPr>
                <a:defRPr/>
              </a:pPr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119362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7147" cy="4660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1655" y="1"/>
            <a:ext cx="3037147" cy="4660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286B1-E79C-4210-BA7C-CF969499AF60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0463"/>
            <a:ext cx="5578475" cy="3138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0881" y="4473814"/>
            <a:ext cx="5608640" cy="36605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30313"/>
            <a:ext cx="3037147" cy="4660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1655" y="8830313"/>
            <a:ext cx="3037147" cy="4660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04358-0DD0-436D-8F5F-68DFF5BA21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85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04358-0DD0-436D-8F5F-68DFF5BA212F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0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04358-0DD0-436D-8F5F-68DFF5BA212F}" type="slidenum">
              <a:rPr lang="es-MX" smtClean="0"/>
              <a:t>10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8438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95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38009"/>
      </p:ext>
    </p:extLst>
  </p:cSld>
  <p:clrMapOvr>
    <a:masterClrMapping/>
  </p:clrMapOvr>
  <p:hf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89915" y="2430554"/>
            <a:ext cx="4732064" cy="26069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0533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882314" y="-591677"/>
            <a:ext cx="13810164" cy="504964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912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868953" y="3810"/>
            <a:ext cx="1051835" cy="788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Montserrat" charset="0"/>
            </a:endParaRPr>
          </a:p>
        </p:txBody>
      </p:sp>
      <p:sp>
        <p:nvSpPr>
          <p:cNvPr id="23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3" y="-15240"/>
            <a:ext cx="3044028" cy="443484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7"/>
          <p:cNvSpPr>
            <a:spLocks noGrp="1"/>
          </p:cNvSpPr>
          <p:nvPr>
            <p:ph type="pic" sz="quarter" idx="27"/>
          </p:nvPr>
        </p:nvSpPr>
        <p:spPr>
          <a:xfrm>
            <a:off x="3044031" y="2438400"/>
            <a:ext cx="3044028" cy="443484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7"/>
          <p:cNvSpPr>
            <a:spLocks noGrp="1"/>
          </p:cNvSpPr>
          <p:nvPr>
            <p:ph type="pic" sz="quarter" idx="28"/>
          </p:nvPr>
        </p:nvSpPr>
        <p:spPr>
          <a:xfrm>
            <a:off x="6086471" y="-15240"/>
            <a:ext cx="3044028" cy="443484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7"/>
          <p:cNvSpPr>
            <a:spLocks noGrp="1"/>
          </p:cNvSpPr>
          <p:nvPr>
            <p:ph type="pic" sz="quarter" idx="29"/>
          </p:nvPr>
        </p:nvSpPr>
        <p:spPr>
          <a:xfrm>
            <a:off x="9141619" y="2419350"/>
            <a:ext cx="3044028" cy="443484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67477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874308" y="2804615"/>
            <a:ext cx="1668600" cy="221403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232421" y="2804615"/>
            <a:ext cx="1666475" cy="221403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591659" y="2804615"/>
            <a:ext cx="1669728" cy="221403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00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sponsive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4224050" y="2876332"/>
            <a:ext cx="3330233" cy="1402870"/>
          </a:xfr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 algn="ctr">
              <a:buNone/>
              <a:defRPr sz="825">
                <a:latin typeface="Calibri Light"/>
                <a:cs typeface="Calibri Light"/>
              </a:defRPr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8177635" y="4234376"/>
            <a:ext cx="493776" cy="663386"/>
          </a:xfr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 algn="l">
              <a:lnSpc>
                <a:spcPct val="50000"/>
              </a:lnSpc>
              <a:buNone/>
              <a:defRPr sz="263">
                <a:latin typeface="Calibri Light"/>
                <a:cs typeface="Calibri Light"/>
              </a:defRPr>
            </a:lvl1pPr>
          </a:lstStyle>
          <a:p>
            <a:r>
              <a:rPr lang="id-ID" dirty="0"/>
              <a:t>Picture</a:t>
            </a:r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2388331" y="3856580"/>
            <a:ext cx="2107524" cy="1003764"/>
          </a:xfr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Calibri Light"/>
                <a:cs typeface="Calibri Light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7147466" y="3787976"/>
            <a:ext cx="1078727" cy="1081930"/>
          </a:xfr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Calibri Light"/>
                <a:cs typeface="Calibri Light"/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7"/>
          </p:nvPr>
        </p:nvSpPr>
        <p:spPr>
          <a:xfrm>
            <a:off x="8849547" y="4668740"/>
            <a:ext cx="220903" cy="201166"/>
          </a:xfrm>
          <a:solidFill>
            <a:schemeClr val="bg1">
              <a:lumMod val="95000"/>
            </a:schemeClr>
          </a:solidFill>
        </p:spPr>
        <p:txBody>
          <a:bodyPr anchor="t">
            <a:normAutofit/>
          </a:bodyPr>
          <a:lstStyle>
            <a:lvl1pPr marL="0" indent="0" algn="ctr">
              <a:lnSpc>
                <a:spcPct val="50000"/>
              </a:lnSpc>
              <a:buNone/>
              <a:defRPr sz="100">
                <a:latin typeface="Calibri Light"/>
                <a:cs typeface="Calibri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976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407344" y="2719584"/>
            <a:ext cx="3983657" cy="1697473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675" b="0" i="0">
                <a:solidFill>
                  <a:schemeClr val="bg1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6731357" y="2719584"/>
            <a:ext cx="4031979" cy="1697473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675" b="0" i="0">
                <a:solidFill>
                  <a:schemeClr val="bg1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3276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109362" y="2500239"/>
            <a:ext cx="1931921" cy="25724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570269" y="2482902"/>
            <a:ext cx="1959939" cy="26151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657941" y="2482902"/>
            <a:ext cx="1959939" cy="26151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595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cbook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29548" y="2933403"/>
            <a:ext cx="4655711" cy="223081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27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24638" y="1617621"/>
            <a:ext cx="3567089" cy="35622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340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040905" y="1617621"/>
            <a:ext cx="3567089" cy="35622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95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438136"/>
      </p:ext>
    </p:extLst>
  </p:cSld>
  <p:clrMapOvr>
    <a:masterClrMapping/>
  </p:clrMapOvr>
  <p:hf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563937" y="2753361"/>
            <a:ext cx="4998971" cy="23317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8997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425026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2347" y="2757197"/>
            <a:ext cx="1691951" cy="22626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231289" y="2757197"/>
            <a:ext cx="1699992" cy="22626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587143" y="2757197"/>
            <a:ext cx="1691888" cy="22626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4854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-1"/>
            <a:ext cx="12214867" cy="343376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" y="1699846"/>
            <a:ext cx="4207336" cy="51581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2477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-1"/>
            <a:ext cx="12214867" cy="42701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579815" y="3038054"/>
            <a:ext cx="2968752" cy="381994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0268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-1"/>
            <a:ext cx="12214867" cy="42701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744839" y="3429052"/>
            <a:ext cx="1333540" cy="129805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404899" y="3429052"/>
            <a:ext cx="1333540" cy="129805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972007" y="3429052"/>
            <a:ext cx="1333540" cy="129805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153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979376" y="2714925"/>
            <a:ext cx="4179945" cy="233792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9013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" y="1597523"/>
            <a:ext cx="5836972" cy="3647152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212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185259" y="2844776"/>
            <a:ext cx="3804836" cy="1774817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6168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2"/>
            <a:ext cx="12192000" cy="339090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213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" y="0"/>
            <a:ext cx="5098261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20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B887ADE-2D92-428F-AB88-92737902A917}"/>
              </a:ext>
            </a:extLst>
          </p:cNvPr>
          <p:cNvSpPr/>
          <p:nvPr userDrawn="1"/>
        </p:nvSpPr>
        <p:spPr>
          <a:xfrm>
            <a:off x="3599724" y="5345832"/>
            <a:ext cx="4800533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40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F3A97DC-54F8-45C8-B8B8-7E2C8306F122}"/>
              </a:ext>
            </a:extLst>
          </p:cNvPr>
          <p:cNvSpPr/>
          <p:nvPr userDrawn="1"/>
        </p:nvSpPr>
        <p:spPr>
          <a:xfrm>
            <a:off x="7344140" y="44624"/>
            <a:ext cx="4800533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40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562FF97-196F-49A4-A194-677881D806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64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996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106444" y="0"/>
            <a:ext cx="5098261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8074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" y="-1"/>
            <a:ext cx="3043536" cy="506683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3044539" y="-1"/>
            <a:ext cx="3043536" cy="506683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6086991" y="0"/>
            <a:ext cx="30435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9131528" y="-1"/>
            <a:ext cx="3043536" cy="506683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6448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laceholder-squ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9404249" y="0"/>
            <a:ext cx="28085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6434766" y="7"/>
            <a:ext cx="2808545" cy="3331227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6434766" y="3448050"/>
            <a:ext cx="2808545" cy="340995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69666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laceholder-squ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6" y="0"/>
            <a:ext cx="28085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2933357" y="7"/>
            <a:ext cx="2808545" cy="3331227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2933357" y="3448050"/>
            <a:ext cx="2808545" cy="340995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59919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" y="2203722"/>
            <a:ext cx="6585689" cy="3260912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32201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606317" y="2203722"/>
            <a:ext cx="6585689" cy="3260912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14252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062074" y="0"/>
            <a:ext cx="4073711" cy="685800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0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9780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3671456"/>
            <a:ext cx="4064000" cy="31865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128001" y="3671456"/>
            <a:ext cx="4064000" cy="31865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80736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9897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84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iss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" y="2351904"/>
            <a:ext cx="4058337" cy="1977002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116673" y="2351904"/>
            <a:ext cx="4059267" cy="1977002"/>
          </a:xfrm>
        </p:spPr>
      </p:sp>
    </p:spTree>
    <p:extLst>
      <p:ext uri="{BB962C8B-B14F-4D97-AF65-F5344CB8AC3E}">
        <p14:creationId xmlns:p14="http://schemas.microsoft.com/office/powerpoint/2010/main" val="180592048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93028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84033"/>
      </p:ext>
    </p:extLst>
  </p:cSld>
  <p:clrMapOvr>
    <a:masterClrMapping/>
  </p:clrMapOvr>
  <p:hf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946061"/>
      </p:ext>
    </p:extLst>
  </p:cSld>
  <p:clrMapOvr>
    <a:masterClrMapping/>
  </p:clrMapOvr>
  <p:hf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330783"/>
      </p:ext>
    </p:extLst>
  </p:cSld>
  <p:clrMapOvr>
    <a:masterClrMapping/>
  </p:clrMapOvr>
  <p:hf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89478"/>
      </p:ext>
    </p:extLst>
  </p:cSld>
  <p:clrMapOvr>
    <a:masterClrMapping/>
  </p:clrMapOvr>
  <p:hf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860415"/>
      </p:ext>
    </p:extLst>
  </p:cSld>
  <p:clrMapOvr>
    <a:masterClrMapping/>
  </p:clrMapOvr>
  <p:hf hdr="0" ftr="0" dt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408998"/>
      </p:ext>
    </p:extLst>
  </p:cSld>
  <p:clrMapOvr>
    <a:masterClrMapping/>
  </p:clrMapOvr>
  <p:hf hdr="0" ftr="0" dt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595269"/>
      </p:ext>
    </p:extLst>
  </p:cSld>
  <p:clrMapOvr>
    <a:masterClrMapping/>
  </p:clrMapOvr>
  <p:hf hdr="0" ft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253376"/>
      </p:ext>
    </p:extLst>
  </p:cSld>
  <p:clrMapOvr>
    <a:masterClrMapping/>
  </p:clrMapOvr>
  <p:hf hdr="0" ftr="0" dt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9694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edul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5" y="2152185"/>
            <a:ext cx="12192001" cy="30222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1676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35170"/>
      </p:ext>
    </p:extLst>
  </p:cSld>
  <p:clrMapOvr>
    <a:masterClrMapping/>
  </p:clrMapOvr>
  <p:hf hdr="0" ft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83213"/>
      </p:ext>
    </p:extLst>
  </p:cSld>
  <p:clrMapOvr>
    <a:masterClrMapping/>
  </p:clrMapOvr>
  <p:hf hdr="0" ft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957EBD6-8DCB-4253-A8F3-B64ABCD6F839}"/>
              </a:ext>
            </a:extLst>
          </p:cNvPr>
          <p:cNvSpPr/>
          <p:nvPr userDrawn="1"/>
        </p:nvSpPr>
        <p:spPr>
          <a:xfrm>
            <a:off x="9552385" y="188640"/>
            <a:ext cx="2447595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40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191E936-04BA-42E6-9532-1CE26211B9EB}"/>
              </a:ext>
            </a:extLst>
          </p:cNvPr>
          <p:cNvSpPr/>
          <p:nvPr userDrawn="1"/>
        </p:nvSpPr>
        <p:spPr>
          <a:xfrm>
            <a:off x="3215680" y="5445224"/>
            <a:ext cx="4896544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400"/>
          </a:p>
        </p:txBody>
      </p:sp>
    </p:spTree>
    <p:extLst>
      <p:ext uri="{BB962C8B-B14F-4D97-AF65-F5344CB8AC3E}">
        <p14:creationId xmlns:p14="http://schemas.microsoft.com/office/powerpoint/2010/main" val="160647456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iss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" y="2351904"/>
            <a:ext cx="4058337" cy="1977002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116673" y="2351904"/>
            <a:ext cx="4059267" cy="1977002"/>
          </a:xfrm>
        </p:spPr>
      </p:sp>
    </p:spTree>
    <p:extLst>
      <p:ext uri="{BB962C8B-B14F-4D97-AF65-F5344CB8AC3E}">
        <p14:creationId xmlns:p14="http://schemas.microsoft.com/office/powerpoint/2010/main" val="21609475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ig_Picture_place-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5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7641766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-with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864161" y="2338102"/>
            <a:ext cx="5050819" cy="2705357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8212874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802566"/>
          </a:xfrm>
        </p:spPr>
        <p:txBody>
          <a:bodyPr>
            <a:normAutofit/>
          </a:bodyPr>
          <a:lstStyle>
            <a:lvl1pPr>
              <a:defRPr sz="13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2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83184" y="6211237"/>
            <a:ext cx="3569320" cy="5352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372924941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457229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5078229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585" y="0"/>
            <a:ext cx="12192001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56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ig_Picture_place-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5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160448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499716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294140" y="2116428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6890928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8446508" y="2116428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9899560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24039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1545" y="2195665"/>
            <a:ext cx="12192000" cy="205295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19917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ig_Picture_team-skil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5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1573821" y="2408665"/>
            <a:ext cx="1641347" cy="1405054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546588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80926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736632" y="6166625"/>
            <a:ext cx="4562037" cy="6913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339045340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ne_vs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998933" y="2375210"/>
            <a:ext cx="1405499" cy="1862254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818153" y="2397490"/>
            <a:ext cx="1405499" cy="1862254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9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3_iPhones_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203466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34351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520951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20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269249" y="2598233"/>
            <a:ext cx="1669403" cy="2241396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26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Iphon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4043486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744844" y="2175648"/>
            <a:ext cx="752672" cy="161055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320758" y="2174495"/>
            <a:ext cx="751281" cy="1605775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632733" y="2007219"/>
            <a:ext cx="1543227" cy="2047418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5625986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323021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997397" y="1739590"/>
            <a:ext cx="752672" cy="158863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573309" y="1739590"/>
            <a:ext cx="803171" cy="158228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903613" y="1561170"/>
            <a:ext cx="1558227" cy="2074128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22602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-with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864161" y="2338102"/>
            <a:ext cx="5050819" cy="2705357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1786615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323021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535889" y="1750742"/>
            <a:ext cx="2360859" cy="320040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0575535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6"/>
          <p:cNvSpPr>
            <a:spLocks noGrp="1"/>
          </p:cNvSpPr>
          <p:nvPr userDrawn="1">
            <p:ph type="pic" sz="quarter" idx="13"/>
          </p:nvPr>
        </p:nvSpPr>
        <p:spPr>
          <a:xfrm>
            <a:off x="4303919" y="2761407"/>
            <a:ext cx="944872" cy="1966710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24" name="Picture Placeholder 16"/>
          <p:cNvSpPr>
            <a:spLocks noGrp="1"/>
          </p:cNvSpPr>
          <p:nvPr userDrawn="1">
            <p:ph type="pic" sz="quarter" idx="14"/>
          </p:nvPr>
        </p:nvSpPr>
        <p:spPr>
          <a:xfrm>
            <a:off x="1165171" y="2754351"/>
            <a:ext cx="896020" cy="1966710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2252868" y="2542478"/>
            <a:ext cx="1889744" cy="2520176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87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-devi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168486" y="2564787"/>
            <a:ext cx="1895377" cy="2564781"/>
          </a:xfrm>
        </p:spPr>
        <p:txBody>
          <a:bodyPr>
            <a:normAutofit/>
          </a:bodyPr>
          <a:lstStyle>
            <a:lvl1pPr>
              <a:defRPr sz="1201"/>
            </a:lvl1pPr>
          </a:lstStyle>
          <a:p>
            <a:endParaRPr lang="en-US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-11544" y="-1"/>
            <a:ext cx="12211915" cy="4815420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829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733769" y="2877017"/>
            <a:ext cx="740857" cy="1628079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15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4309912" y="2877017"/>
            <a:ext cx="783757" cy="1628079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2645976" y="2716517"/>
            <a:ext cx="1512829" cy="2063022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51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813397" y="2332514"/>
            <a:ext cx="2681192" cy="2700196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71123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Tablet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979376" y="2975621"/>
            <a:ext cx="4179945" cy="232509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2120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2157947" y="2440624"/>
            <a:ext cx="2023340" cy="2014158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9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5084513" y="2440984"/>
            <a:ext cx="2020987" cy="2003972"/>
          </a:xfrm>
        </p:spPr>
        <p:txBody>
          <a:bodyPr>
            <a:normAutofit/>
          </a:bodyPr>
          <a:lstStyle>
            <a:lvl1pPr marL="0" indent="0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7940440" y="2440984"/>
            <a:ext cx="2024936" cy="2003972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8563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laptop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093779" y="2724483"/>
            <a:ext cx="2996028" cy="139161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38777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284559" y="2732987"/>
            <a:ext cx="3349748" cy="1555914"/>
          </a:xfrm>
        </p:spPr>
        <p:txBody>
          <a:bodyPr>
            <a:normAutofit/>
          </a:bodyPr>
          <a:lstStyle>
            <a:lvl1pPr marL="0" indent="0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3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vices_laptop2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4548155" y="3184322"/>
            <a:ext cx="2996028" cy="139161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799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802566"/>
          </a:xfrm>
        </p:spPr>
        <p:txBody>
          <a:bodyPr>
            <a:normAutofit/>
          </a:bodyPr>
          <a:lstStyle>
            <a:lvl1pPr>
              <a:defRPr sz="13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93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4218185" y="2396610"/>
            <a:ext cx="3340603" cy="1408882"/>
          </a:xfrm>
        </p:spPr>
        <p:txBody>
          <a:bodyPr anchor="t">
            <a:normAutofit/>
          </a:bodyPr>
          <a:lstStyle>
            <a:lvl1pPr marL="0" indent="0" algn="ctr">
              <a:buNone/>
              <a:defRPr sz="825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2669725" y="3807654"/>
            <a:ext cx="458889" cy="619424"/>
          </a:xfrm>
        </p:spPr>
        <p:txBody>
          <a:bodyPr anchor="t">
            <a:normAutofit/>
          </a:bodyPr>
          <a:lstStyle>
            <a:lvl1pPr marL="0" indent="0" algn="ctr">
              <a:lnSpc>
                <a:spcPct val="50000"/>
              </a:lnSpc>
              <a:buNone/>
              <a:defRPr sz="394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7080920" y="3369306"/>
            <a:ext cx="2127997" cy="1022437"/>
          </a:xfrm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3321916" y="3300698"/>
            <a:ext cx="1127325" cy="1105760"/>
          </a:xfrm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4960454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0"/>
            <a:ext cx="12192003" cy="357952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192618" y="1559099"/>
            <a:ext cx="3836073" cy="1769122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509177" y="1706747"/>
            <a:ext cx="1570387" cy="140367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195315" y="1689733"/>
            <a:ext cx="1604416" cy="139247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05576713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785657" y="2082930"/>
            <a:ext cx="2317411" cy="172922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169719" y="2082930"/>
            <a:ext cx="4695168" cy="345985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397693" y="3812154"/>
            <a:ext cx="2317411" cy="173063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13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1253395" y="2101918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3655472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057551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8459628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253399" y="4072518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3655478" y="4068590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057555" y="4067423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8459634" y="4067423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3531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181158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491540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801922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3408155" y="4193038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6511975" y="4193038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9005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3503" y="2687581"/>
            <a:ext cx="4064679" cy="2954939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898182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7033116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161776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57851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72058" y="47650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2512074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8" name="Picture Placeholder 13"/>
          <p:cNvSpPr>
            <a:spLocks noGrp="1" noChangeAspect="1"/>
          </p:cNvSpPr>
          <p:nvPr>
            <p:ph type="pic" sz="quarter" idx="26"/>
          </p:nvPr>
        </p:nvSpPr>
        <p:spPr>
          <a:xfrm>
            <a:off x="3552759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9" name="Picture Placeholder 13"/>
          <p:cNvSpPr>
            <a:spLocks noGrp="1" noChangeAspect="1"/>
          </p:cNvSpPr>
          <p:nvPr>
            <p:ph type="pic" sz="quarter" idx="27"/>
          </p:nvPr>
        </p:nvSpPr>
        <p:spPr>
          <a:xfrm>
            <a:off x="4592775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13"/>
          <p:cNvSpPr>
            <a:spLocks noGrp="1" noChangeAspect="1"/>
          </p:cNvSpPr>
          <p:nvPr>
            <p:ph type="pic" sz="quarter" idx="28"/>
          </p:nvPr>
        </p:nvSpPr>
        <p:spPr>
          <a:xfrm>
            <a:off x="1472058" y="2186901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29"/>
          </p:nvPr>
        </p:nvSpPr>
        <p:spPr>
          <a:xfrm>
            <a:off x="2512074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4" name="Picture Placeholder 13"/>
          <p:cNvSpPr>
            <a:spLocks noGrp="1" noChangeAspect="1"/>
          </p:cNvSpPr>
          <p:nvPr>
            <p:ph type="pic" sz="quarter" idx="30"/>
          </p:nvPr>
        </p:nvSpPr>
        <p:spPr>
          <a:xfrm>
            <a:off x="3552759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5" name="Picture Placeholder 13"/>
          <p:cNvSpPr>
            <a:spLocks noGrp="1" noChangeAspect="1"/>
          </p:cNvSpPr>
          <p:nvPr>
            <p:ph type="pic" sz="quarter" idx="31"/>
          </p:nvPr>
        </p:nvSpPr>
        <p:spPr>
          <a:xfrm>
            <a:off x="4592775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6" name="Picture Placeholder 13"/>
          <p:cNvSpPr>
            <a:spLocks noGrp="1" noChangeAspect="1"/>
          </p:cNvSpPr>
          <p:nvPr>
            <p:ph type="pic" sz="quarter" idx="32"/>
          </p:nvPr>
        </p:nvSpPr>
        <p:spPr>
          <a:xfrm>
            <a:off x="1472058" y="304643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9" name="Picture Placeholder 13"/>
          <p:cNvSpPr>
            <a:spLocks noGrp="1" noChangeAspect="1"/>
          </p:cNvSpPr>
          <p:nvPr>
            <p:ph type="pic" sz="quarter" idx="33"/>
          </p:nvPr>
        </p:nvSpPr>
        <p:spPr>
          <a:xfrm>
            <a:off x="2512074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0" name="Picture Placeholder 13"/>
          <p:cNvSpPr>
            <a:spLocks noGrp="1" noChangeAspect="1"/>
          </p:cNvSpPr>
          <p:nvPr>
            <p:ph type="pic" sz="quarter" idx="34"/>
          </p:nvPr>
        </p:nvSpPr>
        <p:spPr>
          <a:xfrm>
            <a:off x="3552759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3" name="Picture Placeholder 13"/>
          <p:cNvSpPr>
            <a:spLocks noGrp="1" noChangeAspect="1"/>
          </p:cNvSpPr>
          <p:nvPr>
            <p:ph type="pic" sz="quarter" idx="35"/>
          </p:nvPr>
        </p:nvSpPr>
        <p:spPr>
          <a:xfrm>
            <a:off x="4592775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5" name="Picture Placeholder 13"/>
          <p:cNvSpPr>
            <a:spLocks noGrp="1" noChangeAspect="1"/>
          </p:cNvSpPr>
          <p:nvPr>
            <p:ph type="pic" sz="quarter" idx="36"/>
          </p:nvPr>
        </p:nvSpPr>
        <p:spPr>
          <a:xfrm>
            <a:off x="1472058" y="3905766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6" name="Picture Placeholder 13"/>
          <p:cNvSpPr>
            <a:spLocks noGrp="1" noChangeAspect="1"/>
          </p:cNvSpPr>
          <p:nvPr>
            <p:ph type="pic" sz="quarter" idx="37"/>
          </p:nvPr>
        </p:nvSpPr>
        <p:spPr>
          <a:xfrm>
            <a:off x="2512074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8" name="Picture Placeholder 13"/>
          <p:cNvSpPr>
            <a:spLocks noGrp="1" noChangeAspect="1"/>
          </p:cNvSpPr>
          <p:nvPr>
            <p:ph type="pic" sz="quarter" idx="38"/>
          </p:nvPr>
        </p:nvSpPr>
        <p:spPr>
          <a:xfrm>
            <a:off x="3552759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9" name="Picture Placeholder 13"/>
          <p:cNvSpPr>
            <a:spLocks noGrp="1" noChangeAspect="1"/>
          </p:cNvSpPr>
          <p:nvPr>
            <p:ph type="pic" sz="quarter" idx="39"/>
          </p:nvPr>
        </p:nvSpPr>
        <p:spPr>
          <a:xfrm>
            <a:off x="4592775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5933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28255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2572683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2" name="Picture Placeholder 13"/>
          <p:cNvSpPr>
            <a:spLocks noGrp="1" noChangeAspect="1"/>
          </p:cNvSpPr>
          <p:nvPr>
            <p:ph type="pic" sz="quarter" idx="20"/>
          </p:nvPr>
        </p:nvSpPr>
        <p:spPr>
          <a:xfrm>
            <a:off x="7155139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3" name="Picture Placeholder 13"/>
          <p:cNvSpPr>
            <a:spLocks noGrp="1" noChangeAspect="1"/>
          </p:cNvSpPr>
          <p:nvPr>
            <p:ph type="pic" sz="quarter" idx="21"/>
          </p:nvPr>
        </p:nvSpPr>
        <p:spPr>
          <a:xfrm>
            <a:off x="8301294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4" name="Picture Placeholder 13"/>
          <p:cNvSpPr>
            <a:spLocks noGrp="1" noChangeAspect="1"/>
          </p:cNvSpPr>
          <p:nvPr>
            <p:ph type="pic" sz="quarter" idx="22"/>
          </p:nvPr>
        </p:nvSpPr>
        <p:spPr>
          <a:xfrm>
            <a:off x="9447448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8" name="Picture Placeholder 13"/>
          <p:cNvSpPr>
            <a:spLocks noGrp="1" noChangeAspect="1"/>
          </p:cNvSpPr>
          <p:nvPr>
            <p:ph type="pic" sz="quarter" idx="26"/>
          </p:nvPr>
        </p:nvSpPr>
        <p:spPr>
          <a:xfrm>
            <a:off x="3712334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9" name="Picture Placeholder 13"/>
          <p:cNvSpPr>
            <a:spLocks noGrp="1" noChangeAspect="1"/>
          </p:cNvSpPr>
          <p:nvPr>
            <p:ph type="pic" sz="quarter" idx="27"/>
          </p:nvPr>
        </p:nvSpPr>
        <p:spPr>
          <a:xfrm>
            <a:off x="4864990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0" name="Picture Placeholder 13"/>
          <p:cNvSpPr>
            <a:spLocks noGrp="1" noChangeAspect="1"/>
          </p:cNvSpPr>
          <p:nvPr>
            <p:ph type="pic" sz="quarter" idx="28"/>
          </p:nvPr>
        </p:nvSpPr>
        <p:spPr>
          <a:xfrm>
            <a:off x="6010711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Picture Placeholder 13"/>
          <p:cNvSpPr>
            <a:spLocks noGrp="1" noChangeAspect="1"/>
          </p:cNvSpPr>
          <p:nvPr>
            <p:ph type="pic" sz="quarter" idx="29"/>
          </p:nvPr>
        </p:nvSpPr>
        <p:spPr>
          <a:xfrm>
            <a:off x="1428255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4" name="Picture Placeholder 13"/>
          <p:cNvSpPr>
            <a:spLocks noGrp="1" noChangeAspect="1"/>
          </p:cNvSpPr>
          <p:nvPr>
            <p:ph type="pic" sz="quarter" idx="30"/>
          </p:nvPr>
        </p:nvSpPr>
        <p:spPr>
          <a:xfrm>
            <a:off x="2572683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31"/>
          </p:nvPr>
        </p:nvSpPr>
        <p:spPr>
          <a:xfrm>
            <a:off x="7155139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Picture Placeholder 13"/>
          <p:cNvSpPr>
            <a:spLocks noGrp="1" noChangeAspect="1"/>
          </p:cNvSpPr>
          <p:nvPr>
            <p:ph type="pic" sz="quarter" idx="32"/>
          </p:nvPr>
        </p:nvSpPr>
        <p:spPr>
          <a:xfrm>
            <a:off x="8301294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33"/>
          </p:nvPr>
        </p:nvSpPr>
        <p:spPr>
          <a:xfrm>
            <a:off x="9447448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34"/>
          </p:nvPr>
        </p:nvSpPr>
        <p:spPr>
          <a:xfrm>
            <a:off x="3712334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9" name="Picture Placeholder 13"/>
          <p:cNvSpPr>
            <a:spLocks noGrp="1" noChangeAspect="1"/>
          </p:cNvSpPr>
          <p:nvPr>
            <p:ph type="pic" sz="quarter" idx="35"/>
          </p:nvPr>
        </p:nvSpPr>
        <p:spPr>
          <a:xfrm>
            <a:off x="4864990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36"/>
          </p:nvPr>
        </p:nvSpPr>
        <p:spPr>
          <a:xfrm>
            <a:off x="6010711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992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Servic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779436" y="4164709"/>
            <a:ext cx="1693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622816" y="4164709"/>
            <a:ext cx="1693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458040" y="4164709"/>
            <a:ext cx="2680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0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State C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782555" y="4280370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788957" y="4280370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4755745" y="1948582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29481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83184" y="6211237"/>
            <a:ext cx="3569320" cy="5352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134173344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Slides">
    <p:bg>
      <p:bgPr>
        <a:solidFill>
          <a:srgbClr val="192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95226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rt-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18043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368170" y="1603022"/>
            <a:ext cx="1259943" cy="1258811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90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134535" y="1592561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9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39991" y="160901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9564331" y="160901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214263" y="4054265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9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5499541" y="4054265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756077" y="404005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4440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A60F303-2EB5-4D5F-A988-90EE0B10B1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24"/>
            <a:ext cx="12192000" cy="68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51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_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457229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984998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808906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585" y="0"/>
            <a:ext cx="12192001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91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499716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294140" y="2116428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6890928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8446508" y="2116428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9899560" y="2118731"/>
            <a:ext cx="631101" cy="588274"/>
          </a:xfrm>
        </p:spPr>
        <p:txBody>
          <a:bodyPr>
            <a:normAutofit/>
          </a:bodyPr>
          <a:lstStyle>
            <a:lvl1pPr marL="0" indent="0">
              <a:buNone/>
              <a:defRPr sz="4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73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1545" y="2195665"/>
            <a:ext cx="12192000" cy="205295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7803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ig_Picture_team-skil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5" y="-1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1573821" y="2408665"/>
            <a:ext cx="1641347" cy="1405054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04326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127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736632" y="6166625"/>
            <a:ext cx="4562037" cy="6913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10504474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ne_vs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998933" y="2375210"/>
            <a:ext cx="1405499" cy="1862254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818153" y="2397490"/>
            <a:ext cx="1405499" cy="1862254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5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3_iPhones_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203466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34351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520951" y="2709752"/>
            <a:ext cx="1381751" cy="1873405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5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269249" y="2598233"/>
            <a:ext cx="1669403" cy="2241396"/>
          </a:xfrm>
        </p:spPr>
        <p:txBody>
          <a:bodyPr>
            <a:normAutofit/>
          </a:bodyPr>
          <a:lstStyle>
            <a:lvl1pPr marL="0" indent="0">
              <a:buNone/>
              <a:defRPr sz="105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6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Iphon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4043486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744844" y="2175648"/>
            <a:ext cx="752672" cy="161055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320758" y="2174495"/>
            <a:ext cx="751281" cy="1605775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632733" y="2007219"/>
            <a:ext cx="1543227" cy="2047418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953888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250932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ap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323021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997397" y="1739590"/>
            <a:ext cx="752672" cy="158863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3573309" y="1739590"/>
            <a:ext cx="803171" cy="158228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903613" y="1561170"/>
            <a:ext cx="1558227" cy="2074128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0356431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_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-1"/>
            <a:ext cx="12192003" cy="3230219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535889" y="1750742"/>
            <a:ext cx="2360859" cy="320040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759457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6"/>
          <p:cNvSpPr>
            <a:spLocks noGrp="1"/>
          </p:cNvSpPr>
          <p:nvPr userDrawn="1">
            <p:ph type="pic" sz="quarter" idx="13"/>
          </p:nvPr>
        </p:nvSpPr>
        <p:spPr>
          <a:xfrm>
            <a:off x="4303919" y="2761407"/>
            <a:ext cx="944872" cy="1966710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24" name="Picture Placeholder 16"/>
          <p:cNvSpPr>
            <a:spLocks noGrp="1"/>
          </p:cNvSpPr>
          <p:nvPr userDrawn="1">
            <p:ph type="pic" sz="quarter" idx="14"/>
          </p:nvPr>
        </p:nvSpPr>
        <p:spPr>
          <a:xfrm>
            <a:off x="1165171" y="2754351"/>
            <a:ext cx="896020" cy="1966710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2252868" y="2542478"/>
            <a:ext cx="1889744" cy="2520176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06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-devic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168486" y="2564787"/>
            <a:ext cx="1895377" cy="2564781"/>
          </a:xfrm>
        </p:spPr>
        <p:txBody>
          <a:bodyPr>
            <a:normAutofit/>
          </a:bodyPr>
          <a:lstStyle>
            <a:lvl1pPr>
              <a:defRPr sz="1201"/>
            </a:lvl1pPr>
          </a:lstStyle>
          <a:p>
            <a:endParaRPr lang="en-US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-11544" y="-1"/>
            <a:ext cx="12211915" cy="4815420"/>
          </a:xfrm>
        </p:spPr>
        <p:txBody>
          <a:bodyPr>
            <a:normAutofit/>
          </a:bodyPr>
          <a:lstStyle>
            <a:lvl1pPr marL="0" indent="0">
              <a:buNone/>
              <a:defRPr sz="1201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8827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733769" y="2877017"/>
            <a:ext cx="740857" cy="1628079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15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4309912" y="2877017"/>
            <a:ext cx="783757" cy="1628079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2645976" y="2716517"/>
            <a:ext cx="1512829" cy="2063022"/>
          </a:xfrm>
        </p:spPr>
        <p:txBody>
          <a:bodyPr>
            <a:normAutofit/>
          </a:bodyPr>
          <a:lstStyle>
            <a:lvl1pPr marL="0" indent="0">
              <a:buNone/>
              <a:defRPr sz="525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9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813397" y="2332514"/>
            <a:ext cx="2681192" cy="2700196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0988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Tablet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3979376" y="2975621"/>
            <a:ext cx="4179945" cy="232509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8494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2157947" y="2440624"/>
            <a:ext cx="2023340" cy="2014158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9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5084513" y="2440984"/>
            <a:ext cx="2020987" cy="2003972"/>
          </a:xfrm>
        </p:spPr>
        <p:txBody>
          <a:bodyPr>
            <a:normAutofit/>
          </a:bodyPr>
          <a:lstStyle>
            <a:lvl1pPr marL="0" indent="0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7940440" y="2440984"/>
            <a:ext cx="2024936" cy="2003972"/>
          </a:xfrm>
        </p:spPr>
        <p:txBody>
          <a:bodyPr>
            <a:normAutofit/>
          </a:bodyPr>
          <a:lstStyle>
            <a:lvl1pPr marL="0" indent="0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0100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_laptop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1093779" y="2724483"/>
            <a:ext cx="2996028" cy="139161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0538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284559" y="2732987"/>
            <a:ext cx="3349748" cy="1555914"/>
          </a:xfrm>
        </p:spPr>
        <p:txBody>
          <a:bodyPr>
            <a:normAutofit/>
          </a:bodyPr>
          <a:lstStyle>
            <a:lvl1pPr marL="0" indent="0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88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376019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vices_laptop2_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4548155" y="3184322"/>
            <a:ext cx="2996028" cy="1391617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52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4218185" y="2396610"/>
            <a:ext cx="3340603" cy="1408882"/>
          </a:xfrm>
        </p:spPr>
        <p:txBody>
          <a:bodyPr anchor="t">
            <a:normAutofit/>
          </a:bodyPr>
          <a:lstStyle>
            <a:lvl1pPr marL="0" indent="0" algn="ctr">
              <a:buNone/>
              <a:defRPr sz="825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2669725" y="3807654"/>
            <a:ext cx="458889" cy="619424"/>
          </a:xfrm>
        </p:spPr>
        <p:txBody>
          <a:bodyPr anchor="t">
            <a:normAutofit/>
          </a:bodyPr>
          <a:lstStyle>
            <a:lvl1pPr marL="0" indent="0" algn="ctr">
              <a:lnSpc>
                <a:spcPct val="50000"/>
              </a:lnSpc>
              <a:buNone/>
              <a:defRPr sz="394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7080920" y="3369306"/>
            <a:ext cx="2127997" cy="1022437"/>
          </a:xfrm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3321916" y="3300698"/>
            <a:ext cx="1127325" cy="1105760"/>
          </a:xfrm>
        </p:spPr>
        <p:txBody>
          <a:bodyPr anchor="t">
            <a:normAutofit/>
          </a:bodyPr>
          <a:lstStyle>
            <a:lvl1pPr marL="0" indent="0" algn="ctr">
              <a:buNone/>
              <a:defRPr sz="750"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05049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3" y="0"/>
            <a:ext cx="12192003" cy="357952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192618" y="1559099"/>
            <a:ext cx="3836073" cy="1769122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509177" y="1706747"/>
            <a:ext cx="1570387" cy="140367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195315" y="1689733"/>
            <a:ext cx="1604416" cy="1392474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3497426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785657" y="2082930"/>
            <a:ext cx="2317411" cy="172922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169719" y="2082930"/>
            <a:ext cx="4695168" cy="345985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397693" y="3812154"/>
            <a:ext cx="2317411" cy="173063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576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96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1253395" y="2101918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3655472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057551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4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8459628" y="2096429"/>
            <a:ext cx="2395728" cy="1970600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253399" y="4072518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3655478" y="4068590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6057555" y="4067423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38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8459634" y="4067423"/>
            <a:ext cx="2393287" cy="1952244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171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181158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491540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8019223" y="2269971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3408155" y="4193038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6511975" y="4193038"/>
            <a:ext cx="2357968" cy="1769364"/>
          </a:xfrm>
          <a:prstGeom prst="ellipse">
            <a:avLst/>
          </a:prstGeom>
        </p:spPr>
        <p:txBody>
          <a:bodyPr/>
          <a:lstStyle>
            <a:lvl1pPr marL="0" marR="0" indent="0" algn="l" defTabSz="68584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724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3503" y="2687581"/>
            <a:ext cx="4064679" cy="2954939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898182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7033116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161776" y="4122198"/>
            <a:ext cx="2144481" cy="1520327"/>
          </a:xfrm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578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72058" y="47650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2512074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8" name="Picture Placeholder 13"/>
          <p:cNvSpPr>
            <a:spLocks noGrp="1" noChangeAspect="1"/>
          </p:cNvSpPr>
          <p:nvPr>
            <p:ph type="pic" sz="quarter" idx="26"/>
          </p:nvPr>
        </p:nvSpPr>
        <p:spPr>
          <a:xfrm>
            <a:off x="3552759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9" name="Picture Placeholder 13"/>
          <p:cNvSpPr>
            <a:spLocks noGrp="1" noChangeAspect="1"/>
          </p:cNvSpPr>
          <p:nvPr>
            <p:ph type="pic" sz="quarter" idx="27"/>
          </p:nvPr>
        </p:nvSpPr>
        <p:spPr>
          <a:xfrm>
            <a:off x="4592775" y="476488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2" name="Picture Placeholder 13"/>
          <p:cNvSpPr>
            <a:spLocks noGrp="1" noChangeAspect="1"/>
          </p:cNvSpPr>
          <p:nvPr>
            <p:ph type="pic" sz="quarter" idx="28"/>
          </p:nvPr>
        </p:nvSpPr>
        <p:spPr>
          <a:xfrm>
            <a:off x="1472058" y="2186901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29"/>
          </p:nvPr>
        </p:nvSpPr>
        <p:spPr>
          <a:xfrm>
            <a:off x="2512074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4" name="Picture Placeholder 13"/>
          <p:cNvSpPr>
            <a:spLocks noGrp="1" noChangeAspect="1"/>
          </p:cNvSpPr>
          <p:nvPr>
            <p:ph type="pic" sz="quarter" idx="30"/>
          </p:nvPr>
        </p:nvSpPr>
        <p:spPr>
          <a:xfrm>
            <a:off x="3552759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5" name="Picture Placeholder 13"/>
          <p:cNvSpPr>
            <a:spLocks noGrp="1" noChangeAspect="1"/>
          </p:cNvSpPr>
          <p:nvPr>
            <p:ph type="pic" sz="quarter" idx="31"/>
          </p:nvPr>
        </p:nvSpPr>
        <p:spPr>
          <a:xfrm>
            <a:off x="4592775" y="2186694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6" name="Picture Placeholder 13"/>
          <p:cNvSpPr>
            <a:spLocks noGrp="1" noChangeAspect="1"/>
          </p:cNvSpPr>
          <p:nvPr>
            <p:ph type="pic" sz="quarter" idx="32"/>
          </p:nvPr>
        </p:nvSpPr>
        <p:spPr>
          <a:xfrm>
            <a:off x="1472058" y="3046437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9" name="Picture Placeholder 13"/>
          <p:cNvSpPr>
            <a:spLocks noGrp="1" noChangeAspect="1"/>
          </p:cNvSpPr>
          <p:nvPr>
            <p:ph type="pic" sz="quarter" idx="33"/>
          </p:nvPr>
        </p:nvSpPr>
        <p:spPr>
          <a:xfrm>
            <a:off x="2512074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0" name="Picture Placeholder 13"/>
          <p:cNvSpPr>
            <a:spLocks noGrp="1" noChangeAspect="1"/>
          </p:cNvSpPr>
          <p:nvPr>
            <p:ph type="pic" sz="quarter" idx="34"/>
          </p:nvPr>
        </p:nvSpPr>
        <p:spPr>
          <a:xfrm>
            <a:off x="3552759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3" name="Picture Placeholder 13"/>
          <p:cNvSpPr>
            <a:spLocks noGrp="1" noChangeAspect="1"/>
          </p:cNvSpPr>
          <p:nvPr>
            <p:ph type="pic" sz="quarter" idx="35"/>
          </p:nvPr>
        </p:nvSpPr>
        <p:spPr>
          <a:xfrm>
            <a:off x="4592775" y="3046229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5" name="Picture Placeholder 13"/>
          <p:cNvSpPr>
            <a:spLocks noGrp="1" noChangeAspect="1"/>
          </p:cNvSpPr>
          <p:nvPr>
            <p:ph type="pic" sz="quarter" idx="36"/>
          </p:nvPr>
        </p:nvSpPr>
        <p:spPr>
          <a:xfrm>
            <a:off x="1472058" y="3905766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6" name="Picture Placeholder 13"/>
          <p:cNvSpPr>
            <a:spLocks noGrp="1" noChangeAspect="1"/>
          </p:cNvSpPr>
          <p:nvPr>
            <p:ph type="pic" sz="quarter" idx="37"/>
          </p:nvPr>
        </p:nvSpPr>
        <p:spPr>
          <a:xfrm>
            <a:off x="2512074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8" name="Picture Placeholder 13"/>
          <p:cNvSpPr>
            <a:spLocks noGrp="1" noChangeAspect="1"/>
          </p:cNvSpPr>
          <p:nvPr>
            <p:ph type="pic" sz="quarter" idx="38"/>
          </p:nvPr>
        </p:nvSpPr>
        <p:spPr>
          <a:xfrm>
            <a:off x="3552759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9" name="Picture Placeholder 13"/>
          <p:cNvSpPr>
            <a:spLocks noGrp="1" noChangeAspect="1"/>
          </p:cNvSpPr>
          <p:nvPr>
            <p:ph type="pic" sz="quarter" idx="39"/>
          </p:nvPr>
        </p:nvSpPr>
        <p:spPr>
          <a:xfrm>
            <a:off x="4592775" y="3905558"/>
            <a:ext cx="1040687" cy="859536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716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428255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2572683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2" name="Picture Placeholder 13"/>
          <p:cNvSpPr>
            <a:spLocks noGrp="1" noChangeAspect="1"/>
          </p:cNvSpPr>
          <p:nvPr>
            <p:ph type="pic" sz="quarter" idx="20"/>
          </p:nvPr>
        </p:nvSpPr>
        <p:spPr>
          <a:xfrm>
            <a:off x="7155139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3" name="Picture Placeholder 13"/>
          <p:cNvSpPr>
            <a:spLocks noGrp="1" noChangeAspect="1"/>
          </p:cNvSpPr>
          <p:nvPr>
            <p:ph type="pic" sz="quarter" idx="21"/>
          </p:nvPr>
        </p:nvSpPr>
        <p:spPr>
          <a:xfrm>
            <a:off x="8301294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4" name="Picture Placeholder 13"/>
          <p:cNvSpPr>
            <a:spLocks noGrp="1" noChangeAspect="1"/>
          </p:cNvSpPr>
          <p:nvPr>
            <p:ph type="pic" sz="quarter" idx="22"/>
          </p:nvPr>
        </p:nvSpPr>
        <p:spPr>
          <a:xfrm>
            <a:off x="9447448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8" name="Picture Placeholder 13"/>
          <p:cNvSpPr>
            <a:spLocks noGrp="1" noChangeAspect="1"/>
          </p:cNvSpPr>
          <p:nvPr>
            <p:ph type="pic" sz="quarter" idx="26"/>
          </p:nvPr>
        </p:nvSpPr>
        <p:spPr>
          <a:xfrm>
            <a:off x="3712334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9" name="Picture Placeholder 13"/>
          <p:cNvSpPr>
            <a:spLocks noGrp="1" noChangeAspect="1"/>
          </p:cNvSpPr>
          <p:nvPr>
            <p:ph type="pic" sz="quarter" idx="27"/>
          </p:nvPr>
        </p:nvSpPr>
        <p:spPr>
          <a:xfrm>
            <a:off x="4864990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50" name="Picture Placeholder 13"/>
          <p:cNvSpPr>
            <a:spLocks noGrp="1" noChangeAspect="1"/>
          </p:cNvSpPr>
          <p:nvPr>
            <p:ph type="pic" sz="quarter" idx="28"/>
          </p:nvPr>
        </p:nvSpPr>
        <p:spPr>
          <a:xfrm>
            <a:off x="6010711" y="2056845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Picture Placeholder 13"/>
          <p:cNvSpPr>
            <a:spLocks noGrp="1" noChangeAspect="1"/>
          </p:cNvSpPr>
          <p:nvPr>
            <p:ph type="pic" sz="quarter" idx="29"/>
          </p:nvPr>
        </p:nvSpPr>
        <p:spPr>
          <a:xfrm>
            <a:off x="1428255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4" name="Picture Placeholder 13"/>
          <p:cNvSpPr>
            <a:spLocks noGrp="1" noChangeAspect="1"/>
          </p:cNvSpPr>
          <p:nvPr>
            <p:ph type="pic" sz="quarter" idx="30"/>
          </p:nvPr>
        </p:nvSpPr>
        <p:spPr>
          <a:xfrm>
            <a:off x="2572683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31"/>
          </p:nvPr>
        </p:nvSpPr>
        <p:spPr>
          <a:xfrm>
            <a:off x="7155139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Picture Placeholder 13"/>
          <p:cNvSpPr>
            <a:spLocks noGrp="1" noChangeAspect="1"/>
          </p:cNvSpPr>
          <p:nvPr>
            <p:ph type="pic" sz="quarter" idx="32"/>
          </p:nvPr>
        </p:nvSpPr>
        <p:spPr>
          <a:xfrm>
            <a:off x="8301294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33"/>
          </p:nvPr>
        </p:nvSpPr>
        <p:spPr>
          <a:xfrm>
            <a:off x="9447448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34"/>
          </p:nvPr>
        </p:nvSpPr>
        <p:spPr>
          <a:xfrm>
            <a:off x="3712334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9" name="Picture Placeholder 13"/>
          <p:cNvSpPr>
            <a:spLocks noGrp="1" noChangeAspect="1"/>
          </p:cNvSpPr>
          <p:nvPr>
            <p:ph type="pic" sz="quarter" idx="35"/>
          </p:nvPr>
        </p:nvSpPr>
        <p:spPr>
          <a:xfrm>
            <a:off x="4864990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36"/>
          </p:nvPr>
        </p:nvSpPr>
        <p:spPr>
          <a:xfrm>
            <a:off x="6010711" y="3052693"/>
            <a:ext cx="1146153" cy="995851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525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12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Servic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779436" y="4164709"/>
            <a:ext cx="1693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622816" y="4164709"/>
            <a:ext cx="1693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458040" y="4164709"/>
            <a:ext cx="2680333" cy="131054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31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033821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State C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782555" y="4280370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788957" y="4280370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4755745" y="1948582"/>
            <a:ext cx="2652399" cy="1723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Drag picture to placeholder or click icon to add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944934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Slides">
    <p:bg>
      <p:bgPr>
        <a:solidFill>
          <a:srgbClr val="192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4653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rt-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7708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368170" y="1603022"/>
            <a:ext cx="1259943" cy="1258811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90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134535" y="1592561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9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39991" y="160901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9564331" y="160901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8214263" y="4054265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90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5499541" y="4054265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756077" y="4040054"/>
            <a:ext cx="1259943" cy="1258811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46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6441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902655" y="2171374"/>
            <a:ext cx="2310384" cy="1732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93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2"/>
            <a:ext cx="6096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180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6096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049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12192000" cy="422321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924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253073" y="3429000"/>
            <a:ext cx="390578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8286220" y="3444240"/>
            <a:ext cx="390578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830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2381515" y="1247800"/>
            <a:ext cx="1903036" cy="1654490"/>
          </a:xfrm>
          <a:custGeom>
            <a:avLst/>
            <a:gdLst>
              <a:gd name="connsiteX0" fmla="*/ 1902541 w 3805081"/>
              <a:gd name="connsiteY0" fmla="*/ 0 h 3805084"/>
              <a:gd name="connsiteX1" fmla="*/ 3805081 w 3805081"/>
              <a:gd name="connsiteY1" fmla="*/ 951271 h 3805084"/>
              <a:gd name="connsiteX2" fmla="*/ 3805081 w 3805081"/>
              <a:gd name="connsiteY2" fmla="*/ 2853813 h 3805084"/>
              <a:gd name="connsiteX3" fmla="*/ 1902541 w 3805081"/>
              <a:gd name="connsiteY3" fmla="*/ 3805084 h 3805084"/>
              <a:gd name="connsiteX4" fmla="*/ 0 w 3805081"/>
              <a:gd name="connsiteY4" fmla="*/ 2853813 h 3805084"/>
              <a:gd name="connsiteX5" fmla="*/ 0 w 3805081"/>
              <a:gd name="connsiteY5" fmla="*/ 951271 h 3805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5081" h="3805084">
                <a:moveTo>
                  <a:pt x="1902541" y="0"/>
                </a:moveTo>
                <a:lnTo>
                  <a:pt x="3805081" y="951271"/>
                </a:lnTo>
                <a:lnTo>
                  <a:pt x="3805081" y="2853813"/>
                </a:lnTo>
                <a:lnTo>
                  <a:pt x="1902541" y="3805084"/>
                </a:lnTo>
                <a:lnTo>
                  <a:pt x="0" y="2853813"/>
                </a:lnTo>
                <a:lnTo>
                  <a:pt x="0" y="9512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Drag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8204311" y="1247800"/>
            <a:ext cx="1903036" cy="1654490"/>
          </a:xfrm>
          <a:custGeom>
            <a:avLst/>
            <a:gdLst>
              <a:gd name="connsiteX0" fmla="*/ 1902541 w 3805081"/>
              <a:gd name="connsiteY0" fmla="*/ 0 h 3805084"/>
              <a:gd name="connsiteX1" fmla="*/ 3805081 w 3805081"/>
              <a:gd name="connsiteY1" fmla="*/ 951271 h 3805084"/>
              <a:gd name="connsiteX2" fmla="*/ 3805081 w 3805081"/>
              <a:gd name="connsiteY2" fmla="*/ 2853813 h 3805084"/>
              <a:gd name="connsiteX3" fmla="*/ 1902541 w 3805081"/>
              <a:gd name="connsiteY3" fmla="*/ 3805084 h 3805084"/>
              <a:gd name="connsiteX4" fmla="*/ 0 w 3805081"/>
              <a:gd name="connsiteY4" fmla="*/ 2853813 h 3805084"/>
              <a:gd name="connsiteX5" fmla="*/ 0 w 3805081"/>
              <a:gd name="connsiteY5" fmla="*/ 951271 h 3805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5081" h="3805084">
                <a:moveTo>
                  <a:pt x="1902541" y="0"/>
                </a:moveTo>
                <a:lnTo>
                  <a:pt x="3805081" y="951271"/>
                </a:lnTo>
                <a:lnTo>
                  <a:pt x="3805081" y="2853813"/>
                </a:lnTo>
                <a:lnTo>
                  <a:pt x="1902541" y="3805084"/>
                </a:lnTo>
                <a:lnTo>
                  <a:pt x="0" y="2853813"/>
                </a:lnTo>
                <a:lnTo>
                  <a:pt x="0" y="9512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Drag Here</a:t>
            </a:r>
          </a:p>
        </p:txBody>
      </p:sp>
    </p:spTree>
    <p:extLst>
      <p:ext uri="{BB962C8B-B14F-4D97-AF65-F5344CB8AC3E}">
        <p14:creationId xmlns:p14="http://schemas.microsoft.com/office/powerpoint/2010/main" val="1290824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377867"/>
      </p:ext>
    </p:extLst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7156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064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9811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705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157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072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485775"/>
            <a:ext cx="12192000" cy="385762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2554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058797" y="1"/>
            <a:ext cx="3010991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140990"/>
            <a:ext cx="3010989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78692" y="1"/>
            <a:ext cx="3013309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117587" y="2159082"/>
            <a:ext cx="3010991" cy="20700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27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" y="9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046814" y="9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093458" y="9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9140265" y="9"/>
            <a:ext cx="3051739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" y="4569492"/>
            <a:ext cx="3051572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51659" y="4569492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8303" y="4569492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5113" y="4569492"/>
            <a:ext cx="3046727" cy="228851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2979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382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4000" y="3429000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128001" y="0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3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691650"/>
      </p:ext>
    </p:extLst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4000" y="0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128001" y="0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4674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63043" y="2045249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646396" y="2045249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029755" y="2045250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0602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51817" y="2015941"/>
            <a:ext cx="3501507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353328" y="2015941"/>
            <a:ext cx="3501505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854829" y="2015949"/>
            <a:ext cx="3501507" cy="256149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057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4005" y="3429000"/>
            <a:ext cx="8128001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4064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862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3048801" y="1647752"/>
            <a:ext cx="1940143" cy="301870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56218" y="1647752"/>
            <a:ext cx="1940143" cy="301870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5141382" y="1647752"/>
            <a:ext cx="1940143" cy="301870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3962" y="1647752"/>
            <a:ext cx="1940143" cy="301870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326543" y="1647752"/>
            <a:ext cx="1940143" cy="301870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208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907939" y="177953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367107" y="372190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4365012" y="177953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907939" y="372190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773423" y="177953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8955689" y="372190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8953595" y="177953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6773423" y="3721902"/>
            <a:ext cx="1383792" cy="10378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4854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8502848" y="2427090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4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073315" y="2427090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4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073315" y="3336042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4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071616" y="4318801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789780" y="2427090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5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789780" y="3336042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52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4788081" y="4318801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55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8502848" y="3336042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56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8501149" y="4318801"/>
            <a:ext cx="944880" cy="70866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030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538761" y="2399547"/>
            <a:ext cx="1078099" cy="80857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538761" y="4027575"/>
            <a:ext cx="1078099" cy="80857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905313" y="2399547"/>
            <a:ext cx="1078099" cy="80857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6905313" y="4027575"/>
            <a:ext cx="1078099" cy="80857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837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" y="0"/>
            <a:ext cx="30448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051105" y="0"/>
            <a:ext cx="30448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092276" y="0"/>
            <a:ext cx="30448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9143380" y="0"/>
            <a:ext cx="30448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401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780797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840487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623751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405299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482241" y="1815734"/>
            <a:ext cx="1601585" cy="12011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05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88029"/>
      </p:ext>
    </p:extLst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783263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64815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0411207" y="2"/>
            <a:ext cx="1780796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7115739" y="1874547"/>
            <a:ext cx="1603248" cy="120243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203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33248"/>
            <a:ext cx="5505419" cy="462475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0231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1" y="1"/>
            <a:ext cx="6096001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1" y="3429000"/>
            <a:ext cx="6096001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5" y="3429000"/>
            <a:ext cx="6096001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738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1" y="2"/>
            <a:ext cx="12192001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184373" y="1917893"/>
            <a:ext cx="1823259" cy="1367444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6782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099261" y="2774869"/>
            <a:ext cx="287789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751718" y="2774869"/>
            <a:ext cx="271095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8237231" y="2774869"/>
            <a:ext cx="271095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1099261" y="4182487"/>
            <a:ext cx="287789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4751718" y="4182487"/>
            <a:ext cx="271095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8237231" y="4182487"/>
            <a:ext cx="2710959" cy="104135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0543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17"/>
          <p:cNvSpPr>
            <a:spLocks noGrp="1"/>
          </p:cNvSpPr>
          <p:nvPr>
            <p:ph type="pic" sz="quarter" idx="24"/>
          </p:nvPr>
        </p:nvSpPr>
        <p:spPr>
          <a:xfrm>
            <a:off x="1001488" y="4138750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17"/>
          <p:cNvSpPr>
            <a:spLocks noGrp="1"/>
          </p:cNvSpPr>
          <p:nvPr>
            <p:ph type="pic" sz="quarter" idx="25"/>
          </p:nvPr>
        </p:nvSpPr>
        <p:spPr>
          <a:xfrm>
            <a:off x="2784252" y="4138749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4529800" y="4138749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Picture Placeholder 17"/>
          <p:cNvSpPr>
            <a:spLocks noGrp="1"/>
          </p:cNvSpPr>
          <p:nvPr>
            <p:ph type="pic" sz="quarter" idx="27"/>
          </p:nvPr>
        </p:nvSpPr>
        <p:spPr>
          <a:xfrm>
            <a:off x="1001488" y="2881419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Picture Placeholder 17"/>
          <p:cNvSpPr>
            <a:spLocks noGrp="1"/>
          </p:cNvSpPr>
          <p:nvPr>
            <p:ph type="pic" sz="quarter" idx="28"/>
          </p:nvPr>
        </p:nvSpPr>
        <p:spPr>
          <a:xfrm>
            <a:off x="2784252" y="2881419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17"/>
          <p:cNvSpPr>
            <a:spLocks noGrp="1"/>
          </p:cNvSpPr>
          <p:nvPr>
            <p:ph type="pic" sz="quarter" idx="29"/>
          </p:nvPr>
        </p:nvSpPr>
        <p:spPr>
          <a:xfrm>
            <a:off x="4529800" y="2881419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17"/>
          <p:cNvSpPr>
            <a:spLocks noGrp="1"/>
          </p:cNvSpPr>
          <p:nvPr>
            <p:ph type="pic" sz="quarter" idx="30"/>
          </p:nvPr>
        </p:nvSpPr>
        <p:spPr>
          <a:xfrm>
            <a:off x="1001488" y="1538101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17"/>
          <p:cNvSpPr>
            <a:spLocks noGrp="1"/>
          </p:cNvSpPr>
          <p:nvPr>
            <p:ph type="pic" sz="quarter" idx="31"/>
          </p:nvPr>
        </p:nvSpPr>
        <p:spPr>
          <a:xfrm>
            <a:off x="2784252" y="1538101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5" name="Picture Placeholder 17"/>
          <p:cNvSpPr>
            <a:spLocks noGrp="1"/>
          </p:cNvSpPr>
          <p:nvPr>
            <p:ph type="pic" sz="quarter" idx="32"/>
          </p:nvPr>
        </p:nvSpPr>
        <p:spPr>
          <a:xfrm>
            <a:off x="4529800" y="1538101"/>
            <a:ext cx="1447141" cy="10853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37245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cbook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580403" y="4353050"/>
            <a:ext cx="1060704" cy="79552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970743" y="4353050"/>
            <a:ext cx="1060704" cy="79552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9140552" y="4353050"/>
            <a:ext cx="1060704" cy="79552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7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4606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59217" y="259147"/>
            <a:ext cx="2708737" cy="298938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59217" y="3507679"/>
            <a:ext cx="2708737" cy="298938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227162" y="1249010"/>
            <a:ext cx="4354713" cy="298938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3372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483207" y="7"/>
            <a:ext cx="6708799" cy="548408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1192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" y="7"/>
            <a:ext cx="6708799" cy="548408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7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309715"/>
      </p:ext>
    </p:extLst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64387" y="844065"/>
            <a:ext cx="3047380" cy="516987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783210" y="844068"/>
            <a:ext cx="3047380" cy="251018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783208" y="3514702"/>
            <a:ext cx="3044896" cy="250471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2930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630449" y="0"/>
            <a:ext cx="5030511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403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530156" y="0"/>
            <a:ext cx="5030511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6179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530157" y="0"/>
            <a:ext cx="6661849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001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" y="0"/>
            <a:ext cx="6661849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243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" y="3345113"/>
            <a:ext cx="3050469" cy="270129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39472" y="3345112"/>
            <a:ext cx="3050469" cy="270129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524" y="3345113"/>
            <a:ext cx="3050469" cy="270129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50284" y="3345112"/>
            <a:ext cx="3050469" cy="270129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046403"/>
            <a:ext cx="12192000" cy="8115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latin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0215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899274" y="4214310"/>
            <a:ext cx="2704767" cy="211029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29780" y="2104006"/>
            <a:ext cx="4761021" cy="422059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604041" y="2104013"/>
            <a:ext cx="2704767" cy="211029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2067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203095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2044980" y="0"/>
            <a:ext cx="2041237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86217" y="0"/>
            <a:ext cx="2027819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" y="3429000"/>
            <a:ext cx="203095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036359" y="3429000"/>
            <a:ext cx="204446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086217" y="3429000"/>
            <a:ext cx="2027819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1565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55836" y="0"/>
            <a:ext cx="203095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100812" y="0"/>
            <a:ext cx="2041237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0142053" y="0"/>
            <a:ext cx="2027819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055836" y="3429000"/>
            <a:ext cx="2030955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092190" y="3429000"/>
            <a:ext cx="204446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0142053" y="3429000"/>
            <a:ext cx="2027819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52330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3.xml"/><Relationship Id="rId18" Type="http://schemas.openxmlformats.org/officeDocument/2006/relationships/slideLayout" Target="../slideLayouts/slideLayout148.xml"/><Relationship Id="rId26" Type="http://schemas.openxmlformats.org/officeDocument/2006/relationships/slideLayout" Target="../slideLayouts/slideLayout156.xml"/><Relationship Id="rId39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51.xml"/><Relationship Id="rId34" Type="http://schemas.openxmlformats.org/officeDocument/2006/relationships/slideLayout" Target="../slideLayouts/slideLayout164.xml"/><Relationship Id="rId42" Type="http://schemas.openxmlformats.org/officeDocument/2006/relationships/slideLayout" Target="../slideLayouts/slideLayout172.xml"/><Relationship Id="rId47" Type="http://schemas.openxmlformats.org/officeDocument/2006/relationships/slideLayout" Target="../slideLayouts/slideLayout177.xml"/><Relationship Id="rId50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2.xml"/><Relationship Id="rId16" Type="http://schemas.openxmlformats.org/officeDocument/2006/relationships/slideLayout" Target="../slideLayouts/slideLayout146.xml"/><Relationship Id="rId29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41.xml"/><Relationship Id="rId24" Type="http://schemas.openxmlformats.org/officeDocument/2006/relationships/slideLayout" Target="../slideLayouts/slideLayout154.xml"/><Relationship Id="rId32" Type="http://schemas.openxmlformats.org/officeDocument/2006/relationships/slideLayout" Target="../slideLayouts/slideLayout162.xml"/><Relationship Id="rId37" Type="http://schemas.openxmlformats.org/officeDocument/2006/relationships/slideLayout" Target="../slideLayouts/slideLayout167.xml"/><Relationship Id="rId40" Type="http://schemas.openxmlformats.org/officeDocument/2006/relationships/slideLayout" Target="../slideLayouts/slideLayout170.xml"/><Relationship Id="rId45" Type="http://schemas.openxmlformats.org/officeDocument/2006/relationships/slideLayout" Target="../slideLayouts/slideLayout175.xml"/><Relationship Id="rId53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19" Type="http://schemas.openxmlformats.org/officeDocument/2006/relationships/slideLayout" Target="../slideLayouts/slideLayout149.xml"/><Relationship Id="rId31" Type="http://schemas.openxmlformats.org/officeDocument/2006/relationships/slideLayout" Target="../slideLayouts/slideLayout161.xml"/><Relationship Id="rId44" Type="http://schemas.openxmlformats.org/officeDocument/2006/relationships/slideLayout" Target="../slideLayouts/slideLayout174.xml"/><Relationship Id="rId52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slideLayout" Target="../slideLayouts/slideLayout144.xml"/><Relationship Id="rId22" Type="http://schemas.openxmlformats.org/officeDocument/2006/relationships/slideLayout" Target="../slideLayouts/slideLayout152.xml"/><Relationship Id="rId27" Type="http://schemas.openxmlformats.org/officeDocument/2006/relationships/slideLayout" Target="../slideLayouts/slideLayout157.xml"/><Relationship Id="rId30" Type="http://schemas.openxmlformats.org/officeDocument/2006/relationships/slideLayout" Target="../slideLayouts/slideLayout160.xml"/><Relationship Id="rId35" Type="http://schemas.openxmlformats.org/officeDocument/2006/relationships/slideLayout" Target="../slideLayouts/slideLayout165.xml"/><Relationship Id="rId43" Type="http://schemas.openxmlformats.org/officeDocument/2006/relationships/slideLayout" Target="../slideLayouts/slideLayout173.xml"/><Relationship Id="rId48" Type="http://schemas.openxmlformats.org/officeDocument/2006/relationships/slideLayout" Target="../slideLayouts/slideLayout178.xml"/><Relationship Id="rId8" Type="http://schemas.openxmlformats.org/officeDocument/2006/relationships/slideLayout" Target="../slideLayouts/slideLayout138.xml"/><Relationship Id="rId51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42.xml"/><Relationship Id="rId17" Type="http://schemas.openxmlformats.org/officeDocument/2006/relationships/slideLayout" Target="../slideLayouts/slideLayout147.xml"/><Relationship Id="rId25" Type="http://schemas.openxmlformats.org/officeDocument/2006/relationships/slideLayout" Target="../slideLayouts/slideLayout155.xml"/><Relationship Id="rId33" Type="http://schemas.openxmlformats.org/officeDocument/2006/relationships/slideLayout" Target="../slideLayouts/slideLayout163.xml"/><Relationship Id="rId38" Type="http://schemas.openxmlformats.org/officeDocument/2006/relationships/slideLayout" Target="../slideLayouts/slideLayout168.xml"/><Relationship Id="rId46" Type="http://schemas.openxmlformats.org/officeDocument/2006/relationships/slideLayout" Target="../slideLayouts/slideLayout176.xml"/><Relationship Id="rId20" Type="http://schemas.openxmlformats.org/officeDocument/2006/relationships/slideLayout" Target="../slideLayouts/slideLayout150.xml"/><Relationship Id="rId41" Type="http://schemas.openxmlformats.org/officeDocument/2006/relationships/slideLayout" Target="../slideLayouts/slideLayout171.xml"/><Relationship Id="rId54" Type="http://schemas.openxmlformats.org/officeDocument/2006/relationships/theme" Target="../theme/theme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5.xml"/><Relationship Id="rId23" Type="http://schemas.openxmlformats.org/officeDocument/2006/relationships/slideLayout" Target="../slideLayouts/slideLayout153.xml"/><Relationship Id="rId28" Type="http://schemas.openxmlformats.org/officeDocument/2006/relationships/slideLayout" Target="../slideLayouts/slideLayout158.xml"/><Relationship Id="rId36" Type="http://schemas.openxmlformats.org/officeDocument/2006/relationships/slideLayout" Target="../slideLayouts/slideLayout166.xml"/><Relationship Id="rId49" Type="http://schemas.openxmlformats.org/officeDocument/2006/relationships/slideLayout" Target="../slideLayouts/slideLayout1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85D5E13-6371-4CAE-A9DD-555A7A5CBE1E}"/>
              </a:ext>
            </a:extLst>
          </p:cNvPr>
          <p:cNvSpPr/>
          <p:nvPr userDrawn="1"/>
        </p:nvSpPr>
        <p:spPr>
          <a:xfrm>
            <a:off x="11512877" y="247837"/>
            <a:ext cx="481584" cy="361188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92" tIns="17146" rIns="34292" bIns="17146" rtlCol="0" anchor="ctr"/>
          <a:lstStyle/>
          <a:p>
            <a:pPr algn="ctr"/>
            <a:endParaRPr lang="en-US" sz="135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154366-1354-4AF3-B6D5-34034152B049}"/>
              </a:ext>
            </a:extLst>
          </p:cNvPr>
          <p:cNvSpPr txBox="1"/>
          <p:nvPr userDrawn="1"/>
        </p:nvSpPr>
        <p:spPr>
          <a:xfrm>
            <a:off x="11560862" y="303542"/>
            <a:ext cx="398168" cy="230953"/>
          </a:xfrm>
          <a:prstGeom prst="rect">
            <a:avLst/>
          </a:prstGeom>
          <a:noFill/>
        </p:spPr>
        <p:txBody>
          <a:bodyPr wrap="none" lIns="68571" tIns="34286" rIns="68571" bIns="34286" rtlCol="0">
            <a:spAutoFit/>
          </a:bodyPr>
          <a:lstStyle/>
          <a:p>
            <a:pPr algn="ctr"/>
            <a:fld id="{260E2A6B-A809-4840-BF14-8648BC0BDF87}" type="slidenum">
              <a:rPr lang="id-ID" sz="1051" b="1" smtClean="0">
                <a:solidFill>
                  <a:schemeClr val="bg1"/>
                </a:solidFill>
                <a:latin typeface="Lato Regular"/>
                <a:cs typeface="Lato Regular"/>
              </a:rPr>
              <a:pPr algn="ctr"/>
              <a:t>‹Nº›</a:t>
            </a:fld>
            <a:endParaRPr lang="id-ID" sz="105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9B06F0-4A9B-4821-A180-84C7571D882B}"/>
              </a:ext>
            </a:extLst>
          </p:cNvPr>
          <p:cNvSpPr/>
          <p:nvPr userDrawn="1"/>
        </p:nvSpPr>
        <p:spPr>
          <a:xfrm>
            <a:off x="3896748" y="6256377"/>
            <a:ext cx="4404904" cy="323157"/>
          </a:xfrm>
          <a:prstGeom prst="rect">
            <a:avLst/>
          </a:prstGeom>
        </p:spPr>
        <p:txBody>
          <a:bodyPr wrap="square" lIns="68571" tIns="34286" rIns="68571" bIns="34286">
            <a:spAutoFit/>
          </a:bodyPr>
          <a:lstStyle/>
          <a:p>
            <a:pPr algn="ctr"/>
            <a:r>
              <a:rPr lang="id-ID" sz="9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  <a:p>
            <a:pPr algn="ctr"/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© 2016 </a:t>
            </a:r>
            <a:r>
              <a:rPr lang="en-US" sz="750" dirty="0" err="1">
                <a:solidFill>
                  <a:schemeClr val="tx2"/>
                </a:solidFill>
                <a:latin typeface="Lato Light"/>
                <a:cs typeface="Lato Light"/>
              </a:rPr>
              <a:t>Jetfabrik</a:t>
            </a:r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 </a:t>
            </a:r>
            <a:r>
              <a:rPr lang="id-ID" sz="750" dirty="0">
                <a:solidFill>
                  <a:schemeClr val="tx2"/>
                </a:solidFill>
                <a:latin typeface="Lato Light"/>
                <a:cs typeface="Lato Light"/>
              </a:rPr>
              <a:t>Multipurpose Theme</a:t>
            </a:r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. All Rights Reserved. </a:t>
            </a:r>
            <a:endParaRPr lang="id-ID" sz="750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997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1" r:id="rId26"/>
    <p:sldLayoutId id="2147483752" r:id="rId27"/>
    <p:sldLayoutId id="2147483753" r:id="rId28"/>
    <p:sldLayoutId id="2147483754" r:id="rId29"/>
    <p:sldLayoutId id="2147483755" r:id="rId30"/>
    <p:sldLayoutId id="2147483756" r:id="rId31"/>
    <p:sldLayoutId id="2147483757" r:id="rId32"/>
    <p:sldLayoutId id="2147483758" r:id="rId33"/>
    <p:sldLayoutId id="2147483759" r:id="rId34"/>
    <p:sldLayoutId id="2147483760" r:id="rId35"/>
    <p:sldLayoutId id="2147483761" r:id="rId36"/>
    <p:sldLayoutId id="2147483762" r:id="rId37"/>
    <p:sldLayoutId id="2147483763" r:id="rId38"/>
    <p:sldLayoutId id="2147483764" r:id="rId39"/>
    <p:sldLayoutId id="2147483765" r:id="rId40"/>
    <p:sldLayoutId id="2147483766" r:id="rId41"/>
    <p:sldLayoutId id="2147483767" r:id="rId42"/>
    <p:sldLayoutId id="2147483768" r:id="rId43"/>
    <p:sldLayoutId id="2147483769" r:id="rId44"/>
    <p:sldLayoutId id="2147483770" r:id="rId45"/>
    <p:sldLayoutId id="2147483771" r:id="rId46"/>
    <p:sldLayoutId id="2147483772" r:id="rId47"/>
    <p:sldLayoutId id="2147483773" r:id="rId48"/>
    <p:sldLayoutId id="2147483774" r:id="rId49"/>
    <p:sldLayoutId id="2147483775" r:id="rId50"/>
    <p:sldLayoutId id="2147483776" r:id="rId51"/>
    <p:sldLayoutId id="2147483777" r:id="rId52"/>
    <p:sldLayoutId id="2147483778" r:id="rId53"/>
    <p:sldLayoutId id="2147483836" r:id="rId54"/>
    <p:sldLayoutId id="2147483837" r:id="rId55"/>
    <p:sldLayoutId id="2147483838" r:id="rId56"/>
    <p:sldLayoutId id="2147483839" r:id="rId57"/>
    <p:sldLayoutId id="2147483840" r:id="rId58"/>
    <p:sldLayoutId id="2147483841" r:id="rId59"/>
    <p:sldLayoutId id="2147483842" r:id="rId60"/>
    <p:sldLayoutId id="2147483843" r:id="rId61"/>
    <p:sldLayoutId id="2147483844" r:id="rId62"/>
    <p:sldLayoutId id="2147483845" r:id="rId63"/>
    <p:sldLayoutId id="2147483846" r:id="rId64"/>
    <p:sldLayoutId id="2147483847" r:id="rId65"/>
    <p:sldLayoutId id="2147483848" r:id="rId66"/>
    <p:sldLayoutId id="2147483849" r:id="rId67"/>
    <p:sldLayoutId id="2147483850" r:id="rId68"/>
    <p:sldLayoutId id="2147483851" r:id="rId69"/>
    <p:sldLayoutId id="2147483852" r:id="rId70"/>
    <p:sldLayoutId id="2147483853" r:id="rId71"/>
    <p:sldLayoutId id="2147483854" r:id="rId72"/>
    <p:sldLayoutId id="2147483855" r:id="rId73"/>
    <p:sldLayoutId id="2147483856" r:id="rId74"/>
    <p:sldLayoutId id="2147483857" r:id="rId75"/>
    <p:sldLayoutId id="2147483858" r:id="rId76"/>
    <p:sldLayoutId id="2147483859" r:id="rId77"/>
    <p:sldLayoutId id="2147483860" r:id="rId78"/>
    <p:sldLayoutId id="2147483861" r:id="rId79"/>
    <p:sldLayoutId id="2147483862" r:id="rId80"/>
    <p:sldLayoutId id="2147483863" r:id="rId81"/>
    <p:sldLayoutId id="2147483864" r:id="rId82"/>
    <p:sldLayoutId id="2147483865" r:id="rId83"/>
    <p:sldLayoutId id="2147483866" r:id="rId84"/>
    <p:sldLayoutId id="2147483867" r:id="rId85"/>
    <p:sldLayoutId id="2147483868" r:id="rId86"/>
    <p:sldLayoutId id="2147483869" r:id="rId87"/>
    <p:sldLayoutId id="2147483870" r:id="rId88"/>
    <p:sldLayoutId id="2147483871" r:id="rId89"/>
    <p:sldLayoutId id="2147483872" r:id="rId90"/>
    <p:sldLayoutId id="2147483873" r:id="rId91"/>
    <p:sldLayoutId id="2147483874" r:id="rId92"/>
    <p:sldLayoutId id="2147483875" r:id="rId93"/>
    <p:sldLayoutId id="2147483876" r:id="rId94"/>
    <p:sldLayoutId id="2147483877" r:id="rId95"/>
    <p:sldLayoutId id="2147483878" r:id="rId96"/>
    <p:sldLayoutId id="2147483879" r:id="rId97"/>
    <p:sldLayoutId id="2147483880" r:id="rId98"/>
    <p:sldLayoutId id="2147483881" r:id="rId99"/>
    <p:sldLayoutId id="2147483882" r:id="rId100"/>
    <p:sldLayoutId id="2147483883" r:id="rId101"/>
    <p:sldLayoutId id="2147483884" r:id="rId102"/>
    <p:sldLayoutId id="2147483885" r:id="rId103"/>
    <p:sldLayoutId id="2147483886" r:id="rId104"/>
    <p:sldLayoutId id="2147483887" r:id="rId105"/>
    <p:sldLayoutId id="2147483888" r:id="rId106"/>
    <p:sldLayoutId id="2147483889" r:id="rId107"/>
    <p:sldLayoutId id="2147483890" r:id="rId108"/>
    <p:sldLayoutId id="2147483891" r:id="rId109"/>
    <p:sldLayoutId id="2147483892" r:id="rId110"/>
    <p:sldLayoutId id="2147483893" r:id="rId111"/>
    <p:sldLayoutId id="2147483894" r:id="rId112"/>
    <p:sldLayoutId id="2147483895" r:id="rId113"/>
    <p:sldLayoutId id="2147483896" r:id="rId114"/>
    <p:sldLayoutId id="2147483897" r:id="rId115"/>
    <p:sldLayoutId id="2147483898" r:id="rId116"/>
    <p:sldLayoutId id="2147483899" r:id="rId117"/>
    <p:sldLayoutId id="2147483900" r:id="rId118"/>
    <p:sldLayoutId id="2147483901" r:id="rId119"/>
    <p:sldLayoutId id="2147483902" r:id="rId120"/>
    <p:sldLayoutId id="2147483903" r:id="rId121"/>
    <p:sldLayoutId id="2147483904" r:id="rId122"/>
    <p:sldLayoutId id="2147483905" r:id="rId123"/>
    <p:sldLayoutId id="2147483906" r:id="rId124"/>
    <p:sldLayoutId id="2147483907" r:id="rId125"/>
    <p:sldLayoutId id="2147483908" r:id="rId126"/>
    <p:sldLayoutId id="2147483909" r:id="rId127"/>
    <p:sldLayoutId id="2147483910" r:id="rId128"/>
    <p:sldLayoutId id="2147483911" r:id="rId129"/>
    <p:sldLayoutId id="2147483912" r:id="rId1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0AC3665-D43C-4077-9499-6A5218DDEE4C}"/>
              </a:ext>
            </a:extLst>
          </p:cNvPr>
          <p:cNvSpPr/>
          <p:nvPr userDrawn="1"/>
        </p:nvSpPr>
        <p:spPr>
          <a:xfrm>
            <a:off x="11512877" y="247837"/>
            <a:ext cx="481584" cy="361188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92" tIns="17146" rIns="34292" bIns="17146" rtlCol="0" anchor="ctr"/>
          <a:lstStyle/>
          <a:p>
            <a:pPr algn="ctr"/>
            <a:endParaRPr lang="en-US" sz="135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28A4A0-F892-46CA-A421-78D7A584FC9C}"/>
              </a:ext>
            </a:extLst>
          </p:cNvPr>
          <p:cNvSpPr txBox="1"/>
          <p:nvPr userDrawn="1"/>
        </p:nvSpPr>
        <p:spPr>
          <a:xfrm>
            <a:off x="11560862" y="303542"/>
            <a:ext cx="398168" cy="230953"/>
          </a:xfrm>
          <a:prstGeom prst="rect">
            <a:avLst/>
          </a:prstGeom>
          <a:noFill/>
        </p:spPr>
        <p:txBody>
          <a:bodyPr wrap="none" lIns="68571" tIns="34286" rIns="68571" bIns="34286" rtlCol="0">
            <a:spAutoFit/>
          </a:bodyPr>
          <a:lstStyle/>
          <a:p>
            <a:pPr algn="ctr"/>
            <a:fld id="{260E2A6B-A809-4840-BF14-8648BC0BDF87}" type="slidenum">
              <a:rPr lang="id-ID" sz="1051" b="1" smtClean="0">
                <a:solidFill>
                  <a:schemeClr val="bg1"/>
                </a:solidFill>
                <a:latin typeface="Lato Regular"/>
                <a:cs typeface="Lato Regular"/>
              </a:rPr>
              <a:pPr algn="ctr"/>
              <a:t>‹Nº›</a:t>
            </a:fld>
            <a:endParaRPr lang="id-ID" sz="105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8CE214-C312-4A25-8D23-F89EACF4F188}"/>
              </a:ext>
            </a:extLst>
          </p:cNvPr>
          <p:cNvSpPr/>
          <p:nvPr userDrawn="1"/>
        </p:nvSpPr>
        <p:spPr>
          <a:xfrm>
            <a:off x="3896748" y="6256377"/>
            <a:ext cx="4404904" cy="323157"/>
          </a:xfrm>
          <a:prstGeom prst="rect">
            <a:avLst/>
          </a:prstGeom>
        </p:spPr>
        <p:txBody>
          <a:bodyPr wrap="square" lIns="68571" tIns="34286" rIns="68571" bIns="34286">
            <a:spAutoFit/>
          </a:bodyPr>
          <a:lstStyle/>
          <a:p>
            <a:pPr algn="ctr"/>
            <a:r>
              <a:rPr lang="id-ID" sz="900" dirty="0">
                <a:solidFill>
                  <a:schemeClr val="accent1"/>
                </a:solidFill>
                <a:latin typeface="Lato Light"/>
                <a:cs typeface="Lato Light"/>
              </a:rPr>
              <a:t>www.companyname.com</a:t>
            </a:r>
          </a:p>
          <a:p>
            <a:pPr algn="ctr"/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© 2016 </a:t>
            </a:r>
            <a:r>
              <a:rPr lang="en-US" sz="750" dirty="0" err="1">
                <a:solidFill>
                  <a:schemeClr val="tx2"/>
                </a:solidFill>
                <a:latin typeface="Lato Light"/>
                <a:cs typeface="Lato Light"/>
              </a:rPr>
              <a:t>Jetfabrik</a:t>
            </a:r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 </a:t>
            </a:r>
            <a:r>
              <a:rPr lang="id-ID" sz="750" dirty="0">
                <a:solidFill>
                  <a:schemeClr val="tx2"/>
                </a:solidFill>
                <a:latin typeface="Lato Light"/>
                <a:cs typeface="Lato Light"/>
              </a:rPr>
              <a:t>Multipurpose Theme</a:t>
            </a:r>
            <a:r>
              <a:rPr lang="en-US" sz="750" dirty="0">
                <a:solidFill>
                  <a:schemeClr val="tx2"/>
                </a:solidFill>
                <a:latin typeface="Lato Light"/>
                <a:cs typeface="Lato Light"/>
              </a:rPr>
              <a:t>. All Rights Reserved. </a:t>
            </a:r>
            <a:endParaRPr lang="id-ID" sz="750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81653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792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  <p:sldLayoutId id="2147483806" r:id="rId26"/>
    <p:sldLayoutId id="2147483807" r:id="rId27"/>
    <p:sldLayoutId id="2147483808" r:id="rId28"/>
    <p:sldLayoutId id="2147483809" r:id="rId29"/>
    <p:sldLayoutId id="2147483810" r:id="rId30"/>
    <p:sldLayoutId id="2147483811" r:id="rId31"/>
    <p:sldLayoutId id="2147483812" r:id="rId32"/>
    <p:sldLayoutId id="2147483813" r:id="rId33"/>
    <p:sldLayoutId id="2147483814" r:id="rId34"/>
    <p:sldLayoutId id="2147483815" r:id="rId35"/>
    <p:sldLayoutId id="2147483816" r:id="rId36"/>
    <p:sldLayoutId id="2147483817" r:id="rId37"/>
    <p:sldLayoutId id="2147483818" r:id="rId38"/>
    <p:sldLayoutId id="2147483819" r:id="rId39"/>
    <p:sldLayoutId id="2147483820" r:id="rId40"/>
    <p:sldLayoutId id="2147483821" r:id="rId41"/>
    <p:sldLayoutId id="2147483822" r:id="rId42"/>
    <p:sldLayoutId id="2147483823" r:id="rId43"/>
    <p:sldLayoutId id="2147483824" r:id="rId44"/>
    <p:sldLayoutId id="2147483825" r:id="rId45"/>
    <p:sldLayoutId id="2147483826" r:id="rId46"/>
    <p:sldLayoutId id="2147483827" r:id="rId47"/>
    <p:sldLayoutId id="2147483828" r:id="rId48"/>
    <p:sldLayoutId id="2147483829" r:id="rId49"/>
    <p:sldLayoutId id="2147483830" r:id="rId50"/>
    <p:sldLayoutId id="2147483831" r:id="rId51"/>
    <p:sldLayoutId id="2147483832" r:id="rId52"/>
    <p:sldLayoutId id="2147483965" r:id="rId5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31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5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2.xml"/><Relationship Id="rId5" Type="http://schemas.openxmlformats.org/officeDocument/2006/relationships/image" Target="../media/image42.png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58.png"/><Relationship Id="rId5" Type="http://schemas.openxmlformats.org/officeDocument/2006/relationships/image" Target="../media/image51.png"/><Relationship Id="rId10" Type="http://schemas.openxmlformats.org/officeDocument/2006/relationships/image" Target="../media/image61.jpeg"/><Relationship Id="rId4" Type="http://schemas.openxmlformats.org/officeDocument/2006/relationships/image" Target="../media/image57.pn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D5564773-F8EF-40FD-8725-9C4BE4B4FEAB}"/>
              </a:ext>
            </a:extLst>
          </p:cNvPr>
          <p:cNvSpPr/>
          <p:nvPr/>
        </p:nvSpPr>
        <p:spPr>
          <a:xfrm>
            <a:off x="9445752" y="-11792"/>
            <a:ext cx="2746248" cy="686979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0 Imagen">
            <a:extLst>
              <a:ext uri="{FF2B5EF4-FFF2-40B4-BE49-F238E27FC236}">
                <a16:creationId xmlns:a16="http://schemas.microsoft.com/office/drawing/2014/main" id="{884DF747-DD2F-41B9-A183-DE20FF396F1B}"/>
              </a:ext>
            </a:extLst>
          </p:cNvPr>
          <p:cNvPicPr/>
          <p:nvPr/>
        </p:nvPicPr>
        <p:blipFill rotWithShape="1">
          <a:blip r:embed="rId3"/>
          <a:srcRect l="37662" t="4193" r="36983" b="32955"/>
          <a:stretch/>
        </p:blipFill>
        <p:spPr bwMode="auto">
          <a:xfrm>
            <a:off x="10305105" y="554714"/>
            <a:ext cx="1119487" cy="3540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29">
            <a:extLst>
              <a:ext uri="{FF2B5EF4-FFF2-40B4-BE49-F238E27FC236}">
                <a16:creationId xmlns:a16="http://schemas.microsoft.com/office/drawing/2014/main" id="{0E52701B-820C-4C70-910E-2560FA6FB452}"/>
              </a:ext>
            </a:extLst>
          </p:cNvPr>
          <p:cNvSpPr txBox="1"/>
          <p:nvPr/>
        </p:nvSpPr>
        <p:spPr>
          <a:xfrm>
            <a:off x="10340430" y="1285275"/>
            <a:ext cx="1112805" cy="572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MX" sz="1400" spc="600" dirty="0">
                <a:solidFill>
                  <a:srgbClr val="5F5F5F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JULIO</a:t>
            </a:r>
          </a:p>
          <a:p>
            <a:pPr algn="ctr">
              <a:lnSpc>
                <a:spcPct val="115000"/>
              </a:lnSpc>
            </a:pPr>
            <a:r>
              <a:rPr lang="es-MX" sz="1400" spc="600" dirty="0">
                <a:solidFill>
                  <a:srgbClr val="5F5F5F"/>
                </a:solidFill>
                <a:latin typeface="Montserrat" panose="00000500000000000000" pitchFamily="2" charset="0"/>
                <a:ea typeface="MS Mincho" panose="020B0400000000000000" pitchFamily="49" charset="-128"/>
                <a:cs typeface="Times New Roman" panose="02020603050405020304" pitchFamily="18" charset="0"/>
              </a:rPr>
              <a:t>2022</a:t>
            </a:r>
            <a:endParaRPr lang="es-MX" sz="1400" b="1" dirty="0">
              <a:solidFill>
                <a:srgbClr val="082A75"/>
              </a:solidFill>
              <a:latin typeface="Calibri" panose="020F0502020204030204" pitchFamily="34" charset="0"/>
              <a:ea typeface="MS Mincho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1F12C2D-8E7A-468A-A317-7F6ABEA082BC}"/>
              </a:ext>
            </a:extLst>
          </p:cNvPr>
          <p:cNvSpPr/>
          <p:nvPr/>
        </p:nvSpPr>
        <p:spPr>
          <a:xfrm>
            <a:off x="9754485" y="5057199"/>
            <a:ext cx="2128782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es-E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FORO NACIONAL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es-E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</a:rPr>
              <a:t>de Transporte de Mercancías</a:t>
            </a:r>
          </a:p>
        </p:txBody>
      </p:sp>
    </p:spTree>
    <p:extLst>
      <p:ext uri="{BB962C8B-B14F-4D97-AF65-F5344CB8AC3E}">
        <p14:creationId xmlns:p14="http://schemas.microsoft.com/office/powerpoint/2010/main" val="2112534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1 Imagen">
            <a:extLst>
              <a:ext uri="{FF2B5EF4-FFF2-40B4-BE49-F238E27FC236}">
                <a16:creationId xmlns:a16="http://schemas.microsoft.com/office/drawing/2014/main" id="{2BD20B64-DC22-4AFA-BCB2-53BCADF388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1" t="447" r="21011" b="13068"/>
          <a:stretch/>
        </p:blipFill>
        <p:spPr>
          <a:xfrm>
            <a:off x="5807968" y="5445224"/>
            <a:ext cx="1296035" cy="285115"/>
          </a:xfrm>
          <a:prstGeom prst="rect">
            <a:avLst/>
          </a:prstGeom>
        </p:spPr>
      </p:pic>
      <p:sp>
        <p:nvSpPr>
          <p:cNvPr id="7" name="5 Rectángulo">
            <a:extLst>
              <a:ext uri="{FF2B5EF4-FFF2-40B4-BE49-F238E27FC236}">
                <a16:creationId xmlns:a16="http://schemas.microsoft.com/office/drawing/2014/main" id="{9568CD96-CE85-4EC6-95F2-BB9B38C02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484" y="5974561"/>
            <a:ext cx="9577064" cy="871855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MX" sz="10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Están reservados todos los derechos. Queda prohibida la reproducción, el almacenamiento en memoria electrónica o la transmisión por cualquier medio electrónico, mecánico, fotocopiado, grabación, etc. de la totalidad o parcialidad de esta publicación sin la autorización de los representantes legales de Ferrocarril y Terminal de Valle de México, S.A. de C.V., sus accionistas, comité directivo y cuerpo de gobierno corporativo.</a:t>
            </a:r>
            <a:endParaRPr lang="es-MX" sz="1400" b="1" dirty="0">
              <a:solidFill>
                <a:srgbClr val="082A75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5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0">
            <a:extLst>
              <a:ext uri="{FF2B5EF4-FFF2-40B4-BE49-F238E27FC236}">
                <a16:creationId xmlns:a16="http://schemas.microsoft.com/office/drawing/2014/main" id="{BFF0B585-F3FB-4427-A2F0-053EB093E681}"/>
              </a:ext>
            </a:extLst>
          </p:cNvPr>
          <p:cNvSpPr txBox="1"/>
          <p:nvPr/>
        </p:nvSpPr>
        <p:spPr>
          <a:xfrm>
            <a:off x="448238" y="134291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Terminal del Valle de México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A1D7EF-9686-44B1-806F-FD0C0ED20A45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>
            <a:extLst>
              <a:ext uri="{FF2B5EF4-FFF2-40B4-BE49-F238E27FC236}">
                <a16:creationId xmlns:a16="http://schemas.microsoft.com/office/drawing/2014/main" id="{E72B72B8-0E06-47A6-B318-D27BF55A3D34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Marcador de número de diapositiva 2">
            <a:extLst>
              <a:ext uri="{FF2B5EF4-FFF2-40B4-BE49-F238E27FC236}">
                <a16:creationId xmlns:a16="http://schemas.microsoft.com/office/drawing/2014/main" id="{C6B9417E-8BF9-43B0-AA32-EFB6559948D2}"/>
              </a:ext>
            </a:extLst>
          </p:cNvPr>
          <p:cNvSpPr txBox="1">
            <a:spLocks/>
          </p:cNvSpPr>
          <p:nvPr/>
        </p:nvSpPr>
        <p:spPr>
          <a:xfrm>
            <a:off x="11436238" y="630423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C374A0-1BF4-4741-A88F-9000A23EA190}" type="slidenum">
              <a:rPr kumimoji="0" lang="es-MX" sz="1700" b="1" i="0" u="none" strike="noStrike" kern="120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MX" sz="17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5BF75D12-EB9F-CF04-5C09-A4CE909BE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975" y="890227"/>
            <a:ext cx="4451740" cy="4596486"/>
          </a:xfrm>
          <a:prstGeom prst="rect">
            <a:avLst/>
          </a:prstGeom>
        </p:spPr>
      </p:pic>
      <p:pic>
        <p:nvPicPr>
          <p:cNvPr id="27" name="21 Imagen" descr="FTVM 2017.png">
            <a:extLst>
              <a:ext uri="{FF2B5EF4-FFF2-40B4-BE49-F238E27FC236}">
                <a16:creationId xmlns:a16="http://schemas.microsoft.com/office/drawing/2014/main" id="{B8300221-E088-4911-0E97-DFAAF6A85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5231" t="447" r="21011" b="13068"/>
          <a:stretch/>
        </p:blipFill>
        <p:spPr>
          <a:xfrm>
            <a:off x="2702296" y="865456"/>
            <a:ext cx="1323989" cy="291668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32031934-1537-8184-E552-90C80271F3E6}"/>
              </a:ext>
            </a:extLst>
          </p:cNvPr>
          <p:cNvGrpSpPr/>
          <p:nvPr/>
        </p:nvGrpSpPr>
        <p:grpSpPr>
          <a:xfrm>
            <a:off x="9168305" y="5510519"/>
            <a:ext cx="2267933" cy="642787"/>
            <a:chOff x="8410201" y="5381463"/>
            <a:chExt cx="3086399" cy="838690"/>
          </a:xfrm>
        </p:grpSpPr>
        <p:pic>
          <p:nvPicPr>
            <p:cNvPr id="28" name="Picture 2" descr="Resultado de imagen para KCSM LOGO">
              <a:extLst>
                <a:ext uri="{FF2B5EF4-FFF2-40B4-BE49-F238E27FC236}">
                  <a16:creationId xmlns:a16="http://schemas.microsoft.com/office/drawing/2014/main" id="{ED03E09F-0958-22D5-979B-5255AD9790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0201" y="5491223"/>
              <a:ext cx="705562" cy="652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Presenta SCT Proyecto de Norma sobre condiciones para transporte de carga |  Nación Transporte">
              <a:extLst>
                <a:ext uri="{FF2B5EF4-FFF2-40B4-BE49-F238E27FC236}">
                  <a16:creationId xmlns:a16="http://schemas.microsoft.com/office/drawing/2014/main" id="{C17CDB01-91AE-69E8-4399-267545D57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7910" y="5381463"/>
              <a:ext cx="838690" cy="838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4">
              <a:extLst>
                <a:ext uri="{FF2B5EF4-FFF2-40B4-BE49-F238E27FC236}">
                  <a16:creationId xmlns:a16="http://schemas.microsoft.com/office/drawing/2014/main" id="{3A2FEFCE-8404-75E4-B61B-294F319380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4465" y="5685856"/>
              <a:ext cx="1091393" cy="172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CuadroTexto 44">
            <a:extLst>
              <a:ext uri="{FF2B5EF4-FFF2-40B4-BE49-F238E27FC236}">
                <a16:creationId xmlns:a16="http://schemas.microsoft.com/office/drawing/2014/main" id="{FC6ED307-A4F8-0933-60C5-699456BC2DA1}"/>
              </a:ext>
            </a:extLst>
          </p:cNvPr>
          <p:cNvSpPr txBox="1"/>
          <p:nvPr/>
        </p:nvSpPr>
        <p:spPr>
          <a:xfrm>
            <a:off x="222571" y="4644567"/>
            <a:ext cx="611051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Volumen anual carros y contendores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55538EEA-BC91-00DB-5D4C-391B6BD92E1F}"/>
              </a:ext>
            </a:extLst>
          </p:cNvPr>
          <p:cNvSpPr txBox="1"/>
          <p:nvPr/>
        </p:nvSpPr>
        <p:spPr>
          <a:xfrm>
            <a:off x="587125" y="1602511"/>
            <a:ext cx="5508875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50" b="0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Ubicada en la zona del Valle de México, somos la terminal ferroviaria e Intermodal más grande e importante de México.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15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sz="1200" dirty="0">
              <a:solidFill>
                <a:srgbClr val="1F1F26"/>
              </a:solidFill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sz="1200" dirty="0">
              <a:solidFill>
                <a:srgbClr val="1F1F26"/>
              </a:solidFill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50" b="0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FERROVALLE es la terminal con mayor conectividad del país, considerada como el nodo logístico más importante y de mayor movimiento ferroviario e Intermodal.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sz="1200" dirty="0">
              <a:solidFill>
                <a:srgbClr val="1F1F26"/>
              </a:solidFill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3" name="21 Imagen" descr="FTVM 2017.png">
            <a:extLst>
              <a:ext uri="{FF2B5EF4-FFF2-40B4-BE49-F238E27FC236}">
                <a16:creationId xmlns:a16="http://schemas.microsoft.com/office/drawing/2014/main" id="{47DF21DC-6D96-12B8-5BF1-E27AE6136F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5231" t="447" r="21011" b="13068"/>
          <a:stretch/>
        </p:blipFill>
        <p:spPr>
          <a:xfrm>
            <a:off x="2702296" y="865456"/>
            <a:ext cx="1323989" cy="291668"/>
          </a:xfrm>
          <a:prstGeom prst="rect">
            <a:avLst/>
          </a:prstGeom>
        </p:spPr>
      </p:pic>
      <p:pic>
        <p:nvPicPr>
          <p:cNvPr id="24" name="Picture 4" descr="Más de 10.000 imágenes gratis de Ferrocarril y Tren">
            <a:extLst>
              <a:ext uri="{FF2B5EF4-FFF2-40B4-BE49-F238E27FC236}">
                <a16:creationId xmlns:a16="http://schemas.microsoft.com/office/drawing/2014/main" id="{B47915B9-BA25-E6ED-EBBD-A2FF2BC8B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65" y="2471749"/>
            <a:ext cx="612563" cy="5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Engineering Icons Vectores Libres de Derechos | Logo ingenieria civil,  Ilustraciones, Llaveros en acrilico">
            <a:extLst>
              <a:ext uri="{FF2B5EF4-FFF2-40B4-BE49-F238E27FC236}">
                <a16:creationId xmlns:a16="http://schemas.microsoft.com/office/drawing/2014/main" id="{AF9FF506-6E4F-D06D-3B20-4FC5FBEA1E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2" t="6880" r="19374" b="8028"/>
          <a:stretch/>
        </p:blipFill>
        <p:spPr bwMode="auto">
          <a:xfrm>
            <a:off x="4854183" y="2455932"/>
            <a:ext cx="411721" cy="5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2EB60ABA-D7EC-3245-412B-5C582B6CE883}"/>
              </a:ext>
            </a:extLst>
          </p:cNvPr>
          <p:cNvSpPr txBox="1"/>
          <p:nvPr/>
        </p:nvSpPr>
        <p:spPr>
          <a:xfrm>
            <a:off x="257926" y="3057289"/>
            <a:ext cx="22706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236 HA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22E14D42-C467-3A8E-F126-FA3F8A7E3504}"/>
              </a:ext>
            </a:extLst>
          </p:cNvPr>
          <p:cNvSpPr txBox="1"/>
          <p:nvPr/>
        </p:nvSpPr>
        <p:spPr>
          <a:xfrm>
            <a:off x="1534398" y="3085947"/>
            <a:ext cx="22706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580 km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7B6473BE-DC60-017A-C4BB-999B34328A0C}"/>
              </a:ext>
            </a:extLst>
          </p:cNvPr>
          <p:cNvSpPr txBox="1"/>
          <p:nvPr/>
        </p:nvSpPr>
        <p:spPr>
          <a:xfrm>
            <a:off x="3984993" y="3079431"/>
            <a:ext cx="22706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1000 C.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3" name="Picture 2" descr="Marcador de posición en un mapa | Icono Gratis">
            <a:extLst>
              <a:ext uri="{FF2B5EF4-FFF2-40B4-BE49-F238E27FC236}">
                <a16:creationId xmlns:a16="http://schemas.microsoft.com/office/drawing/2014/main" id="{85609121-F49A-B54E-E75C-F290E2A97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887" y="2513668"/>
            <a:ext cx="528737" cy="52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B850C3FF-1A3C-42C8-AFCB-056871453A16}"/>
              </a:ext>
            </a:extLst>
          </p:cNvPr>
          <p:cNvSpPr txBox="1"/>
          <p:nvPr/>
        </p:nvSpPr>
        <p:spPr>
          <a:xfrm>
            <a:off x="2810495" y="3107974"/>
            <a:ext cx="22706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60M </a:t>
            </a:r>
            <a:r>
              <a:rPr lang="es-ES" sz="1200" b="1" dirty="0" err="1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Tns</a:t>
            </a:r>
            <a:r>
              <a:rPr lang="es-ES" sz="12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6" name="Picture 16" descr="conjunto de iconos ferrocarril carro tren negro contorno silueta ...">
            <a:extLst>
              <a:ext uri="{FF2B5EF4-FFF2-40B4-BE49-F238E27FC236}">
                <a16:creationId xmlns:a16="http://schemas.microsoft.com/office/drawing/2014/main" id="{978FE4D0-D6A8-0D3C-3531-B8039469956E}"/>
              </a:ext>
            </a:extLst>
          </p:cNvPr>
          <p:cNvPicPr/>
          <p:nvPr/>
        </p:nvPicPr>
        <p:blipFill rotWithShape="1"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" t="31754" r="49703" b="41547"/>
          <a:stretch/>
        </p:blipFill>
        <p:spPr bwMode="auto">
          <a:xfrm>
            <a:off x="3513344" y="2506731"/>
            <a:ext cx="852597" cy="666629"/>
          </a:xfrm>
          <a:prstGeom prst="rect">
            <a:avLst/>
          </a:prstGeom>
          <a:noFill/>
        </p:spPr>
      </p:pic>
      <p:pic>
        <p:nvPicPr>
          <p:cNvPr id="30" name="Picture 4" descr="Símbolo Del Icono De La Silueta Del Maíz Ilustración del Vector -  Ilustración de cubo, granja: 41630623">
            <a:extLst>
              <a:ext uri="{FF2B5EF4-FFF2-40B4-BE49-F238E27FC236}">
                <a16:creationId xmlns:a16="http://schemas.microsoft.com/office/drawing/2014/main" id="{BC8CFB8E-CD71-28E8-992C-B7135D771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6317">
            <a:off x="601285" y="5060158"/>
            <a:ext cx="383818" cy="43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40">
            <a:extLst>
              <a:ext uri="{FF2B5EF4-FFF2-40B4-BE49-F238E27FC236}">
                <a16:creationId xmlns:a16="http://schemas.microsoft.com/office/drawing/2014/main" id="{DB915812-BD76-0727-DD06-2619438972E3}"/>
              </a:ext>
            </a:extLst>
          </p:cNvPr>
          <p:cNvSpPr txBox="1"/>
          <p:nvPr/>
        </p:nvSpPr>
        <p:spPr>
          <a:xfrm>
            <a:off x="60693" y="5545104"/>
            <a:ext cx="1400527" cy="542458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Agrícola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+370k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40">
            <a:extLst>
              <a:ext uri="{FF2B5EF4-FFF2-40B4-BE49-F238E27FC236}">
                <a16:creationId xmlns:a16="http://schemas.microsoft.com/office/drawing/2014/main" id="{ED7D8D75-BE55-3C60-67D5-7BC1D2267F57}"/>
              </a:ext>
            </a:extLst>
          </p:cNvPr>
          <p:cNvSpPr txBox="1"/>
          <p:nvPr/>
        </p:nvSpPr>
        <p:spPr>
          <a:xfrm>
            <a:off x="1096362" y="5554155"/>
            <a:ext cx="1400527" cy="542458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+190k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40">
            <a:extLst>
              <a:ext uri="{FF2B5EF4-FFF2-40B4-BE49-F238E27FC236}">
                <a16:creationId xmlns:a16="http://schemas.microsoft.com/office/drawing/2014/main" id="{449752DA-F5D1-CF3E-1FD2-CAE2B62423C5}"/>
              </a:ext>
            </a:extLst>
          </p:cNvPr>
          <p:cNvSpPr txBox="1"/>
          <p:nvPr/>
        </p:nvSpPr>
        <p:spPr>
          <a:xfrm>
            <a:off x="2146636" y="5558457"/>
            <a:ext cx="1400527" cy="542458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Químicos y Petroquímicos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+150k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12" descr="Barril de petróleo - Iconos gratis de industria">
            <a:extLst>
              <a:ext uri="{FF2B5EF4-FFF2-40B4-BE49-F238E27FC236}">
                <a16:creationId xmlns:a16="http://schemas.microsoft.com/office/drawing/2014/main" id="{AC426C7A-B79B-51B9-303B-58AB8291A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819" y="5133244"/>
            <a:ext cx="390159" cy="39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0F1C27F-9A9F-60EC-351C-B449DF04D621}"/>
              </a:ext>
            </a:extLst>
          </p:cNvPr>
          <p:cNvSpPr txBox="1"/>
          <p:nvPr/>
        </p:nvSpPr>
        <p:spPr>
          <a:xfrm>
            <a:off x="3241590" y="5730399"/>
            <a:ext cx="1400527" cy="373181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Intermodal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+500k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0">
            <a:extLst>
              <a:ext uri="{FF2B5EF4-FFF2-40B4-BE49-F238E27FC236}">
                <a16:creationId xmlns:a16="http://schemas.microsoft.com/office/drawing/2014/main" id="{64F0A1C8-0A8C-F915-F461-AB37D8B2EDF3}"/>
              </a:ext>
            </a:extLst>
          </p:cNvPr>
          <p:cNvSpPr txBox="1"/>
          <p:nvPr/>
        </p:nvSpPr>
        <p:spPr>
          <a:xfrm>
            <a:off x="4278299" y="5730399"/>
            <a:ext cx="1400527" cy="373181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Automotriz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+28k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0">
            <a:extLst>
              <a:ext uri="{FF2B5EF4-FFF2-40B4-BE49-F238E27FC236}">
                <a16:creationId xmlns:a16="http://schemas.microsoft.com/office/drawing/2014/main" id="{BFEF21BD-68F6-1073-D81B-D8BD4E0C489F}"/>
              </a:ext>
            </a:extLst>
          </p:cNvPr>
          <p:cNvSpPr txBox="1"/>
          <p:nvPr/>
        </p:nvSpPr>
        <p:spPr>
          <a:xfrm>
            <a:off x="5380458" y="5714381"/>
            <a:ext cx="1400527" cy="373181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Energía</a:t>
            </a:r>
          </a:p>
          <a:p>
            <a:pPr algn="ctr" defTabSz="91421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+10k</a:t>
            </a:r>
            <a:endParaRPr lang="id-ID" sz="11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6" descr="Iconos Gas - Descarga gratis, PNG y vector">
            <a:extLst>
              <a:ext uri="{FF2B5EF4-FFF2-40B4-BE49-F238E27FC236}">
                <a16:creationId xmlns:a16="http://schemas.microsoft.com/office/drawing/2014/main" id="{DEA7D30F-29DA-A5E1-1CFE-6FA59AECB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908" y="5133244"/>
            <a:ext cx="446272" cy="44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Modelo de automóvil sedan | Icono Gratis">
            <a:extLst>
              <a:ext uri="{FF2B5EF4-FFF2-40B4-BE49-F238E27FC236}">
                <a16:creationId xmlns:a16="http://schemas.microsoft.com/office/drawing/2014/main" id="{1B3ABB2F-561F-59E5-18C0-9BE1F10B1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732" y="5073063"/>
            <a:ext cx="662148" cy="66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 descr="Download Free png Container icon png 1 » PNG Image - DLPNG.com">
            <a:extLst>
              <a:ext uri="{FF2B5EF4-FFF2-40B4-BE49-F238E27FC236}">
                <a16:creationId xmlns:a16="http://schemas.microsoft.com/office/drawing/2014/main" id="{681AAD2A-B737-2CCF-F2EF-E530C948B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96" y="5067814"/>
            <a:ext cx="584783" cy="58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8" descr="Industrias | Icono Gratis">
            <a:extLst>
              <a:ext uri="{FF2B5EF4-FFF2-40B4-BE49-F238E27FC236}">
                <a16:creationId xmlns:a16="http://schemas.microsoft.com/office/drawing/2014/main" id="{8A2B9519-496D-1313-618E-206E0A166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68" y="4973547"/>
            <a:ext cx="639343" cy="63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712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Imagen 63">
            <a:extLst>
              <a:ext uri="{FF2B5EF4-FFF2-40B4-BE49-F238E27FC236}">
                <a16:creationId xmlns:a16="http://schemas.microsoft.com/office/drawing/2014/main" id="{74F224B8-7D88-1A16-2049-AF3A35E1B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 2">
            <a:extLst>
              <a:ext uri="{FF2B5EF4-FFF2-40B4-BE49-F238E27FC236}">
                <a16:creationId xmlns:a16="http://schemas.microsoft.com/office/drawing/2014/main" id="{DFBEA281-C4FB-4524-52EA-105B931BB661}"/>
              </a:ext>
            </a:extLst>
          </p:cNvPr>
          <p:cNvSpPr/>
          <p:nvPr/>
        </p:nvSpPr>
        <p:spPr>
          <a:xfrm rot="5400000">
            <a:off x="-429293" y="356233"/>
            <a:ext cx="6907539" cy="6096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/>
          </a:p>
        </p:txBody>
      </p:sp>
      <p:sp>
        <p:nvSpPr>
          <p:cNvPr id="11" name="Marcador de número de diapositiva 2">
            <a:extLst>
              <a:ext uri="{FF2B5EF4-FFF2-40B4-BE49-F238E27FC236}">
                <a16:creationId xmlns:a16="http://schemas.microsoft.com/office/drawing/2014/main" id="{C6B9417E-8BF9-43B0-AA32-EFB6559948D2}"/>
              </a:ext>
            </a:extLst>
          </p:cNvPr>
          <p:cNvSpPr txBox="1">
            <a:spLocks/>
          </p:cNvSpPr>
          <p:nvPr/>
        </p:nvSpPr>
        <p:spPr>
          <a:xfrm>
            <a:off x="-23524" y="6318314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C374A0-1BF4-4741-A88F-9000A23EA190}" type="slidenum">
              <a:rPr kumimoji="0" lang="es-MX" sz="1700" b="1" i="0" u="none" strike="noStrike" kern="120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7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Rectangle 4">
            <a:extLst>
              <a:ext uri="{FF2B5EF4-FFF2-40B4-BE49-F238E27FC236}">
                <a16:creationId xmlns:a16="http://schemas.microsoft.com/office/drawing/2014/main" id="{83009C57-39FC-D0B0-FA6F-04FE1305E662}"/>
              </a:ext>
            </a:extLst>
          </p:cNvPr>
          <p:cNvSpPr/>
          <p:nvPr/>
        </p:nvSpPr>
        <p:spPr>
          <a:xfrm>
            <a:off x="1325267" y="510349"/>
            <a:ext cx="356694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0100">
              <a:spcAft>
                <a:spcPts val="0"/>
              </a:spcAft>
              <a:defRPr/>
            </a:pPr>
            <a:r>
              <a:rPr lang="es-ES" sz="2200" b="1" dirty="0">
                <a:solidFill>
                  <a:srgbClr val="4D4D4D"/>
                </a:solidFill>
                <a:latin typeface="Calibri"/>
              </a:rPr>
              <a:t>División Ferroviaria</a:t>
            </a:r>
          </a:p>
          <a:p>
            <a:pPr algn="ctr" defTabSz="800100">
              <a:spcAft>
                <a:spcPts val="0"/>
              </a:spcAft>
              <a:defRPr/>
            </a:pPr>
            <a:r>
              <a:rPr lang="es-ES" sz="1300" i="1" dirty="0">
                <a:solidFill>
                  <a:srgbClr val="4D4D4D"/>
                </a:solidFill>
                <a:latin typeface="Calibri"/>
              </a:rPr>
              <a:t>Ferrovalle</a:t>
            </a:r>
          </a:p>
        </p:txBody>
      </p:sp>
      <p:pic>
        <p:nvPicPr>
          <p:cNvPr id="43" name="21 Imagen" descr="FTVM 2017.png">
            <a:extLst>
              <a:ext uri="{FF2B5EF4-FFF2-40B4-BE49-F238E27FC236}">
                <a16:creationId xmlns:a16="http://schemas.microsoft.com/office/drawing/2014/main" id="{50C1E3DB-7146-9641-0391-59CFED5A2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5231" t="447" r="21011" b="13068"/>
          <a:stretch/>
        </p:blipFill>
        <p:spPr>
          <a:xfrm>
            <a:off x="10855694" y="294013"/>
            <a:ext cx="982029" cy="21633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8B01929-55C8-5B55-75F4-9CD5A6EE9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30" y="1660169"/>
            <a:ext cx="517910" cy="517910"/>
          </a:xfrm>
          <a:prstGeom prst="rect">
            <a:avLst/>
          </a:prstGeom>
        </p:spPr>
      </p:pic>
      <p:pic>
        <p:nvPicPr>
          <p:cNvPr id="14" name="Picture 4" descr="Más de 10.000 imágenes gratis de Ferrocarril y Tren">
            <a:extLst>
              <a:ext uri="{FF2B5EF4-FFF2-40B4-BE49-F238E27FC236}">
                <a16:creationId xmlns:a16="http://schemas.microsoft.com/office/drawing/2014/main" id="{18202083-640C-2DD1-F54B-07E3071BA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101" y="1699916"/>
            <a:ext cx="494932" cy="4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8F750BE6-E1A6-E886-1C52-FA1573EAC89D}"/>
              </a:ext>
            </a:extLst>
          </p:cNvPr>
          <p:cNvSpPr txBox="1"/>
          <p:nvPr/>
        </p:nvSpPr>
        <p:spPr>
          <a:xfrm>
            <a:off x="317749" y="2200884"/>
            <a:ext cx="139287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36 </a:t>
            </a:r>
            <a:r>
              <a:rPr lang="es-ES" sz="1300" b="1" dirty="0" err="1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Locs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E50E691-E6C7-438C-8FFD-9FF29FA1D322}"/>
              </a:ext>
            </a:extLst>
          </p:cNvPr>
          <p:cNvSpPr txBox="1"/>
          <p:nvPr/>
        </p:nvSpPr>
        <p:spPr>
          <a:xfrm>
            <a:off x="1626924" y="2219035"/>
            <a:ext cx="139287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580 Km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5FC110E-6DB2-5502-D5AF-BBB044638BCA}"/>
              </a:ext>
            </a:extLst>
          </p:cNvPr>
          <p:cNvSpPr txBox="1"/>
          <p:nvPr/>
        </p:nvSpPr>
        <p:spPr>
          <a:xfrm>
            <a:off x="4393203" y="2111313"/>
            <a:ext cx="139287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+900k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anuales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1083CED-7358-C00E-55F8-208895868D99}"/>
              </a:ext>
            </a:extLst>
          </p:cNvPr>
          <p:cNvSpPr txBox="1"/>
          <p:nvPr/>
        </p:nvSpPr>
        <p:spPr>
          <a:xfrm>
            <a:off x="357655" y="3671814"/>
            <a:ext cx="13928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60 Trenes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4" name="Picture 4" descr="Rieles de tubo - Iconos gratis de transporte">
            <a:extLst>
              <a:ext uri="{FF2B5EF4-FFF2-40B4-BE49-F238E27FC236}">
                <a16:creationId xmlns:a16="http://schemas.microsoft.com/office/drawing/2014/main" id="{4F069F8D-4067-0C67-321F-FC8CF5A0D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30" y="1642839"/>
            <a:ext cx="562313" cy="56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27462D7A-7BD0-973A-4DEC-476A3EB96FC9}"/>
              </a:ext>
            </a:extLst>
          </p:cNvPr>
          <p:cNvSpPr txBox="1"/>
          <p:nvPr/>
        </p:nvSpPr>
        <p:spPr>
          <a:xfrm>
            <a:off x="2069044" y="3699137"/>
            <a:ext cx="139287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162 Clientes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4DF2D78-F59E-6246-837F-BA826FC65E8B}"/>
              </a:ext>
            </a:extLst>
          </p:cNvPr>
          <p:cNvSpPr txBox="1"/>
          <p:nvPr/>
        </p:nvSpPr>
        <p:spPr>
          <a:xfrm>
            <a:off x="2979149" y="2219035"/>
            <a:ext cx="139287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Clasificación por Gravedad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411283AF-23D9-ABBD-583B-E4DD1F92463A}"/>
              </a:ext>
            </a:extLst>
          </p:cNvPr>
          <p:cNvGrpSpPr/>
          <p:nvPr/>
        </p:nvGrpSpPr>
        <p:grpSpPr>
          <a:xfrm>
            <a:off x="4060884" y="3078504"/>
            <a:ext cx="866296" cy="603448"/>
            <a:chOff x="7967337" y="5306829"/>
            <a:chExt cx="1172253" cy="806169"/>
          </a:xfrm>
        </p:grpSpPr>
        <p:pic>
          <p:nvPicPr>
            <p:cNvPr id="31" name="Picture 18" descr="Industrias | Icono Gratis">
              <a:extLst>
                <a:ext uri="{FF2B5EF4-FFF2-40B4-BE49-F238E27FC236}">
                  <a16:creationId xmlns:a16="http://schemas.microsoft.com/office/drawing/2014/main" id="{ABFCB525-B77C-5A4D-508C-E84540ACEB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563" y="5306829"/>
              <a:ext cx="764027" cy="764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Tren | Icono Gratis">
              <a:extLst>
                <a:ext uri="{FF2B5EF4-FFF2-40B4-BE49-F238E27FC236}">
                  <a16:creationId xmlns:a16="http://schemas.microsoft.com/office/drawing/2014/main" id="{CA9F03CE-CE0A-E35D-49AB-BC24775FF8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7337" y="5703110"/>
              <a:ext cx="428085" cy="409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52EA12E-1F2C-BF04-A3F6-DC7F38714750}"/>
              </a:ext>
            </a:extLst>
          </p:cNvPr>
          <p:cNvSpPr txBox="1"/>
          <p:nvPr/>
        </p:nvSpPr>
        <p:spPr>
          <a:xfrm>
            <a:off x="3683394" y="3686240"/>
            <a:ext cx="153729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44 Servicios Patio e Industria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D29FF5B-7B35-D907-0766-60D63A67B298}"/>
              </a:ext>
            </a:extLst>
          </p:cNvPr>
          <p:cNvSpPr txBox="1"/>
          <p:nvPr/>
        </p:nvSpPr>
        <p:spPr>
          <a:xfrm>
            <a:off x="1718726" y="4685009"/>
            <a:ext cx="2525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Servicios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Operador de centro de llamadas - Iconos gratis de personas">
            <a:extLst>
              <a:ext uri="{FF2B5EF4-FFF2-40B4-BE49-F238E27FC236}">
                <a16:creationId xmlns:a16="http://schemas.microsoft.com/office/drawing/2014/main" id="{5550507F-C53B-4514-D5C7-DA249A53A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391" y="3098583"/>
            <a:ext cx="492444" cy="49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nk car Icon - Download tank car Icon 58915 | Noun Project">
            <a:extLst>
              <a:ext uri="{FF2B5EF4-FFF2-40B4-BE49-F238E27FC236}">
                <a16:creationId xmlns:a16="http://schemas.microsoft.com/office/drawing/2014/main" id="{C1E2C8FC-8CEA-086E-C701-B95B830C8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343" y="1548493"/>
            <a:ext cx="866296" cy="86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9E5041A7-D73E-30D5-405D-1EE279AFC945}"/>
              </a:ext>
            </a:extLst>
          </p:cNvPr>
          <p:cNvSpPr txBox="1"/>
          <p:nvPr/>
        </p:nvSpPr>
        <p:spPr>
          <a:xfrm>
            <a:off x="514109" y="5244153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Clasificación de Carros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A78C84AE-FC50-D7C6-5211-9C99D869C0E5}"/>
              </a:ext>
            </a:extLst>
          </p:cNvPr>
          <p:cNvSpPr txBox="1"/>
          <p:nvPr/>
        </p:nvSpPr>
        <p:spPr>
          <a:xfrm>
            <a:off x="1822984" y="5243225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Servicio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Industria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3CFFA65C-B978-D4B7-BFD9-1135E85ABC93}"/>
              </a:ext>
            </a:extLst>
          </p:cNvPr>
          <p:cNvSpPr txBox="1"/>
          <p:nvPr/>
        </p:nvSpPr>
        <p:spPr>
          <a:xfrm>
            <a:off x="3059163" y="5243225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Derechos de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Paso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57FEFC3-FD8D-D0B7-0E7C-3F77A37C01E9}"/>
              </a:ext>
            </a:extLst>
          </p:cNvPr>
          <p:cNvSpPr txBox="1"/>
          <p:nvPr/>
        </p:nvSpPr>
        <p:spPr>
          <a:xfrm>
            <a:off x="4325716" y="5244153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Arrastre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Intermodal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91FF306A-4484-5633-F4F8-91B81C57A140}"/>
              </a:ext>
            </a:extLst>
          </p:cNvPr>
          <p:cNvSpPr txBox="1"/>
          <p:nvPr/>
        </p:nvSpPr>
        <p:spPr>
          <a:xfrm>
            <a:off x="1113231" y="5865802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Flete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Local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2C58016-CFC4-ADD6-E8E4-1948424DB815}"/>
              </a:ext>
            </a:extLst>
          </p:cNvPr>
          <p:cNvSpPr txBox="1"/>
          <p:nvPr/>
        </p:nvSpPr>
        <p:spPr>
          <a:xfrm>
            <a:off x="2259654" y="5866275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Reparación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Carros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4C4B1E4-1762-ED2C-D6B4-3613A6247E78}"/>
              </a:ext>
            </a:extLst>
          </p:cNvPr>
          <p:cNvSpPr txBox="1"/>
          <p:nvPr/>
        </p:nvSpPr>
        <p:spPr>
          <a:xfrm>
            <a:off x="3578827" y="5866275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Admón.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Espacios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99C7DBE-752E-E85E-AC83-1A9DB5889A60}"/>
              </a:ext>
            </a:extLst>
          </p:cNvPr>
          <p:cNvGrpSpPr/>
          <p:nvPr/>
        </p:nvGrpSpPr>
        <p:grpSpPr>
          <a:xfrm>
            <a:off x="753626" y="3075369"/>
            <a:ext cx="564672" cy="728566"/>
            <a:chOff x="790659" y="3073778"/>
            <a:chExt cx="564672" cy="728566"/>
          </a:xfrm>
        </p:grpSpPr>
        <p:pic>
          <p:nvPicPr>
            <p:cNvPr id="1036" name="Picture 12" descr="Pistas de ferrocarril PNG HD Calidad | PNG Mart">
              <a:extLst>
                <a:ext uri="{FF2B5EF4-FFF2-40B4-BE49-F238E27FC236}">
                  <a16:creationId xmlns:a16="http://schemas.microsoft.com/office/drawing/2014/main" id="{A1429EFB-C17F-783D-224B-6EE6F0312E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0659" y="3237672"/>
              <a:ext cx="564672" cy="56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112E4D1B-5C2A-5D1B-3C0F-A42F5FAF38A1}"/>
                </a:ext>
              </a:extLst>
            </p:cNvPr>
            <p:cNvGrpSpPr/>
            <p:nvPr/>
          </p:nvGrpSpPr>
          <p:grpSpPr>
            <a:xfrm rot="16200000">
              <a:off x="922905" y="3062233"/>
              <a:ext cx="309963" cy="333053"/>
              <a:chOff x="-626533" y="3591027"/>
              <a:chExt cx="340517" cy="495632"/>
            </a:xfrm>
          </p:grpSpPr>
          <p:sp>
            <p:nvSpPr>
              <p:cNvPr id="3" name="Flecha: hacia arriba 2">
                <a:extLst>
                  <a:ext uri="{FF2B5EF4-FFF2-40B4-BE49-F238E27FC236}">
                    <a16:creationId xmlns:a16="http://schemas.microsoft.com/office/drawing/2014/main" id="{4027646E-F75F-47FE-385F-F56C1B07A9D6}"/>
                  </a:ext>
                </a:extLst>
              </p:cNvPr>
              <p:cNvSpPr/>
              <p:nvPr/>
            </p:nvSpPr>
            <p:spPr>
              <a:xfrm>
                <a:off x="-626533" y="3591027"/>
                <a:ext cx="188117" cy="343232"/>
              </a:xfrm>
              <a:prstGeom prst="up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46" name="Flecha: hacia arriba 45">
                <a:extLst>
                  <a:ext uri="{FF2B5EF4-FFF2-40B4-BE49-F238E27FC236}">
                    <a16:creationId xmlns:a16="http://schemas.microsoft.com/office/drawing/2014/main" id="{FF50B709-2707-8AFA-4E17-0F9F0CFAE22F}"/>
                  </a:ext>
                </a:extLst>
              </p:cNvPr>
              <p:cNvSpPr/>
              <p:nvPr/>
            </p:nvSpPr>
            <p:spPr>
              <a:xfrm rot="10800000">
                <a:off x="-474133" y="3743427"/>
                <a:ext cx="188117" cy="343232"/>
              </a:xfrm>
              <a:prstGeom prst="up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3661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Imagen 63">
            <a:extLst>
              <a:ext uri="{FF2B5EF4-FFF2-40B4-BE49-F238E27FC236}">
                <a16:creationId xmlns:a16="http://schemas.microsoft.com/office/drawing/2014/main" id="{F6880A94-135C-A5F9-4994-09A9F4F21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-22652"/>
            <a:ext cx="12192000" cy="6857999"/>
          </a:xfrm>
          <a:prstGeom prst="rect">
            <a:avLst/>
          </a:prstGeom>
        </p:spPr>
      </p:pic>
      <p:sp>
        <p:nvSpPr>
          <p:cNvPr id="21" name="Rectangle 2">
            <a:extLst>
              <a:ext uri="{FF2B5EF4-FFF2-40B4-BE49-F238E27FC236}">
                <a16:creationId xmlns:a16="http://schemas.microsoft.com/office/drawing/2014/main" id="{DFBEA281-C4FB-4524-52EA-105B931BB661}"/>
              </a:ext>
            </a:extLst>
          </p:cNvPr>
          <p:cNvSpPr/>
          <p:nvPr/>
        </p:nvSpPr>
        <p:spPr>
          <a:xfrm rot="5400000">
            <a:off x="5715001" y="358349"/>
            <a:ext cx="6858000" cy="6096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/>
          </a:p>
        </p:txBody>
      </p:sp>
      <p:sp>
        <p:nvSpPr>
          <p:cNvPr id="11" name="Marcador de número de diapositiva 2">
            <a:extLst>
              <a:ext uri="{FF2B5EF4-FFF2-40B4-BE49-F238E27FC236}">
                <a16:creationId xmlns:a16="http://schemas.microsoft.com/office/drawing/2014/main" id="{C6B9417E-8BF9-43B0-AA32-EFB6559948D2}"/>
              </a:ext>
            </a:extLst>
          </p:cNvPr>
          <p:cNvSpPr txBox="1">
            <a:spLocks/>
          </p:cNvSpPr>
          <p:nvPr/>
        </p:nvSpPr>
        <p:spPr>
          <a:xfrm>
            <a:off x="11436238" y="630423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C374A0-1BF4-4741-A88F-9000A23EA190}" type="slidenum">
              <a:rPr kumimoji="0" lang="es-MX" sz="1700" b="1" i="0" u="none" strike="noStrike" kern="120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7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257ECD0B-03D7-8104-B3E7-9839CF09B24C}"/>
              </a:ext>
            </a:extLst>
          </p:cNvPr>
          <p:cNvSpPr/>
          <p:nvPr/>
        </p:nvSpPr>
        <p:spPr>
          <a:xfrm>
            <a:off x="7468313" y="530873"/>
            <a:ext cx="356694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0100">
              <a:spcAft>
                <a:spcPts val="0"/>
              </a:spcAft>
              <a:defRPr/>
            </a:pPr>
            <a:r>
              <a:rPr lang="es-ES" sz="2200" b="1" dirty="0">
                <a:solidFill>
                  <a:srgbClr val="4D4D4D"/>
                </a:solidFill>
                <a:latin typeface="Calibri"/>
              </a:rPr>
              <a:t>División Intermodal</a:t>
            </a:r>
          </a:p>
          <a:p>
            <a:pPr algn="ctr" defTabSz="800100">
              <a:spcAft>
                <a:spcPts val="0"/>
              </a:spcAft>
              <a:defRPr/>
            </a:pPr>
            <a:r>
              <a:rPr lang="es-ES" sz="1300" i="1" dirty="0">
                <a:solidFill>
                  <a:srgbClr val="4D4D4D"/>
                </a:solidFill>
                <a:latin typeface="Calibri"/>
              </a:rPr>
              <a:t>Ferrovalle Intermodal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113B9B51-16C8-7A1F-43EB-342142C381C9}"/>
              </a:ext>
            </a:extLst>
          </p:cNvPr>
          <p:cNvSpPr txBox="1"/>
          <p:nvPr/>
        </p:nvSpPr>
        <p:spPr>
          <a:xfrm>
            <a:off x="6389768" y="2834114"/>
            <a:ext cx="139287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+500k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Maniobras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2AEA18B5-934F-6835-5E48-9D143C87DE9F}"/>
              </a:ext>
            </a:extLst>
          </p:cNvPr>
          <p:cNvSpPr txBox="1"/>
          <p:nvPr/>
        </p:nvSpPr>
        <p:spPr>
          <a:xfrm>
            <a:off x="7837791" y="3010415"/>
            <a:ext cx="139287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14 </a:t>
            </a: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Equipos</a:t>
            </a:r>
          </a:p>
        </p:txBody>
      </p:sp>
      <p:pic>
        <p:nvPicPr>
          <p:cNvPr id="53" name="Picture 18" descr="Tren PNG">
            <a:extLst>
              <a:ext uri="{FF2B5EF4-FFF2-40B4-BE49-F238E27FC236}">
                <a16:creationId xmlns:a16="http://schemas.microsoft.com/office/drawing/2014/main" id="{7E5F63E3-31A2-078F-4D35-7F4702E47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639" y="2135366"/>
            <a:ext cx="782676" cy="78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87BAC759-B1DE-0393-DDDE-DF091A6F71C1}"/>
              </a:ext>
            </a:extLst>
          </p:cNvPr>
          <p:cNvSpPr txBox="1"/>
          <p:nvPr/>
        </p:nvSpPr>
        <p:spPr>
          <a:xfrm>
            <a:off x="9137643" y="2887252"/>
            <a:ext cx="139287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 </a:t>
            </a: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Trenes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Arribados</a:t>
            </a: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90268094-775D-2394-64DE-45AEF9E81ED6}"/>
              </a:ext>
            </a:extLst>
          </p:cNvPr>
          <p:cNvSpPr txBox="1"/>
          <p:nvPr/>
        </p:nvSpPr>
        <p:spPr>
          <a:xfrm>
            <a:off x="8098305" y="4060263"/>
            <a:ext cx="2525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Servicios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EDEFFD74-8BAE-F6EF-406B-0817068CD97F}"/>
              </a:ext>
            </a:extLst>
          </p:cNvPr>
          <p:cNvSpPr txBox="1"/>
          <p:nvPr/>
        </p:nvSpPr>
        <p:spPr>
          <a:xfrm>
            <a:off x="7390890" y="4707022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Área</a:t>
            </a:r>
            <a:endParaRPr lang="es-ES" sz="1100" b="1" dirty="0">
              <a:solidFill>
                <a:srgbClr val="1F1F26"/>
              </a:solidFill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Desaduanizada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E6FFFAE9-D2E8-DB26-B580-D6A088441AC8}"/>
              </a:ext>
            </a:extLst>
          </p:cNvPr>
          <p:cNvSpPr txBox="1"/>
          <p:nvPr/>
        </p:nvSpPr>
        <p:spPr>
          <a:xfrm>
            <a:off x="8661336" y="4707022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Patio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Vacíos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CA82D03-9BF5-4535-6C3E-70A5113A9254}"/>
              </a:ext>
            </a:extLst>
          </p:cNvPr>
          <p:cNvSpPr txBox="1"/>
          <p:nvPr/>
        </p:nvSpPr>
        <p:spPr>
          <a:xfrm>
            <a:off x="9847008" y="4707024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Bodega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Previos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F5DF37F8-D5B6-611E-2DBA-DFD717970D0D}"/>
              </a:ext>
            </a:extLst>
          </p:cNvPr>
          <p:cNvSpPr txBox="1"/>
          <p:nvPr/>
        </p:nvSpPr>
        <p:spPr>
          <a:xfrm>
            <a:off x="10598590" y="2867981"/>
            <a:ext cx="139287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Recinto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Fiscalizado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CAA13E03-4DA2-AFAC-ADF5-A613EA8F0F2A}"/>
              </a:ext>
            </a:extLst>
          </p:cNvPr>
          <p:cNvSpPr txBox="1"/>
          <p:nvPr/>
        </p:nvSpPr>
        <p:spPr>
          <a:xfrm>
            <a:off x="6822628" y="5497786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Bodega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CDC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srgbClr val="1F1F26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0C244696-5F3B-FC60-AA5A-2A0682D4D35E}"/>
              </a:ext>
            </a:extLst>
          </p:cNvPr>
          <p:cNvSpPr txBox="1"/>
          <p:nvPr/>
        </p:nvSpPr>
        <p:spPr>
          <a:xfrm>
            <a:off x="8087329" y="5500162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Reparación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Contenedores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A2044F05-46E5-708A-B939-543CABD21E95}"/>
              </a:ext>
            </a:extLst>
          </p:cNvPr>
          <p:cNvSpPr txBox="1"/>
          <p:nvPr/>
        </p:nvSpPr>
        <p:spPr>
          <a:xfrm>
            <a:off x="9230668" y="5484157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Servicios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Logísticos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AD29C0F0-56D6-A31D-9453-153E3333B5FD}"/>
              </a:ext>
            </a:extLst>
          </p:cNvPr>
          <p:cNvSpPr txBox="1"/>
          <p:nvPr/>
        </p:nvSpPr>
        <p:spPr>
          <a:xfrm>
            <a:off x="10458814" y="5465652"/>
            <a:ext cx="13928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b="1" dirty="0">
                <a:solidFill>
                  <a:srgbClr val="1F1F26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Servicios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srgbClr val="1F1F26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FFCC 24/7</a:t>
            </a:r>
          </a:p>
        </p:txBody>
      </p:sp>
      <p:pic>
        <p:nvPicPr>
          <p:cNvPr id="4098" name="Picture 2" descr="Reach Stacker Icon Png Clipart - Full Size Clipart (#5429975) - PinClipart">
            <a:extLst>
              <a:ext uri="{FF2B5EF4-FFF2-40B4-BE49-F238E27FC236}">
                <a16:creationId xmlns:a16="http://schemas.microsoft.com/office/drawing/2014/main" id="{D338811C-32BB-F655-B41F-D10C30278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546" y="2121081"/>
            <a:ext cx="841244" cy="78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Ferrovalle Intermodal">
            <a:extLst>
              <a:ext uri="{FF2B5EF4-FFF2-40B4-BE49-F238E27FC236}">
                <a16:creationId xmlns:a16="http://schemas.microsoft.com/office/drawing/2014/main" id="{6407DC5D-6D66-D143-E93E-4AC852CE5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7" t="26097" r="13810" b="34616"/>
          <a:stretch/>
        </p:blipFill>
        <p:spPr bwMode="auto">
          <a:xfrm>
            <a:off x="271038" y="293742"/>
            <a:ext cx="718331" cy="86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BB574AF5-BC40-9E0A-3FE1-D3798D85463A}"/>
              </a:ext>
            </a:extLst>
          </p:cNvPr>
          <p:cNvGrpSpPr/>
          <p:nvPr/>
        </p:nvGrpSpPr>
        <p:grpSpPr>
          <a:xfrm>
            <a:off x="10739623" y="2296791"/>
            <a:ext cx="1200732" cy="630942"/>
            <a:chOff x="9309684" y="1811688"/>
            <a:chExt cx="2542007" cy="1441588"/>
          </a:xfrm>
        </p:grpSpPr>
        <p:pic>
          <p:nvPicPr>
            <p:cNvPr id="22" name="Picture 10" descr="Download Free png Container icon png 1 » PNG Image - DLPNG.com">
              <a:extLst>
                <a:ext uri="{FF2B5EF4-FFF2-40B4-BE49-F238E27FC236}">
                  <a16:creationId xmlns:a16="http://schemas.microsoft.com/office/drawing/2014/main" id="{1147851F-A95A-5A87-ECA6-EC76013131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7823" y="1811688"/>
              <a:ext cx="1626854" cy="1441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Policía | Icono Gratis">
              <a:extLst>
                <a:ext uri="{FF2B5EF4-FFF2-40B4-BE49-F238E27FC236}">
                  <a16:creationId xmlns:a16="http://schemas.microsoft.com/office/drawing/2014/main" id="{4644ABD0-66EA-165D-A85A-247D892625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90"/>
            <a:stretch/>
          </p:blipFill>
          <p:spPr bwMode="auto">
            <a:xfrm flipH="1">
              <a:off x="9309684" y="2126294"/>
              <a:ext cx="427657" cy="761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Servicio de Administración Tributaria - Wikipedia, la enciclopedia libre">
              <a:extLst>
                <a:ext uri="{FF2B5EF4-FFF2-40B4-BE49-F238E27FC236}">
                  <a16:creationId xmlns:a16="http://schemas.microsoft.com/office/drawing/2014/main" id="{0B6EB1C9-D7FE-FBAB-91A3-5BF6625C3F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9382" y="1841281"/>
              <a:ext cx="462309" cy="428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" descr="Shipment Icons - Download Free Vector Icons | Noun Project">
            <a:extLst>
              <a:ext uri="{FF2B5EF4-FFF2-40B4-BE49-F238E27FC236}">
                <a16:creationId xmlns:a16="http://schemas.microsoft.com/office/drawing/2014/main" id="{F083C0A7-674E-83F9-7F08-AABA35C36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735" y="2013705"/>
            <a:ext cx="1042941" cy="89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772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21 Imagen" descr="FTVM 2017.png">
            <a:extLst>
              <a:ext uri="{FF2B5EF4-FFF2-40B4-BE49-F238E27FC236}">
                <a16:creationId xmlns:a16="http://schemas.microsoft.com/office/drawing/2014/main" id="{0D84296F-79B4-B194-D866-5A8882C985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231" t="447" r="21011" b="13068"/>
          <a:stretch/>
        </p:blipFill>
        <p:spPr>
          <a:xfrm>
            <a:off x="10821495" y="189941"/>
            <a:ext cx="982029" cy="216336"/>
          </a:xfrm>
          <a:prstGeom prst="rect">
            <a:avLst/>
          </a:prstGeom>
        </p:spPr>
      </p:pic>
      <p:cxnSp>
        <p:nvCxnSpPr>
          <p:cNvPr id="204" name="Conector recto 203">
            <a:extLst>
              <a:ext uri="{FF2B5EF4-FFF2-40B4-BE49-F238E27FC236}">
                <a16:creationId xmlns:a16="http://schemas.microsoft.com/office/drawing/2014/main" id="{9164DE76-C9A8-5DBA-9209-FDEBDB81A231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Box 40">
            <a:extLst>
              <a:ext uri="{FF2B5EF4-FFF2-40B4-BE49-F238E27FC236}">
                <a16:creationId xmlns:a16="http://schemas.microsoft.com/office/drawing/2014/main" id="{480988F8-4D9A-D3B6-3510-530C51C68C45}"/>
              </a:ext>
            </a:extLst>
          </p:cNvPr>
          <p:cNvSpPr txBox="1"/>
          <p:nvPr/>
        </p:nvSpPr>
        <p:spPr>
          <a:xfrm>
            <a:off x="228218" y="162073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Infraestructura Ferrovalle Intermodal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4317059-FACF-3EE4-D320-675FCC44D570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4EB87044-7600-262B-1E6A-46AA8D90C2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965" b="35506"/>
          <a:stretch/>
        </p:blipFill>
        <p:spPr>
          <a:xfrm>
            <a:off x="0" y="805162"/>
            <a:ext cx="12192000" cy="2539173"/>
          </a:xfrm>
          <a:prstGeom prst="rect">
            <a:avLst/>
          </a:prstGeom>
        </p:spPr>
      </p:pic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2306E9BB-329A-0269-4262-BF280E501550}"/>
              </a:ext>
            </a:extLst>
          </p:cNvPr>
          <p:cNvCxnSpPr>
            <a:cxnSpLocks/>
          </p:cNvCxnSpPr>
          <p:nvPr/>
        </p:nvCxnSpPr>
        <p:spPr>
          <a:xfrm>
            <a:off x="827617" y="1778002"/>
            <a:ext cx="0" cy="1872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EAD2799A-6293-3659-D3E9-F233CC5D9A20}"/>
              </a:ext>
            </a:extLst>
          </p:cNvPr>
          <p:cNvCxnSpPr>
            <a:cxnSpLocks/>
          </p:cNvCxnSpPr>
          <p:nvPr/>
        </p:nvCxnSpPr>
        <p:spPr>
          <a:xfrm>
            <a:off x="3401476" y="2269067"/>
            <a:ext cx="0" cy="1404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286B36F0-3C25-152A-5DC6-A53FCCD3535E}"/>
              </a:ext>
            </a:extLst>
          </p:cNvPr>
          <p:cNvCxnSpPr>
            <a:cxnSpLocks/>
            <a:endCxn id="54" idx="5"/>
          </p:cNvCxnSpPr>
          <p:nvPr/>
        </p:nvCxnSpPr>
        <p:spPr>
          <a:xfrm>
            <a:off x="7541062" y="2785937"/>
            <a:ext cx="0" cy="9415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id="{0550AEEA-4B5A-2913-AD64-301C91897DAE}"/>
              </a:ext>
            </a:extLst>
          </p:cNvPr>
          <p:cNvCxnSpPr>
            <a:cxnSpLocks/>
            <a:endCxn id="55" idx="4"/>
          </p:cNvCxnSpPr>
          <p:nvPr/>
        </p:nvCxnSpPr>
        <p:spPr>
          <a:xfrm>
            <a:off x="9531349" y="2229423"/>
            <a:ext cx="0" cy="154638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4192E8B3-067E-DA6F-010A-80D1610FDFD9}"/>
              </a:ext>
            </a:extLst>
          </p:cNvPr>
          <p:cNvCxnSpPr>
            <a:cxnSpLocks/>
          </p:cNvCxnSpPr>
          <p:nvPr/>
        </p:nvCxnSpPr>
        <p:spPr>
          <a:xfrm flipV="1">
            <a:off x="827617" y="3663540"/>
            <a:ext cx="870373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lipse 49">
            <a:extLst>
              <a:ext uri="{FF2B5EF4-FFF2-40B4-BE49-F238E27FC236}">
                <a16:creationId xmlns:a16="http://schemas.microsoft.com/office/drawing/2014/main" id="{BCE56094-4650-BDB9-009A-1F8CDC531519}"/>
              </a:ext>
            </a:extLst>
          </p:cNvPr>
          <p:cNvSpPr/>
          <p:nvPr/>
        </p:nvSpPr>
        <p:spPr>
          <a:xfrm>
            <a:off x="737617" y="3555684"/>
            <a:ext cx="180000" cy="180000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Elipse 50">
            <a:extLst>
              <a:ext uri="{FF2B5EF4-FFF2-40B4-BE49-F238E27FC236}">
                <a16:creationId xmlns:a16="http://schemas.microsoft.com/office/drawing/2014/main" id="{51038C31-426B-86A6-10FC-4926E896407E}"/>
              </a:ext>
            </a:extLst>
          </p:cNvPr>
          <p:cNvSpPr/>
          <p:nvPr/>
        </p:nvSpPr>
        <p:spPr>
          <a:xfrm>
            <a:off x="3311476" y="3573864"/>
            <a:ext cx="180000" cy="180000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Elipse 53">
            <a:extLst>
              <a:ext uri="{FF2B5EF4-FFF2-40B4-BE49-F238E27FC236}">
                <a16:creationId xmlns:a16="http://schemas.microsoft.com/office/drawing/2014/main" id="{9EBF2802-B3E1-D40C-CA1D-6176CDAF21C0}"/>
              </a:ext>
            </a:extLst>
          </p:cNvPr>
          <p:cNvSpPr/>
          <p:nvPr/>
        </p:nvSpPr>
        <p:spPr>
          <a:xfrm>
            <a:off x="7439464" y="3573864"/>
            <a:ext cx="180000" cy="180000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Elipse 54">
            <a:extLst>
              <a:ext uri="{FF2B5EF4-FFF2-40B4-BE49-F238E27FC236}">
                <a16:creationId xmlns:a16="http://schemas.microsoft.com/office/drawing/2014/main" id="{F4D12A47-81E0-652A-72D9-E9EAFF024BE8}"/>
              </a:ext>
            </a:extLst>
          </p:cNvPr>
          <p:cNvSpPr/>
          <p:nvPr/>
        </p:nvSpPr>
        <p:spPr>
          <a:xfrm>
            <a:off x="9441349" y="3595808"/>
            <a:ext cx="180000" cy="180000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ADB89360-A7CA-F86B-ACEC-FE6F4796B0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0"/>
          <a:stretch/>
        </p:blipFill>
        <p:spPr>
          <a:xfrm>
            <a:off x="2881880" y="4108855"/>
            <a:ext cx="2606661" cy="1501128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CEE3B88B-3AA3-7A75-AAA5-0887D25C30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12437" r="52015" b="30637"/>
          <a:stretch/>
        </p:blipFill>
        <p:spPr>
          <a:xfrm>
            <a:off x="8977110" y="4108855"/>
            <a:ext cx="2516169" cy="1451134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2BCEAFB4-5BAE-478C-0009-59408030CE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5" b="5214"/>
          <a:stretch/>
        </p:blipFill>
        <p:spPr>
          <a:xfrm>
            <a:off x="6152470" y="4112227"/>
            <a:ext cx="2621075" cy="1479022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BB8DB9A3-720D-9313-7A67-07609A552E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216" y="4108855"/>
            <a:ext cx="2520141" cy="1444762"/>
          </a:xfrm>
          <a:prstGeom prst="rect">
            <a:avLst/>
          </a:prstGeom>
        </p:spPr>
      </p:pic>
      <p:sp>
        <p:nvSpPr>
          <p:cNvPr id="60" name="TextBox 40">
            <a:extLst>
              <a:ext uri="{FF2B5EF4-FFF2-40B4-BE49-F238E27FC236}">
                <a16:creationId xmlns:a16="http://schemas.microsoft.com/office/drawing/2014/main" id="{43E07173-8AC6-FE02-9A57-7732159C22A4}"/>
              </a:ext>
            </a:extLst>
          </p:cNvPr>
          <p:cNvSpPr txBox="1"/>
          <p:nvPr/>
        </p:nvSpPr>
        <p:spPr>
          <a:xfrm>
            <a:off x="2881880" y="3828315"/>
            <a:ext cx="2282258" cy="219293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Patio Desaduanizado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61" name="TextBox 40">
            <a:extLst>
              <a:ext uri="{FF2B5EF4-FFF2-40B4-BE49-F238E27FC236}">
                <a16:creationId xmlns:a16="http://schemas.microsoft.com/office/drawing/2014/main" id="{4D6B7AC7-342E-A40F-6386-691016EA05F4}"/>
              </a:ext>
            </a:extLst>
          </p:cNvPr>
          <p:cNvSpPr txBox="1"/>
          <p:nvPr/>
        </p:nvSpPr>
        <p:spPr>
          <a:xfrm>
            <a:off x="120216" y="3812623"/>
            <a:ext cx="1594801" cy="219293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Recinto Fiscalizado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62" name="TextBox 40">
            <a:extLst>
              <a:ext uri="{FF2B5EF4-FFF2-40B4-BE49-F238E27FC236}">
                <a16:creationId xmlns:a16="http://schemas.microsoft.com/office/drawing/2014/main" id="{5F6F2330-0BA0-C8E4-95AD-7044892E4444}"/>
              </a:ext>
            </a:extLst>
          </p:cNvPr>
          <p:cNvSpPr txBox="1"/>
          <p:nvPr/>
        </p:nvSpPr>
        <p:spPr>
          <a:xfrm>
            <a:off x="6718882" y="3788351"/>
            <a:ext cx="1594801" cy="219293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Patio Vacíos F.I.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63" name="TextBox 40">
            <a:extLst>
              <a:ext uri="{FF2B5EF4-FFF2-40B4-BE49-F238E27FC236}">
                <a16:creationId xmlns:a16="http://schemas.microsoft.com/office/drawing/2014/main" id="{686C45D8-6ACC-E3BA-7E91-7C81AF7BD62E}"/>
              </a:ext>
            </a:extLst>
          </p:cNvPr>
          <p:cNvSpPr txBox="1"/>
          <p:nvPr/>
        </p:nvSpPr>
        <p:spPr>
          <a:xfrm>
            <a:off x="8733948" y="3835543"/>
            <a:ext cx="1594801" cy="219293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Patio Recibo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64" name="object 5">
            <a:extLst>
              <a:ext uri="{FF2B5EF4-FFF2-40B4-BE49-F238E27FC236}">
                <a16:creationId xmlns:a16="http://schemas.microsoft.com/office/drawing/2014/main" id="{64BF64EC-DC27-A4E3-937E-F59353C0D218}"/>
              </a:ext>
            </a:extLst>
          </p:cNvPr>
          <p:cNvSpPr txBox="1"/>
          <p:nvPr/>
        </p:nvSpPr>
        <p:spPr>
          <a:xfrm>
            <a:off x="2470150" y="5712172"/>
            <a:ext cx="1686766" cy="732252"/>
          </a:xfrm>
          <a:prstGeom prst="rect">
            <a:avLst/>
          </a:prstGeom>
          <a:noFill/>
          <a:ln w="25907">
            <a:noFill/>
          </a:ln>
        </p:spPr>
        <p:txBody>
          <a:bodyPr vert="horz" wrap="square" lIns="0" tIns="54610" rIns="0" bIns="0" rtlCol="0">
            <a:spAutoFit/>
          </a:bodyPr>
          <a:lstStyle/>
          <a:p>
            <a:pPr marL="26289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20.8 Has</a:t>
            </a:r>
            <a:endParaRPr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262890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</a:t>
            </a: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vías</a:t>
            </a:r>
          </a:p>
          <a:p>
            <a:pPr marL="26289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6.1</a:t>
            </a:r>
            <a:r>
              <a:rPr sz="1100" kern="0" spc="-1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kms</a:t>
            </a:r>
          </a:p>
          <a:p>
            <a:pPr marL="26289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4,240</a:t>
            </a:r>
            <a:r>
              <a:rPr sz="1100" kern="0" spc="-1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Contenedores</a:t>
            </a:r>
            <a:endParaRPr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object 7">
            <a:extLst>
              <a:ext uri="{FF2B5EF4-FFF2-40B4-BE49-F238E27FC236}">
                <a16:creationId xmlns:a16="http://schemas.microsoft.com/office/drawing/2014/main" id="{55066BA6-CCDF-FD11-9403-22BD27B64F5E}"/>
              </a:ext>
            </a:extLst>
          </p:cNvPr>
          <p:cNvSpPr txBox="1"/>
          <p:nvPr/>
        </p:nvSpPr>
        <p:spPr>
          <a:xfrm>
            <a:off x="6041549" y="5695832"/>
            <a:ext cx="1272983" cy="571310"/>
          </a:xfrm>
          <a:prstGeom prst="rect">
            <a:avLst/>
          </a:prstGeom>
          <a:noFill/>
          <a:ln w="25907">
            <a:noFill/>
          </a:ln>
        </p:spPr>
        <p:txBody>
          <a:bodyPr vert="horz" wrap="square" lIns="0" tIns="62865" rIns="0" bIns="0" rtlCol="0">
            <a:spAutoFit/>
          </a:bodyPr>
          <a:lstStyle/>
          <a:p>
            <a:pPr marL="262890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3.9 Has </a:t>
            </a:r>
          </a:p>
          <a:p>
            <a:pPr marL="262890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6 vías</a:t>
            </a:r>
          </a:p>
          <a:p>
            <a:pPr marL="262890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8 </a:t>
            </a:r>
            <a:r>
              <a:rPr lang="es-ES" sz="1100" kern="0" dirty="0" err="1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kms</a:t>
            </a:r>
            <a:r>
              <a:rPr lang="es-ES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bject 4">
            <a:extLst>
              <a:ext uri="{FF2B5EF4-FFF2-40B4-BE49-F238E27FC236}">
                <a16:creationId xmlns:a16="http://schemas.microsoft.com/office/drawing/2014/main" id="{E44A5C22-A4DC-EA9A-B648-1D7AB3740EC9}"/>
              </a:ext>
            </a:extLst>
          </p:cNvPr>
          <p:cNvSpPr txBox="1"/>
          <p:nvPr/>
        </p:nvSpPr>
        <p:spPr>
          <a:xfrm>
            <a:off x="120216" y="5675502"/>
            <a:ext cx="1728686" cy="731611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262255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14.3</a:t>
            </a: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Has</a:t>
            </a:r>
            <a:endParaRPr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262255" indent="-171450" eaLnBrk="1" fontAlgn="auto" hangingPunct="1">
              <a:spcBef>
                <a:spcPts val="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7</a:t>
            </a: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vías</a:t>
            </a:r>
          </a:p>
          <a:p>
            <a:pPr marL="262255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5.4</a:t>
            </a:r>
            <a:r>
              <a:rPr sz="1100" kern="0" spc="-1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kms</a:t>
            </a:r>
          </a:p>
          <a:p>
            <a:pPr marL="262255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1,743</a:t>
            </a:r>
            <a:r>
              <a:rPr sz="1100" kern="0" spc="-1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Contenedores</a:t>
            </a:r>
            <a:endParaRPr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bject 8">
            <a:extLst>
              <a:ext uri="{FF2B5EF4-FFF2-40B4-BE49-F238E27FC236}">
                <a16:creationId xmlns:a16="http://schemas.microsoft.com/office/drawing/2014/main" id="{49BFA285-925A-DCA7-424E-66DEB4FD30F4}"/>
              </a:ext>
            </a:extLst>
          </p:cNvPr>
          <p:cNvSpPr txBox="1"/>
          <p:nvPr/>
        </p:nvSpPr>
        <p:spPr>
          <a:xfrm>
            <a:off x="8977110" y="5610552"/>
            <a:ext cx="1981989" cy="741870"/>
          </a:xfrm>
          <a:prstGeom prst="rect">
            <a:avLst/>
          </a:prstGeom>
          <a:noFill/>
          <a:ln w="25907">
            <a:noFill/>
          </a:ln>
        </p:spPr>
        <p:txBody>
          <a:bodyPr vert="horz" wrap="square" lIns="0" tIns="64135" rIns="0" bIns="0" rtlCol="0">
            <a:spAutoFit/>
          </a:bodyPr>
          <a:lstStyle/>
          <a:p>
            <a:pPr marL="908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6.0 </a:t>
            </a:r>
            <a:r>
              <a:rPr lang="es-MX"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Has</a:t>
            </a:r>
            <a:endParaRPr lang="es-MX"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908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</a:t>
            </a:r>
            <a:r>
              <a:rPr lang="es-MX"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vías</a:t>
            </a:r>
          </a:p>
          <a:p>
            <a:pPr marL="90805" eaLnBrk="1" fontAlgn="auto" hangingPunct="1">
              <a:spcBef>
                <a:spcPts val="5"/>
              </a:spcBef>
              <a:spcAft>
                <a:spcPts val="0"/>
              </a:spcAf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1.1</a:t>
            </a:r>
            <a:r>
              <a:rPr lang="es-MX" sz="1100" kern="0" spc="-1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MX" sz="1100" kern="0" dirty="0" err="1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kms</a:t>
            </a:r>
            <a:endParaRPr lang="es-MX"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908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2,767</a:t>
            </a:r>
            <a:r>
              <a:rPr lang="es-MX" sz="1100" kern="0" spc="-2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MX"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Contendores</a:t>
            </a:r>
            <a:endParaRPr lang="es-MX" sz="1100" kern="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C17E7A1C-B3B7-BA9B-B8AA-6B9C5C89BA55}"/>
              </a:ext>
            </a:extLst>
          </p:cNvPr>
          <p:cNvSpPr/>
          <p:nvPr/>
        </p:nvSpPr>
        <p:spPr>
          <a:xfrm>
            <a:off x="10040283" y="805029"/>
            <a:ext cx="2151718" cy="26239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object 12">
            <a:extLst>
              <a:ext uri="{FF2B5EF4-FFF2-40B4-BE49-F238E27FC236}">
                <a16:creationId xmlns:a16="http://schemas.microsoft.com/office/drawing/2014/main" id="{110EB29F-B5F8-D6D0-7B1A-FEBF16031785}"/>
              </a:ext>
            </a:extLst>
          </p:cNvPr>
          <p:cNvSpPr txBox="1"/>
          <p:nvPr/>
        </p:nvSpPr>
        <p:spPr>
          <a:xfrm>
            <a:off x="10125147" y="1158674"/>
            <a:ext cx="1981989" cy="1708801"/>
          </a:xfrm>
          <a:prstGeom prst="rect">
            <a:avLst/>
          </a:prstGeom>
          <a:noFill/>
        </p:spPr>
        <p:txBody>
          <a:bodyPr vert="horz" wrap="square" lIns="0" tIns="38735" rIns="0" bIns="0" rtlCol="0">
            <a:spAutoFit/>
          </a:bodyPr>
          <a:lstStyle/>
          <a:p>
            <a:pPr marL="91440" algn="ctr" eaLnBrk="1" fontAlgn="auto" hangingPunct="1">
              <a:spcBef>
                <a:spcPts val="305"/>
              </a:spcBef>
              <a:spcAft>
                <a:spcPts val="0"/>
              </a:spcAft>
              <a:defRPr/>
            </a:pPr>
            <a:r>
              <a:rPr lang="es-MX" sz="1100" b="1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Capacidad en</a:t>
            </a:r>
            <a:r>
              <a:rPr lang="es-MX" sz="1100" b="1" kern="0" spc="-3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 </a:t>
            </a:r>
            <a:r>
              <a:rPr lang="es-MX" sz="1100" b="1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Contenedores</a:t>
            </a:r>
          </a:p>
          <a:p>
            <a:pPr marL="91440" eaLnBrk="1" fontAlgn="auto" hangingPunct="1">
              <a:spcBef>
                <a:spcPts val="305"/>
              </a:spcBef>
              <a:spcAft>
                <a:spcPts val="0"/>
              </a:spcAft>
              <a:defRPr/>
            </a:pPr>
            <a:endParaRPr lang="es-MX" sz="1100" kern="0" dirty="0">
              <a:solidFill>
                <a:srgbClr val="4D4D4D"/>
              </a:solidFill>
              <a:latin typeface="Century Gothic" panose="020B0502020202020204" pitchFamily="34" charset="0"/>
              <a:cs typeface="Carlito"/>
            </a:endParaRPr>
          </a:p>
          <a:p>
            <a:pPr marL="263525" indent="-172720" eaLnBrk="1" fontAlgn="auto" hangingPunct="1">
              <a:spcBef>
                <a:spcPts val="600"/>
              </a:spcBef>
              <a:spcAft>
                <a:spcPts val="0"/>
              </a:spcAft>
              <a:buFont typeface="Wingdings"/>
              <a:buChar char=""/>
              <a:tabLst>
                <a:tab pos="264160" algn="l"/>
              </a:tabLst>
              <a:defRPr/>
            </a:pPr>
            <a:r>
              <a:rPr lang="es-MX"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Estática</a:t>
            </a:r>
            <a:r>
              <a:rPr lang="es-MX" sz="1100" kern="0" spc="-5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 </a:t>
            </a: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10,500</a:t>
            </a:r>
          </a:p>
          <a:p>
            <a:pPr marL="263525" indent="-17272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Char char=""/>
              <a:tabLst>
                <a:tab pos="264160" algn="l"/>
              </a:tabLs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Dinámica mensual</a:t>
            </a:r>
            <a:r>
              <a:rPr lang="es-MX" sz="1100" kern="0" spc="-8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 </a:t>
            </a: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52,000</a:t>
            </a:r>
          </a:p>
          <a:p>
            <a:pPr marL="263525" indent="-17272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Char char=""/>
              <a:tabLst>
                <a:tab pos="264160" algn="l"/>
              </a:tabLst>
              <a:defRPr/>
            </a:pP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Dinámica </a:t>
            </a:r>
            <a:r>
              <a:rPr lang="es-MX" sz="1100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anual</a:t>
            </a:r>
            <a:r>
              <a:rPr lang="es-MX" sz="1100" kern="0" spc="-5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 </a:t>
            </a:r>
            <a:r>
              <a:rPr lang="es-MX" sz="1100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624,000</a:t>
            </a:r>
          </a:p>
          <a:p>
            <a:pPr eaLnBrk="1" fontAlgn="auto" hangingPunct="1">
              <a:spcBef>
                <a:spcPts val="35"/>
              </a:spcBef>
              <a:spcAft>
                <a:spcPts val="0"/>
              </a:spcAft>
              <a:defRPr/>
            </a:pPr>
            <a:endParaRPr lang="es-MX" sz="1100" kern="0" dirty="0">
              <a:solidFill>
                <a:srgbClr val="4D4D4D"/>
              </a:solidFill>
              <a:latin typeface="Century Gothic" panose="020B0502020202020204" pitchFamily="34" charset="0"/>
              <a:cs typeface="Carlito"/>
            </a:endParaRPr>
          </a:p>
          <a:p>
            <a:pPr marL="91440" algn="ctr" eaLnBrk="1" fontAlgn="auto" hangingPunct="1">
              <a:spcBef>
                <a:spcPts val="5"/>
              </a:spcBef>
              <a:spcAft>
                <a:spcPts val="0"/>
              </a:spcAft>
              <a:defRPr/>
            </a:pPr>
            <a:r>
              <a:rPr lang="es-MX" sz="1300" b="1" kern="0" spc="-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Hectáreas totales:</a:t>
            </a:r>
            <a:r>
              <a:rPr lang="es-MX" sz="1300" b="1" kern="0" spc="215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 </a:t>
            </a: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Carlito"/>
              </a:rPr>
              <a:t>54.3</a:t>
            </a:r>
            <a:endParaRPr lang="es-MX" sz="1300" kern="0" dirty="0">
              <a:solidFill>
                <a:srgbClr val="4D4D4D"/>
              </a:solidFill>
              <a:latin typeface="Century Gothic" panose="020B0502020202020204" pitchFamily="34" charset="0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71208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E72B72B8-0E06-47A6-B318-D27BF55A3D34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21 Imagen" descr="FTVM 2017.png">
            <a:extLst>
              <a:ext uri="{FF2B5EF4-FFF2-40B4-BE49-F238E27FC236}">
                <a16:creationId xmlns:a16="http://schemas.microsoft.com/office/drawing/2014/main" id="{0D84296F-79B4-B194-D866-5A8882C985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231" t="447" r="21011" b="13068"/>
          <a:stretch/>
        </p:blipFill>
        <p:spPr>
          <a:xfrm>
            <a:off x="10821495" y="189941"/>
            <a:ext cx="982029" cy="216336"/>
          </a:xfrm>
          <a:prstGeom prst="rect">
            <a:avLst/>
          </a:prstGeom>
        </p:spPr>
      </p:pic>
      <p:sp>
        <p:nvSpPr>
          <p:cNvPr id="209" name="Marcador de número de diapositiva 2">
            <a:extLst>
              <a:ext uri="{FF2B5EF4-FFF2-40B4-BE49-F238E27FC236}">
                <a16:creationId xmlns:a16="http://schemas.microsoft.com/office/drawing/2014/main" id="{593927A7-9353-2E23-FA08-E7A73A3BC648}"/>
              </a:ext>
            </a:extLst>
          </p:cNvPr>
          <p:cNvSpPr txBox="1">
            <a:spLocks/>
          </p:cNvSpPr>
          <p:nvPr/>
        </p:nvSpPr>
        <p:spPr>
          <a:xfrm>
            <a:off x="11436238" y="630423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r"/>
            <a:fld id="{2FC374A0-1BF4-4741-A88F-9000A23EA190}" type="slidenum">
              <a:rPr lang="es-MX" sz="1700" b="1" smtClean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pPr algn="r"/>
              <a:t>6</a:t>
            </a:fld>
            <a:endParaRPr lang="es-MX" sz="1700" b="1" dirty="0">
              <a:solidFill>
                <a:srgbClr val="4D4D4D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03" name="TextBox 40">
            <a:extLst>
              <a:ext uri="{FF2B5EF4-FFF2-40B4-BE49-F238E27FC236}">
                <a16:creationId xmlns:a16="http://schemas.microsoft.com/office/drawing/2014/main" id="{AC5482FC-D937-5DF0-A3AF-B1B8056D4AD1}"/>
              </a:ext>
            </a:extLst>
          </p:cNvPr>
          <p:cNvSpPr txBox="1"/>
          <p:nvPr/>
        </p:nvSpPr>
        <p:spPr>
          <a:xfrm>
            <a:off x="228218" y="162073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Corredores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204" name="Conector recto 203">
            <a:extLst>
              <a:ext uri="{FF2B5EF4-FFF2-40B4-BE49-F238E27FC236}">
                <a16:creationId xmlns:a16="http://schemas.microsoft.com/office/drawing/2014/main" id="{9164DE76-C9A8-5DBA-9209-FDEBDB81A231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12 CuadroTexto">
            <a:extLst>
              <a:ext uri="{FF2B5EF4-FFF2-40B4-BE49-F238E27FC236}">
                <a16:creationId xmlns:a16="http://schemas.microsoft.com/office/drawing/2014/main" id="{1C6599B7-A107-1AC2-C291-F5138AE37889}"/>
              </a:ext>
            </a:extLst>
          </p:cNvPr>
          <p:cNvSpPr txBox="1"/>
          <p:nvPr/>
        </p:nvSpPr>
        <p:spPr>
          <a:xfrm>
            <a:off x="930903" y="880550"/>
            <a:ext cx="99985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Mexicali</a:t>
            </a:r>
            <a:endParaRPr lang="es-MX" sz="13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12 CuadroTexto">
            <a:extLst>
              <a:ext uri="{FF2B5EF4-FFF2-40B4-BE49-F238E27FC236}">
                <a16:creationId xmlns:a16="http://schemas.microsoft.com/office/drawing/2014/main" id="{1B969E52-21E0-2C4A-BF38-23E6010AED1A}"/>
              </a:ext>
            </a:extLst>
          </p:cNvPr>
          <p:cNvSpPr txBox="1"/>
          <p:nvPr/>
        </p:nvSpPr>
        <p:spPr>
          <a:xfrm>
            <a:off x="680489" y="3645945"/>
            <a:ext cx="124556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Manzanillo</a:t>
            </a:r>
            <a:endParaRPr lang="es-MX" sz="13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10" name="12 CuadroTexto">
            <a:extLst>
              <a:ext uri="{FF2B5EF4-FFF2-40B4-BE49-F238E27FC236}">
                <a16:creationId xmlns:a16="http://schemas.microsoft.com/office/drawing/2014/main" id="{6D92B6CC-BE98-686E-2B7C-B715F75F612F}"/>
              </a:ext>
            </a:extLst>
          </p:cNvPr>
          <p:cNvSpPr txBox="1"/>
          <p:nvPr/>
        </p:nvSpPr>
        <p:spPr>
          <a:xfrm>
            <a:off x="3001478" y="3626243"/>
            <a:ext cx="139976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L. Cárdenas</a:t>
            </a:r>
            <a:endParaRPr lang="es-MX" sz="13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12 CuadroTexto">
            <a:extLst>
              <a:ext uri="{FF2B5EF4-FFF2-40B4-BE49-F238E27FC236}">
                <a16:creationId xmlns:a16="http://schemas.microsoft.com/office/drawing/2014/main" id="{08D946BB-B4A8-3290-5B87-5ED78BFCB552}"/>
              </a:ext>
            </a:extLst>
          </p:cNvPr>
          <p:cNvSpPr txBox="1"/>
          <p:nvPr/>
        </p:nvSpPr>
        <p:spPr>
          <a:xfrm>
            <a:off x="3016171" y="861045"/>
            <a:ext cx="139976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Laredo</a:t>
            </a:r>
            <a:endParaRPr lang="es-MX" sz="13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12 CuadroTexto">
            <a:extLst>
              <a:ext uri="{FF2B5EF4-FFF2-40B4-BE49-F238E27FC236}">
                <a16:creationId xmlns:a16="http://schemas.microsoft.com/office/drawing/2014/main" id="{C15FC650-2845-B352-D75C-87523033833C}"/>
              </a:ext>
            </a:extLst>
          </p:cNvPr>
          <p:cNvSpPr txBox="1"/>
          <p:nvPr/>
        </p:nvSpPr>
        <p:spPr>
          <a:xfrm>
            <a:off x="5281653" y="3646618"/>
            <a:ext cx="139976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300" b="1" kern="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Veracruz</a:t>
            </a:r>
            <a:endParaRPr lang="es-MX" sz="13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3" name="Conector recto 212">
            <a:extLst>
              <a:ext uri="{FF2B5EF4-FFF2-40B4-BE49-F238E27FC236}">
                <a16:creationId xmlns:a16="http://schemas.microsoft.com/office/drawing/2014/main" id="{C6A3D0BC-4B68-9502-6C85-6A628DB460D7}"/>
              </a:ext>
            </a:extLst>
          </p:cNvPr>
          <p:cNvCxnSpPr>
            <a:cxnSpLocks/>
          </p:cNvCxnSpPr>
          <p:nvPr/>
        </p:nvCxnSpPr>
        <p:spPr>
          <a:xfrm>
            <a:off x="2606472" y="1029993"/>
            <a:ext cx="0" cy="51149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recto 213">
            <a:extLst>
              <a:ext uri="{FF2B5EF4-FFF2-40B4-BE49-F238E27FC236}">
                <a16:creationId xmlns:a16="http://schemas.microsoft.com/office/drawing/2014/main" id="{2305C159-7D3F-ADEE-B1AA-510B4A407715}"/>
              </a:ext>
            </a:extLst>
          </p:cNvPr>
          <p:cNvCxnSpPr>
            <a:cxnSpLocks/>
          </p:cNvCxnSpPr>
          <p:nvPr/>
        </p:nvCxnSpPr>
        <p:spPr>
          <a:xfrm>
            <a:off x="4875538" y="1029992"/>
            <a:ext cx="0" cy="51149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ector recto 215">
            <a:extLst>
              <a:ext uri="{FF2B5EF4-FFF2-40B4-BE49-F238E27FC236}">
                <a16:creationId xmlns:a16="http://schemas.microsoft.com/office/drawing/2014/main" id="{1B842379-91BF-67AC-6B75-F3E69250C598}"/>
              </a:ext>
            </a:extLst>
          </p:cNvPr>
          <p:cNvCxnSpPr>
            <a:cxnSpLocks/>
          </p:cNvCxnSpPr>
          <p:nvPr/>
        </p:nvCxnSpPr>
        <p:spPr>
          <a:xfrm>
            <a:off x="109966" y="3407006"/>
            <a:ext cx="661180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69DAC062-865F-8BEF-148A-7AFE94A0E1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11" t="475" b="16986"/>
          <a:stretch/>
        </p:blipFill>
        <p:spPr>
          <a:xfrm>
            <a:off x="8519432" y="5557970"/>
            <a:ext cx="2292307" cy="598801"/>
          </a:xfrm>
          <a:prstGeom prst="rect">
            <a:avLst/>
          </a:prstGeom>
        </p:spPr>
      </p:pic>
      <p:grpSp>
        <p:nvGrpSpPr>
          <p:cNvPr id="217" name="Grupo 216">
            <a:extLst>
              <a:ext uri="{FF2B5EF4-FFF2-40B4-BE49-F238E27FC236}">
                <a16:creationId xmlns:a16="http://schemas.microsoft.com/office/drawing/2014/main" id="{93FEA0B3-B22C-0220-8EE1-510A85333CF1}"/>
              </a:ext>
            </a:extLst>
          </p:cNvPr>
          <p:cNvGrpSpPr/>
          <p:nvPr/>
        </p:nvGrpSpPr>
        <p:grpSpPr>
          <a:xfrm>
            <a:off x="5787694" y="1161153"/>
            <a:ext cx="6292859" cy="4141634"/>
            <a:chOff x="4325131" y="419215"/>
            <a:chExt cx="7878098" cy="5256421"/>
          </a:xfrm>
        </p:grpSpPr>
        <p:sp>
          <p:nvSpPr>
            <p:cNvPr id="218" name="TextBox 411">
              <a:extLst>
                <a:ext uri="{FF2B5EF4-FFF2-40B4-BE49-F238E27FC236}">
                  <a16:creationId xmlns:a16="http://schemas.microsoft.com/office/drawing/2014/main" id="{2D751582-D036-AE5F-D485-80AFD9565F92}"/>
                </a:ext>
              </a:extLst>
            </p:cNvPr>
            <p:cNvSpPr txBox="1"/>
            <p:nvPr/>
          </p:nvSpPr>
          <p:spPr>
            <a:xfrm>
              <a:off x="9286299" y="2590284"/>
              <a:ext cx="49725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EUA</a:t>
              </a:r>
            </a:p>
          </p:txBody>
        </p:sp>
        <p:grpSp>
          <p:nvGrpSpPr>
            <p:cNvPr id="219" name="Grupo 218">
              <a:extLst>
                <a:ext uri="{FF2B5EF4-FFF2-40B4-BE49-F238E27FC236}">
                  <a16:creationId xmlns:a16="http://schemas.microsoft.com/office/drawing/2014/main" id="{2A47D021-6F30-B2FA-A21B-A2769FC56CE8}"/>
                </a:ext>
              </a:extLst>
            </p:cNvPr>
            <p:cNvGrpSpPr/>
            <p:nvPr/>
          </p:nvGrpSpPr>
          <p:grpSpPr>
            <a:xfrm>
              <a:off x="4889566" y="728936"/>
              <a:ext cx="7313663" cy="4946700"/>
              <a:chOff x="4767375" y="1099871"/>
              <a:chExt cx="7313663" cy="4946700"/>
            </a:xfrm>
          </p:grpSpPr>
          <p:pic>
            <p:nvPicPr>
              <p:cNvPr id="244" name="Imagen 243">
                <a:extLst>
                  <a:ext uri="{FF2B5EF4-FFF2-40B4-BE49-F238E27FC236}">
                    <a16:creationId xmlns:a16="http://schemas.microsoft.com/office/drawing/2014/main" id="{0BFFB4EC-A3A3-C1E4-9982-8EB80B5A98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4418" r="5283"/>
              <a:stretch/>
            </p:blipFill>
            <p:spPr>
              <a:xfrm>
                <a:off x="7205339" y="1577226"/>
                <a:ext cx="3975050" cy="1519072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</p:spPr>
          </p:pic>
          <p:grpSp>
            <p:nvGrpSpPr>
              <p:cNvPr id="245" name="Group 123">
                <a:extLst>
                  <a:ext uri="{FF2B5EF4-FFF2-40B4-BE49-F238E27FC236}">
                    <a16:creationId xmlns:a16="http://schemas.microsoft.com/office/drawing/2014/main" id="{EA9EB9A2-EC34-E519-2124-A16CC0DF341C}"/>
                  </a:ext>
                </a:extLst>
              </p:cNvPr>
              <p:cNvGrpSpPr/>
              <p:nvPr/>
            </p:nvGrpSpPr>
            <p:grpSpPr>
              <a:xfrm>
                <a:off x="4767375" y="1099871"/>
                <a:ext cx="7313663" cy="4946700"/>
                <a:chOff x="1601788" y="1089025"/>
                <a:chExt cx="6932612" cy="4672013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46" name="Freeform 1">
                  <a:extLst>
                    <a:ext uri="{FF2B5EF4-FFF2-40B4-BE49-F238E27FC236}">
                      <a16:creationId xmlns:a16="http://schemas.microsoft.com/office/drawing/2014/main" id="{B016A1D7-E25D-2C83-509E-83B30C0E1E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25638" y="2303463"/>
                  <a:ext cx="1239837" cy="1395412"/>
                </a:xfrm>
                <a:custGeom>
                  <a:avLst/>
                  <a:gdLst>
                    <a:gd name="T0" fmla="*/ 482 w 3442"/>
                    <a:gd name="T1" fmla="*/ 23 h 3878"/>
                    <a:gd name="T2" fmla="*/ 583 w 3442"/>
                    <a:gd name="T3" fmla="*/ 135 h 3878"/>
                    <a:gd name="T4" fmla="*/ 673 w 3442"/>
                    <a:gd name="T5" fmla="*/ 202 h 3878"/>
                    <a:gd name="T6" fmla="*/ 606 w 3442"/>
                    <a:gd name="T7" fmla="*/ 269 h 3878"/>
                    <a:gd name="T8" fmla="*/ 449 w 3442"/>
                    <a:gd name="T9" fmla="*/ 146 h 3878"/>
                    <a:gd name="T10" fmla="*/ 102 w 3442"/>
                    <a:gd name="T11" fmla="*/ 79 h 3878"/>
                    <a:gd name="T12" fmla="*/ 113 w 3442"/>
                    <a:gd name="T13" fmla="*/ 180 h 3878"/>
                    <a:gd name="T14" fmla="*/ 269 w 3442"/>
                    <a:gd name="T15" fmla="*/ 337 h 3878"/>
                    <a:gd name="T16" fmla="*/ 471 w 3442"/>
                    <a:gd name="T17" fmla="*/ 583 h 3878"/>
                    <a:gd name="T18" fmla="*/ 595 w 3442"/>
                    <a:gd name="T19" fmla="*/ 639 h 3878"/>
                    <a:gd name="T20" fmla="*/ 695 w 3442"/>
                    <a:gd name="T21" fmla="*/ 740 h 3878"/>
                    <a:gd name="T22" fmla="*/ 864 w 3442"/>
                    <a:gd name="T23" fmla="*/ 897 h 3878"/>
                    <a:gd name="T24" fmla="*/ 1031 w 3442"/>
                    <a:gd name="T25" fmla="*/ 875 h 3878"/>
                    <a:gd name="T26" fmla="*/ 1155 w 3442"/>
                    <a:gd name="T27" fmla="*/ 897 h 3878"/>
                    <a:gd name="T28" fmla="*/ 1222 w 3442"/>
                    <a:gd name="T29" fmla="*/ 897 h 3878"/>
                    <a:gd name="T30" fmla="*/ 1233 w 3442"/>
                    <a:gd name="T31" fmla="*/ 1020 h 3878"/>
                    <a:gd name="T32" fmla="*/ 1435 w 3442"/>
                    <a:gd name="T33" fmla="*/ 1244 h 3878"/>
                    <a:gd name="T34" fmla="*/ 1614 w 3442"/>
                    <a:gd name="T35" fmla="*/ 1311 h 3878"/>
                    <a:gd name="T36" fmla="*/ 1738 w 3442"/>
                    <a:gd name="T37" fmla="*/ 1547 h 3878"/>
                    <a:gd name="T38" fmla="*/ 1805 w 3442"/>
                    <a:gd name="T39" fmla="*/ 1962 h 3878"/>
                    <a:gd name="T40" fmla="*/ 1760 w 3442"/>
                    <a:gd name="T41" fmla="*/ 2309 h 3878"/>
                    <a:gd name="T42" fmla="*/ 1861 w 3442"/>
                    <a:gd name="T43" fmla="*/ 2432 h 3878"/>
                    <a:gd name="T44" fmla="*/ 1973 w 3442"/>
                    <a:gd name="T45" fmla="*/ 2566 h 3878"/>
                    <a:gd name="T46" fmla="*/ 2152 w 3442"/>
                    <a:gd name="T47" fmla="*/ 2724 h 3878"/>
                    <a:gd name="T48" fmla="*/ 2589 w 3442"/>
                    <a:gd name="T49" fmla="*/ 3081 h 3878"/>
                    <a:gd name="T50" fmla="*/ 2903 w 3442"/>
                    <a:gd name="T51" fmla="*/ 3350 h 3878"/>
                    <a:gd name="T52" fmla="*/ 2982 w 3442"/>
                    <a:gd name="T53" fmla="*/ 3664 h 3878"/>
                    <a:gd name="T54" fmla="*/ 3116 w 3442"/>
                    <a:gd name="T55" fmla="*/ 3821 h 3878"/>
                    <a:gd name="T56" fmla="*/ 3396 w 3442"/>
                    <a:gd name="T57" fmla="*/ 3361 h 3878"/>
                    <a:gd name="T58" fmla="*/ 3195 w 3442"/>
                    <a:gd name="T59" fmla="*/ 3081 h 3878"/>
                    <a:gd name="T60" fmla="*/ 2971 w 3442"/>
                    <a:gd name="T61" fmla="*/ 2802 h 3878"/>
                    <a:gd name="T62" fmla="*/ 2892 w 3442"/>
                    <a:gd name="T63" fmla="*/ 2869 h 3878"/>
                    <a:gd name="T64" fmla="*/ 2836 w 3442"/>
                    <a:gd name="T65" fmla="*/ 2937 h 3878"/>
                    <a:gd name="T66" fmla="*/ 2623 w 3442"/>
                    <a:gd name="T67" fmla="*/ 2600 h 3878"/>
                    <a:gd name="T68" fmla="*/ 2589 w 3442"/>
                    <a:gd name="T69" fmla="*/ 2242 h 3878"/>
                    <a:gd name="T70" fmla="*/ 2365 w 3442"/>
                    <a:gd name="T71" fmla="*/ 1793 h 3878"/>
                    <a:gd name="T72" fmla="*/ 2343 w 3442"/>
                    <a:gd name="T73" fmla="*/ 1468 h 3878"/>
                    <a:gd name="T74" fmla="*/ 2208 w 3442"/>
                    <a:gd name="T75" fmla="*/ 1121 h 3878"/>
                    <a:gd name="T76" fmla="*/ 1995 w 3442"/>
                    <a:gd name="T77" fmla="*/ 919 h 3878"/>
                    <a:gd name="T78" fmla="*/ 2063 w 3442"/>
                    <a:gd name="T79" fmla="*/ 1087 h 3878"/>
                    <a:gd name="T80" fmla="*/ 1973 w 3442"/>
                    <a:gd name="T81" fmla="*/ 1065 h 3878"/>
                    <a:gd name="T82" fmla="*/ 1917 w 3442"/>
                    <a:gd name="T83" fmla="*/ 830 h 3878"/>
                    <a:gd name="T84" fmla="*/ 1760 w 3442"/>
                    <a:gd name="T85" fmla="*/ 482 h 3878"/>
                    <a:gd name="T86" fmla="*/ 1525 w 3442"/>
                    <a:gd name="T87" fmla="*/ 202 h 3878"/>
                    <a:gd name="T88" fmla="*/ 583 w 3442"/>
                    <a:gd name="T89" fmla="*/ 0 h 3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42" h="3878">
                      <a:moveTo>
                        <a:pt x="538" y="45"/>
                      </a:moveTo>
                      <a:lnTo>
                        <a:pt x="538" y="45"/>
                      </a:lnTo>
                      <a:cubicBezTo>
                        <a:pt x="516" y="45"/>
                        <a:pt x="505" y="23"/>
                        <a:pt x="482" y="23"/>
                      </a:cubicBezTo>
                      <a:cubicBezTo>
                        <a:pt x="471" y="11"/>
                        <a:pt x="505" y="68"/>
                        <a:pt x="516" y="79"/>
                      </a:cubicBezTo>
                      <a:cubicBezTo>
                        <a:pt x="538" y="90"/>
                        <a:pt x="572" y="45"/>
                        <a:pt x="595" y="68"/>
                      </a:cubicBezTo>
                      <a:cubicBezTo>
                        <a:pt x="606" y="101"/>
                        <a:pt x="595" y="124"/>
                        <a:pt x="583" y="135"/>
                      </a:cubicBezTo>
                      <a:cubicBezTo>
                        <a:pt x="572" y="157"/>
                        <a:pt x="595" y="168"/>
                        <a:pt x="617" y="157"/>
                      </a:cubicBezTo>
                      <a:cubicBezTo>
                        <a:pt x="628" y="157"/>
                        <a:pt x="617" y="191"/>
                        <a:pt x="640" y="180"/>
                      </a:cubicBezTo>
                      <a:cubicBezTo>
                        <a:pt x="662" y="168"/>
                        <a:pt x="673" y="191"/>
                        <a:pt x="673" y="202"/>
                      </a:cubicBezTo>
                      <a:cubicBezTo>
                        <a:pt x="684" y="213"/>
                        <a:pt x="707" y="191"/>
                        <a:pt x="718" y="213"/>
                      </a:cubicBezTo>
                      <a:cubicBezTo>
                        <a:pt x="729" y="236"/>
                        <a:pt x="684" y="236"/>
                        <a:pt x="662" y="247"/>
                      </a:cubicBezTo>
                      <a:cubicBezTo>
                        <a:pt x="651" y="258"/>
                        <a:pt x="617" y="269"/>
                        <a:pt x="606" y="269"/>
                      </a:cubicBezTo>
                      <a:cubicBezTo>
                        <a:pt x="583" y="269"/>
                        <a:pt x="583" y="202"/>
                        <a:pt x="550" y="191"/>
                      </a:cubicBezTo>
                      <a:cubicBezTo>
                        <a:pt x="516" y="180"/>
                        <a:pt x="494" y="180"/>
                        <a:pt x="494" y="157"/>
                      </a:cubicBezTo>
                      <a:cubicBezTo>
                        <a:pt x="482" y="124"/>
                        <a:pt x="471" y="113"/>
                        <a:pt x="449" y="146"/>
                      </a:cubicBezTo>
                      <a:cubicBezTo>
                        <a:pt x="438" y="180"/>
                        <a:pt x="382" y="191"/>
                        <a:pt x="359" y="180"/>
                      </a:cubicBezTo>
                      <a:cubicBezTo>
                        <a:pt x="326" y="168"/>
                        <a:pt x="258" y="101"/>
                        <a:pt x="225" y="101"/>
                      </a:cubicBezTo>
                      <a:cubicBezTo>
                        <a:pt x="180" y="90"/>
                        <a:pt x="135" y="90"/>
                        <a:pt x="102" y="79"/>
                      </a:cubicBezTo>
                      <a:cubicBezTo>
                        <a:pt x="57" y="68"/>
                        <a:pt x="23" y="56"/>
                        <a:pt x="12" y="56"/>
                      </a:cubicBezTo>
                      <a:cubicBezTo>
                        <a:pt x="0" y="56"/>
                        <a:pt x="12" y="90"/>
                        <a:pt x="45" y="101"/>
                      </a:cubicBezTo>
                      <a:cubicBezTo>
                        <a:pt x="79" y="124"/>
                        <a:pt x="102" y="157"/>
                        <a:pt x="113" y="180"/>
                      </a:cubicBezTo>
                      <a:cubicBezTo>
                        <a:pt x="113" y="202"/>
                        <a:pt x="158" y="191"/>
                        <a:pt x="180" y="191"/>
                      </a:cubicBezTo>
                      <a:cubicBezTo>
                        <a:pt x="202" y="191"/>
                        <a:pt x="213" y="224"/>
                        <a:pt x="213" y="247"/>
                      </a:cubicBezTo>
                      <a:cubicBezTo>
                        <a:pt x="225" y="280"/>
                        <a:pt x="236" y="325"/>
                        <a:pt x="269" y="337"/>
                      </a:cubicBezTo>
                      <a:cubicBezTo>
                        <a:pt x="303" y="359"/>
                        <a:pt x="371" y="393"/>
                        <a:pt x="382" y="437"/>
                      </a:cubicBezTo>
                      <a:cubicBezTo>
                        <a:pt x="382" y="482"/>
                        <a:pt x="371" y="549"/>
                        <a:pt x="393" y="572"/>
                      </a:cubicBezTo>
                      <a:cubicBezTo>
                        <a:pt x="415" y="594"/>
                        <a:pt x="449" y="594"/>
                        <a:pt x="471" y="583"/>
                      </a:cubicBezTo>
                      <a:cubicBezTo>
                        <a:pt x="505" y="583"/>
                        <a:pt x="516" y="594"/>
                        <a:pt x="516" y="617"/>
                      </a:cubicBezTo>
                      <a:cubicBezTo>
                        <a:pt x="516" y="639"/>
                        <a:pt x="550" y="650"/>
                        <a:pt x="572" y="639"/>
                      </a:cubicBezTo>
                      <a:cubicBezTo>
                        <a:pt x="595" y="617"/>
                        <a:pt x="595" y="617"/>
                        <a:pt x="595" y="639"/>
                      </a:cubicBezTo>
                      <a:cubicBezTo>
                        <a:pt x="595" y="673"/>
                        <a:pt x="606" y="684"/>
                        <a:pt x="617" y="684"/>
                      </a:cubicBezTo>
                      <a:cubicBezTo>
                        <a:pt x="640" y="684"/>
                        <a:pt x="651" y="706"/>
                        <a:pt x="651" y="717"/>
                      </a:cubicBezTo>
                      <a:cubicBezTo>
                        <a:pt x="651" y="740"/>
                        <a:pt x="662" y="751"/>
                        <a:pt x="695" y="740"/>
                      </a:cubicBezTo>
                      <a:cubicBezTo>
                        <a:pt x="729" y="729"/>
                        <a:pt x="774" y="729"/>
                        <a:pt x="785" y="740"/>
                      </a:cubicBezTo>
                      <a:cubicBezTo>
                        <a:pt x="796" y="751"/>
                        <a:pt x="774" y="796"/>
                        <a:pt x="796" y="818"/>
                      </a:cubicBezTo>
                      <a:cubicBezTo>
                        <a:pt x="819" y="830"/>
                        <a:pt x="852" y="863"/>
                        <a:pt x="864" y="897"/>
                      </a:cubicBezTo>
                      <a:cubicBezTo>
                        <a:pt x="886" y="919"/>
                        <a:pt x="897" y="953"/>
                        <a:pt x="920" y="953"/>
                      </a:cubicBezTo>
                      <a:cubicBezTo>
                        <a:pt x="942" y="953"/>
                        <a:pt x="964" y="931"/>
                        <a:pt x="976" y="908"/>
                      </a:cubicBezTo>
                      <a:cubicBezTo>
                        <a:pt x="976" y="886"/>
                        <a:pt x="1009" y="897"/>
                        <a:pt x="1031" y="875"/>
                      </a:cubicBezTo>
                      <a:cubicBezTo>
                        <a:pt x="1043" y="863"/>
                        <a:pt x="1054" y="863"/>
                        <a:pt x="1054" y="897"/>
                      </a:cubicBezTo>
                      <a:cubicBezTo>
                        <a:pt x="1054" y="931"/>
                        <a:pt x="1065" y="942"/>
                        <a:pt x="1110" y="931"/>
                      </a:cubicBezTo>
                      <a:cubicBezTo>
                        <a:pt x="1155" y="931"/>
                        <a:pt x="1133" y="897"/>
                        <a:pt x="1155" y="897"/>
                      </a:cubicBezTo>
                      <a:cubicBezTo>
                        <a:pt x="1177" y="897"/>
                        <a:pt x="1200" y="886"/>
                        <a:pt x="1189" y="852"/>
                      </a:cubicBezTo>
                      <a:cubicBezTo>
                        <a:pt x="1189" y="818"/>
                        <a:pt x="1200" y="796"/>
                        <a:pt x="1211" y="807"/>
                      </a:cubicBezTo>
                      <a:cubicBezTo>
                        <a:pt x="1211" y="818"/>
                        <a:pt x="1211" y="875"/>
                        <a:pt x="1222" y="897"/>
                      </a:cubicBezTo>
                      <a:cubicBezTo>
                        <a:pt x="1222" y="919"/>
                        <a:pt x="1244" y="919"/>
                        <a:pt x="1222" y="942"/>
                      </a:cubicBezTo>
                      <a:cubicBezTo>
                        <a:pt x="1211" y="975"/>
                        <a:pt x="1189" y="986"/>
                        <a:pt x="1189" y="1009"/>
                      </a:cubicBezTo>
                      <a:cubicBezTo>
                        <a:pt x="1189" y="1031"/>
                        <a:pt x="1200" y="1031"/>
                        <a:pt x="1233" y="1020"/>
                      </a:cubicBezTo>
                      <a:cubicBezTo>
                        <a:pt x="1267" y="1020"/>
                        <a:pt x="1278" y="1020"/>
                        <a:pt x="1278" y="1042"/>
                      </a:cubicBezTo>
                      <a:cubicBezTo>
                        <a:pt x="1278" y="1076"/>
                        <a:pt x="1289" y="1099"/>
                        <a:pt x="1312" y="1121"/>
                      </a:cubicBezTo>
                      <a:cubicBezTo>
                        <a:pt x="1334" y="1132"/>
                        <a:pt x="1413" y="1233"/>
                        <a:pt x="1435" y="1244"/>
                      </a:cubicBezTo>
                      <a:cubicBezTo>
                        <a:pt x="1446" y="1267"/>
                        <a:pt x="1469" y="1300"/>
                        <a:pt x="1469" y="1311"/>
                      </a:cubicBezTo>
                      <a:cubicBezTo>
                        <a:pt x="1469" y="1323"/>
                        <a:pt x="1491" y="1323"/>
                        <a:pt x="1525" y="1311"/>
                      </a:cubicBezTo>
                      <a:cubicBezTo>
                        <a:pt x="1547" y="1300"/>
                        <a:pt x="1592" y="1300"/>
                        <a:pt x="1614" y="1311"/>
                      </a:cubicBezTo>
                      <a:cubicBezTo>
                        <a:pt x="1637" y="1334"/>
                        <a:pt x="1671" y="1424"/>
                        <a:pt x="1682" y="1446"/>
                      </a:cubicBezTo>
                      <a:cubicBezTo>
                        <a:pt x="1682" y="1468"/>
                        <a:pt x="1682" y="1491"/>
                        <a:pt x="1704" y="1491"/>
                      </a:cubicBezTo>
                      <a:cubicBezTo>
                        <a:pt x="1726" y="1491"/>
                        <a:pt x="1726" y="1502"/>
                        <a:pt x="1738" y="1547"/>
                      </a:cubicBezTo>
                      <a:cubicBezTo>
                        <a:pt x="1749" y="1592"/>
                        <a:pt x="1794" y="1659"/>
                        <a:pt x="1805" y="1681"/>
                      </a:cubicBezTo>
                      <a:cubicBezTo>
                        <a:pt x="1816" y="1704"/>
                        <a:pt x="1827" y="1771"/>
                        <a:pt x="1827" y="1838"/>
                      </a:cubicBezTo>
                      <a:cubicBezTo>
                        <a:pt x="1827" y="1906"/>
                        <a:pt x="1827" y="1939"/>
                        <a:pt x="1805" y="1962"/>
                      </a:cubicBezTo>
                      <a:cubicBezTo>
                        <a:pt x="1794" y="1984"/>
                        <a:pt x="1760" y="2051"/>
                        <a:pt x="1760" y="2096"/>
                      </a:cubicBezTo>
                      <a:cubicBezTo>
                        <a:pt x="1760" y="2141"/>
                        <a:pt x="1782" y="2175"/>
                        <a:pt x="1771" y="2208"/>
                      </a:cubicBezTo>
                      <a:cubicBezTo>
                        <a:pt x="1749" y="2242"/>
                        <a:pt x="1749" y="2275"/>
                        <a:pt x="1760" y="2309"/>
                      </a:cubicBezTo>
                      <a:cubicBezTo>
                        <a:pt x="1771" y="2342"/>
                        <a:pt x="1771" y="2387"/>
                        <a:pt x="1782" y="2399"/>
                      </a:cubicBezTo>
                      <a:cubicBezTo>
                        <a:pt x="1794" y="2421"/>
                        <a:pt x="1816" y="2354"/>
                        <a:pt x="1827" y="2376"/>
                      </a:cubicBezTo>
                      <a:cubicBezTo>
                        <a:pt x="1827" y="2399"/>
                        <a:pt x="1838" y="2443"/>
                        <a:pt x="1861" y="2432"/>
                      </a:cubicBezTo>
                      <a:cubicBezTo>
                        <a:pt x="1872" y="2421"/>
                        <a:pt x="1895" y="2410"/>
                        <a:pt x="1895" y="2432"/>
                      </a:cubicBezTo>
                      <a:cubicBezTo>
                        <a:pt x="1895" y="2455"/>
                        <a:pt x="1883" y="2511"/>
                        <a:pt x="1917" y="2511"/>
                      </a:cubicBezTo>
                      <a:cubicBezTo>
                        <a:pt x="1951" y="2511"/>
                        <a:pt x="1962" y="2544"/>
                        <a:pt x="1973" y="2566"/>
                      </a:cubicBezTo>
                      <a:cubicBezTo>
                        <a:pt x="1973" y="2578"/>
                        <a:pt x="1995" y="2611"/>
                        <a:pt x="2029" y="2589"/>
                      </a:cubicBezTo>
                      <a:cubicBezTo>
                        <a:pt x="2051" y="2578"/>
                        <a:pt x="2063" y="2578"/>
                        <a:pt x="2063" y="2600"/>
                      </a:cubicBezTo>
                      <a:cubicBezTo>
                        <a:pt x="2063" y="2623"/>
                        <a:pt x="2096" y="2679"/>
                        <a:pt x="2152" y="2724"/>
                      </a:cubicBezTo>
                      <a:cubicBezTo>
                        <a:pt x="2208" y="2768"/>
                        <a:pt x="2331" y="2835"/>
                        <a:pt x="2365" y="2858"/>
                      </a:cubicBezTo>
                      <a:cubicBezTo>
                        <a:pt x="2410" y="2880"/>
                        <a:pt x="2466" y="2981"/>
                        <a:pt x="2522" y="3014"/>
                      </a:cubicBezTo>
                      <a:cubicBezTo>
                        <a:pt x="2567" y="3047"/>
                        <a:pt x="2578" y="3036"/>
                        <a:pt x="2589" y="3081"/>
                      </a:cubicBezTo>
                      <a:cubicBezTo>
                        <a:pt x="2612" y="3126"/>
                        <a:pt x="2634" y="3171"/>
                        <a:pt x="2690" y="3193"/>
                      </a:cubicBezTo>
                      <a:cubicBezTo>
                        <a:pt x="2746" y="3227"/>
                        <a:pt x="2780" y="3249"/>
                        <a:pt x="2825" y="3249"/>
                      </a:cubicBezTo>
                      <a:cubicBezTo>
                        <a:pt x="2858" y="3260"/>
                        <a:pt x="2881" y="3294"/>
                        <a:pt x="2903" y="3350"/>
                      </a:cubicBezTo>
                      <a:cubicBezTo>
                        <a:pt x="2926" y="3406"/>
                        <a:pt x="2926" y="3451"/>
                        <a:pt x="2948" y="3462"/>
                      </a:cubicBezTo>
                      <a:cubicBezTo>
                        <a:pt x="2959" y="3462"/>
                        <a:pt x="2959" y="3541"/>
                        <a:pt x="2982" y="3574"/>
                      </a:cubicBezTo>
                      <a:cubicBezTo>
                        <a:pt x="2993" y="3619"/>
                        <a:pt x="2993" y="3653"/>
                        <a:pt x="2982" y="3664"/>
                      </a:cubicBezTo>
                      <a:cubicBezTo>
                        <a:pt x="2959" y="3675"/>
                        <a:pt x="2971" y="3742"/>
                        <a:pt x="2993" y="3754"/>
                      </a:cubicBezTo>
                      <a:cubicBezTo>
                        <a:pt x="3015" y="3765"/>
                        <a:pt x="3015" y="3809"/>
                        <a:pt x="3015" y="3821"/>
                      </a:cubicBezTo>
                      <a:cubicBezTo>
                        <a:pt x="3026" y="3843"/>
                        <a:pt x="3049" y="3877"/>
                        <a:pt x="3116" y="3821"/>
                      </a:cubicBezTo>
                      <a:cubicBezTo>
                        <a:pt x="3183" y="3776"/>
                        <a:pt x="3284" y="3709"/>
                        <a:pt x="3307" y="3675"/>
                      </a:cubicBezTo>
                      <a:cubicBezTo>
                        <a:pt x="3329" y="3653"/>
                        <a:pt x="3407" y="3563"/>
                        <a:pt x="3430" y="3529"/>
                      </a:cubicBezTo>
                      <a:cubicBezTo>
                        <a:pt x="3441" y="3496"/>
                        <a:pt x="3430" y="3406"/>
                        <a:pt x="3396" y="3361"/>
                      </a:cubicBezTo>
                      <a:cubicBezTo>
                        <a:pt x="3374" y="3316"/>
                        <a:pt x="3351" y="3305"/>
                        <a:pt x="3329" y="3283"/>
                      </a:cubicBezTo>
                      <a:cubicBezTo>
                        <a:pt x="3295" y="3260"/>
                        <a:pt x="3284" y="3193"/>
                        <a:pt x="3262" y="3171"/>
                      </a:cubicBezTo>
                      <a:cubicBezTo>
                        <a:pt x="3251" y="3148"/>
                        <a:pt x="3206" y="3103"/>
                        <a:pt x="3195" y="3081"/>
                      </a:cubicBezTo>
                      <a:cubicBezTo>
                        <a:pt x="3172" y="3059"/>
                        <a:pt x="3172" y="3025"/>
                        <a:pt x="3127" y="3003"/>
                      </a:cubicBezTo>
                      <a:cubicBezTo>
                        <a:pt x="3094" y="2970"/>
                        <a:pt x="3094" y="2937"/>
                        <a:pt x="3038" y="2903"/>
                      </a:cubicBezTo>
                      <a:cubicBezTo>
                        <a:pt x="2993" y="2858"/>
                        <a:pt x="2982" y="2824"/>
                        <a:pt x="2971" y="2802"/>
                      </a:cubicBezTo>
                      <a:cubicBezTo>
                        <a:pt x="2959" y="2791"/>
                        <a:pt x="2948" y="2768"/>
                        <a:pt x="2926" y="2779"/>
                      </a:cubicBezTo>
                      <a:cubicBezTo>
                        <a:pt x="2903" y="2779"/>
                        <a:pt x="2903" y="2791"/>
                        <a:pt x="2914" y="2824"/>
                      </a:cubicBezTo>
                      <a:cubicBezTo>
                        <a:pt x="2926" y="2858"/>
                        <a:pt x="2914" y="2858"/>
                        <a:pt x="2892" y="2869"/>
                      </a:cubicBezTo>
                      <a:cubicBezTo>
                        <a:pt x="2869" y="2869"/>
                        <a:pt x="2858" y="2914"/>
                        <a:pt x="2892" y="2914"/>
                      </a:cubicBezTo>
                      <a:cubicBezTo>
                        <a:pt x="2926" y="2903"/>
                        <a:pt x="2937" y="2948"/>
                        <a:pt x="2903" y="2970"/>
                      </a:cubicBezTo>
                      <a:cubicBezTo>
                        <a:pt x="2869" y="2992"/>
                        <a:pt x="2825" y="2970"/>
                        <a:pt x="2836" y="2937"/>
                      </a:cubicBezTo>
                      <a:cubicBezTo>
                        <a:pt x="2836" y="2903"/>
                        <a:pt x="2825" y="2880"/>
                        <a:pt x="2791" y="2847"/>
                      </a:cubicBezTo>
                      <a:cubicBezTo>
                        <a:pt x="2769" y="2824"/>
                        <a:pt x="2713" y="2746"/>
                        <a:pt x="2679" y="2701"/>
                      </a:cubicBezTo>
                      <a:cubicBezTo>
                        <a:pt x="2657" y="2656"/>
                        <a:pt x="2623" y="2600"/>
                        <a:pt x="2623" y="2600"/>
                      </a:cubicBezTo>
                      <a:cubicBezTo>
                        <a:pt x="2612" y="2589"/>
                        <a:pt x="2623" y="2544"/>
                        <a:pt x="2623" y="2533"/>
                      </a:cubicBezTo>
                      <a:cubicBezTo>
                        <a:pt x="2634" y="2522"/>
                        <a:pt x="2668" y="2477"/>
                        <a:pt x="2679" y="2432"/>
                      </a:cubicBezTo>
                      <a:cubicBezTo>
                        <a:pt x="2679" y="2387"/>
                        <a:pt x="2634" y="2298"/>
                        <a:pt x="2589" y="2242"/>
                      </a:cubicBezTo>
                      <a:cubicBezTo>
                        <a:pt x="2544" y="2197"/>
                        <a:pt x="2500" y="2141"/>
                        <a:pt x="2511" y="2073"/>
                      </a:cubicBezTo>
                      <a:cubicBezTo>
                        <a:pt x="2511" y="2017"/>
                        <a:pt x="2511" y="1950"/>
                        <a:pt x="2477" y="1917"/>
                      </a:cubicBezTo>
                      <a:cubicBezTo>
                        <a:pt x="2444" y="1894"/>
                        <a:pt x="2388" y="1838"/>
                        <a:pt x="2365" y="1793"/>
                      </a:cubicBezTo>
                      <a:cubicBezTo>
                        <a:pt x="2343" y="1760"/>
                        <a:pt x="2331" y="1681"/>
                        <a:pt x="2320" y="1648"/>
                      </a:cubicBezTo>
                      <a:cubicBezTo>
                        <a:pt x="2298" y="1603"/>
                        <a:pt x="2298" y="1535"/>
                        <a:pt x="2331" y="1513"/>
                      </a:cubicBezTo>
                      <a:cubicBezTo>
                        <a:pt x="2365" y="1480"/>
                        <a:pt x="2354" y="1468"/>
                        <a:pt x="2343" y="1468"/>
                      </a:cubicBezTo>
                      <a:cubicBezTo>
                        <a:pt x="2320" y="1468"/>
                        <a:pt x="2298" y="1435"/>
                        <a:pt x="2298" y="1401"/>
                      </a:cubicBezTo>
                      <a:cubicBezTo>
                        <a:pt x="2287" y="1368"/>
                        <a:pt x="2276" y="1289"/>
                        <a:pt x="2264" y="1255"/>
                      </a:cubicBezTo>
                      <a:cubicBezTo>
                        <a:pt x="2253" y="1211"/>
                        <a:pt x="2242" y="1166"/>
                        <a:pt x="2208" y="1121"/>
                      </a:cubicBezTo>
                      <a:cubicBezTo>
                        <a:pt x="2175" y="1076"/>
                        <a:pt x="2152" y="1031"/>
                        <a:pt x="2141" y="1009"/>
                      </a:cubicBezTo>
                      <a:cubicBezTo>
                        <a:pt x="2119" y="986"/>
                        <a:pt x="2096" y="953"/>
                        <a:pt x="2051" y="919"/>
                      </a:cubicBezTo>
                      <a:cubicBezTo>
                        <a:pt x="2007" y="897"/>
                        <a:pt x="1995" y="897"/>
                        <a:pt x="1995" y="919"/>
                      </a:cubicBezTo>
                      <a:cubicBezTo>
                        <a:pt x="1995" y="942"/>
                        <a:pt x="1995" y="953"/>
                        <a:pt x="2018" y="964"/>
                      </a:cubicBezTo>
                      <a:cubicBezTo>
                        <a:pt x="2040" y="975"/>
                        <a:pt x="2040" y="1009"/>
                        <a:pt x="2029" y="1031"/>
                      </a:cubicBezTo>
                      <a:cubicBezTo>
                        <a:pt x="2018" y="1054"/>
                        <a:pt x="2018" y="1087"/>
                        <a:pt x="2063" y="1087"/>
                      </a:cubicBezTo>
                      <a:cubicBezTo>
                        <a:pt x="2119" y="1087"/>
                        <a:pt x="2130" y="1121"/>
                        <a:pt x="2130" y="1144"/>
                      </a:cubicBezTo>
                      <a:cubicBezTo>
                        <a:pt x="2119" y="1166"/>
                        <a:pt x="2063" y="1177"/>
                        <a:pt x="2040" y="1144"/>
                      </a:cubicBezTo>
                      <a:cubicBezTo>
                        <a:pt x="2007" y="1099"/>
                        <a:pt x="1995" y="1076"/>
                        <a:pt x="1973" y="1065"/>
                      </a:cubicBezTo>
                      <a:cubicBezTo>
                        <a:pt x="1951" y="1054"/>
                        <a:pt x="1928" y="1020"/>
                        <a:pt x="1940" y="986"/>
                      </a:cubicBezTo>
                      <a:cubicBezTo>
                        <a:pt x="1962" y="953"/>
                        <a:pt x="1962" y="931"/>
                        <a:pt x="1951" y="897"/>
                      </a:cubicBezTo>
                      <a:cubicBezTo>
                        <a:pt x="1928" y="863"/>
                        <a:pt x="1917" y="852"/>
                        <a:pt x="1917" y="830"/>
                      </a:cubicBezTo>
                      <a:cubicBezTo>
                        <a:pt x="1906" y="796"/>
                        <a:pt x="1906" y="762"/>
                        <a:pt x="1883" y="740"/>
                      </a:cubicBezTo>
                      <a:cubicBezTo>
                        <a:pt x="1850" y="717"/>
                        <a:pt x="1805" y="684"/>
                        <a:pt x="1794" y="628"/>
                      </a:cubicBezTo>
                      <a:cubicBezTo>
                        <a:pt x="1771" y="572"/>
                        <a:pt x="1760" y="516"/>
                        <a:pt x="1760" y="482"/>
                      </a:cubicBezTo>
                      <a:cubicBezTo>
                        <a:pt x="1749" y="460"/>
                        <a:pt x="1738" y="437"/>
                        <a:pt x="1715" y="426"/>
                      </a:cubicBezTo>
                      <a:cubicBezTo>
                        <a:pt x="1693" y="426"/>
                        <a:pt x="1626" y="404"/>
                        <a:pt x="1592" y="370"/>
                      </a:cubicBezTo>
                      <a:cubicBezTo>
                        <a:pt x="1558" y="325"/>
                        <a:pt x="1525" y="247"/>
                        <a:pt x="1525" y="202"/>
                      </a:cubicBezTo>
                      <a:cubicBezTo>
                        <a:pt x="1513" y="157"/>
                        <a:pt x="1502" y="79"/>
                        <a:pt x="1502" y="79"/>
                      </a:cubicBezTo>
                      <a:lnTo>
                        <a:pt x="1502" y="79"/>
                      </a:lnTo>
                      <a:cubicBezTo>
                        <a:pt x="583" y="0"/>
                        <a:pt x="583" y="0"/>
                        <a:pt x="583" y="0"/>
                      </a:cubicBezTo>
                      <a:cubicBezTo>
                        <a:pt x="572" y="23"/>
                        <a:pt x="561" y="34"/>
                        <a:pt x="538" y="4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47" name="Freeform 2">
                  <a:extLst>
                    <a:ext uri="{FF2B5EF4-FFF2-40B4-BE49-F238E27FC236}">
                      <a16:creationId xmlns:a16="http://schemas.microsoft.com/office/drawing/2014/main" id="{E9915A07-804B-B3BE-C5D4-E27F58A87F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01788" y="1089025"/>
                  <a:ext cx="863600" cy="1243013"/>
                </a:xfrm>
                <a:custGeom>
                  <a:avLst/>
                  <a:gdLst>
                    <a:gd name="T0" fmla="*/ 1536 w 2399"/>
                    <a:gd name="T1" fmla="*/ 3362 h 3453"/>
                    <a:gd name="T2" fmla="*/ 2376 w 2399"/>
                    <a:gd name="T3" fmla="*/ 3362 h 3453"/>
                    <a:gd name="T4" fmla="*/ 2208 w 2399"/>
                    <a:gd name="T5" fmla="*/ 3071 h 3453"/>
                    <a:gd name="T6" fmla="*/ 2107 w 2399"/>
                    <a:gd name="T7" fmla="*/ 2869 h 3453"/>
                    <a:gd name="T8" fmla="*/ 2006 w 2399"/>
                    <a:gd name="T9" fmla="*/ 2768 h 3453"/>
                    <a:gd name="T10" fmla="*/ 2006 w 2399"/>
                    <a:gd name="T11" fmla="*/ 2645 h 3453"/>
                    <a:gd name="T12" fmla="*/ 1905 w 2399"/>
                    <a:gd name="T13" fmla="*/ 2488 h 3453"/>
                    <a:gd name="T14" fmla="*/ 1558 w 2399"/>
                    <a:gd name="T15" fmla="*/ 2129 h 3453"/>
                    <a:gd name="T16" fmla="*/ 1479 w 2399"/>
                    <a:gd name="T17" fmla="*/ 2006 h 3453"/>
                    <a:gd name="T18" fmla="*/ 1401 w 2399"/>
                    <a:gd name="T19" fmla="*/ 1950 h 3453"/>
                    <a:gd name="T20" fmla="*/ 1378 w 2399"/>
                    <a:gd name="T21" fmla="*/ 1838 h 3453"/>
                    <a:gd name="T22" fmla="*/ 1334 w 2399"/>
                    <a:gd name="T23" fmla="*/ 1278 h 3453"/>
                    <a:gd name="T24" fmla="*/ 1311 w 2399"/>
                    <a:gd name="T25" fmla="*/ 908 h 3453"/>
                    <a:gd name="T26" fmla="*/ 1322 w 2399"/>
                    <a:gd name="T27" fmla="*/ 740 h 3453"/>
                    <a:gd name="T28" fmla="*/ 1222 w 2399"/>
                    <a:gd name="T29" fmla="*/ 594 h 3453"/>
                    <a:gd name="T30" fmla="*/ 1267 w 2399"/>
                    <a:gd name="T31" fmla="*/ 549 h 3453"/>
                    <a:gd name="T32" fmla="*/ 1278 w 2399"/>
                    <a:gd name="T33" fmla="*/ 404 h 3453"/>
                    <a:gd name="T34" fmla="*/ 1423 w 2399"/>
                    <a:gd name="T35" fmla="*/ 168 h 3453"/>
                    <a:gd name="T36" fmla="*/ 1434 w 2399"/>
                    <a:gd name="T37" fmla="*/ 168 h 3453"/>
                    <a:gd name="T38" fmla="*/ 1468 w 2399"/>
                    <a:gd name="T39" fmla="*/ 101 h 3453"/>
                    <a:gd name="T40" fmla="*/ 34 w 2399"/>
                    <a:gd name="T41" fmla="*/ 11 h 3453"/>
                    <a:gd name="T42" fmla="*/ 45 w 2399"/>
                    <a:gd name="T43" fmla="*/ 157 h 3453"/>
                    <a:gd name="T44" fmla="*/ 67 w 2399"/>
                    <a:gd name="T45" fmla="*/ 224 h 3453"/>
                    <a:gd name="T46" fmla="*/ 134 w 2399"/>
                    <a:gd name="T47" fmla="*/ 381 h 3453"/>
                    <a:gd name="T48" fmla="*/ 191 w 2399"/>
                    <a:gd name="T49" fmla="*/ 493 h 3453"/>
                    <a:gd name="T50" fmla="*/ 258 w 2399"/>
                    <a:gd name="T51" fmla="*/ 628 h 3453"/>
                    <a:gd name="T52" fmla="*/ 224 w 2399"/>
                    <a:gd name="T53" fmla="*/ 673 h 3453"/>
                    <a:gd name="T54" fmla="*/ 258 w 2399"/>
                    <a:gd name="T55" fmla="*/ 818 h 3453"/>
                    <a:gd name="T56" fmla="*/ 403 w 2399"/>
                    <a:gd name="T57" fmla="*/ 1132 h 3453"/>
                    <a:gd name="T58" fmla="*/ 471 w 2399"/>
                    <a:gd name="T59" fmla="*/ 1233 h 3453"/>
                    <a:gd name="T60" fmla="*/ 538 w 2399"/>
                    <a:gd name="T61" fmla="*/ 1435 h 3453"/>
                    <a:gd name="T62" fmla="*/ 572 w 2399"/>
                    <a:gd name="T63" fmla="*/ 1625 h 3453"/>
                    <a:gd name="T64" fmla="*/ 627 w 2399"/>
                    <a:gd name="T65" fmla="*/ 1692 h 3453"/>
                    <a:gd name="T66" fmla="*/ 605 w 2399"/>
                    <a:gd name="T67" fmla="*/ 1916 h 3453"/>
                    <a:gd name="T68" fmla="*/ 706 w 2399"/>
                    <a:gd name="T69" fmla="*/ 2017 h 3453"/>
                    <a:gd name="T70" fmla="*/ 729 w 2399"/>
                    <a:gd name="T71" fmla="*/ 2129 h 3453"/>
                    <a:gd name="T72" fmla="*/ 941 w 2399"/>
                    <a:gd name="T73" fmla="*/ 2297 h 3453"/>
                    <a:gd name="T74" fmla="*/ 1154 w 2399"/>
                    <a:gd name="T75" fmla="*/ 2410 h 3453"/>
                    <a:gd name="T76" fmla="*/ 1300 w 2399"/>
                    <a:gd name="T77" fmla="*/ 2679 h 3453"/>
                    <a:gd name="T78" fmla="*/ 1434 w 2399"/>
                    <a:gd name="T79" fmla="*/ 2824 h 3453"/>
                    <a:gd name="T80" fmla="*/ 1569 w 2399"/>
                    <a:gd name="T81" fmla="*/ 2959 h 3453"/>
                    <a:gd name="T82" fmla="*/ 1569 w 2399"/>
                    <a:gd name="T83" fmla="*/ 3160 h 3453"/>
                    <a:gd name="T84" fmla="*/ 1580 w 2399"/>
                    <a:gd name="T85" fmla="*/ 3273 h 3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99" h="3453">
                      <a:moveTo>
                        <a:pt x="1547" y="3306"/>
                      </a:moveTo>
                      <a:lnTo>
                        <a:pt x="1547" y="3306"/>
                      </a:lnTo>
                      <a:cubicBezTo>
                        <a:pt x="1536" y="3317"/>
                        <a:pt x="1547" y="3362"/>
                        <a:pt x="1536" y="3362"/>
                      </a:cubicBezTo>
                      <a:cubicBezTo>
                        <a:pt x="1524" y="3373"/>
                        <a:pt x="1502" y="3362"/>
                        <a:pt x="1479" y="3373"/>
                      </a:cubicBezTo>
                      <a:cubicBezTo>
                        <a:pt x="2398" y="3452"/>
                        <a:pt x="2398" y="3452"/>
                        <a:pt x="2398" y="3452"/>
                      </a:cubicBezTo>
                      <a:cubicBezTo>
                        <a:pt x="2398" y="3429"/>
                        <a:pt x="2387" y="3396"/>
                        <a:pt x="2376" y="3362"/>
                      </a:cubicBezTo>
                      <a:cubicBezTo>
                        <a:pt x="2354" y="3340"/>
                        <a:pt x="2342" y="3295"/>
                        <a:pt x="2342" y="3250"/>
                      </a:cubicBezTo>
                      <a:cubicBezTo>
                        <a:pt x="2342" y="3205"/>
                        <a:pt x="2331" y="3160"/>
                        <a:pt x="2309" y="3149"/>
                      </a:cubicBezTo>
                      <a:cubicBezTo>
                        <a:pt x="2298" y="3138"/>
                        <a:pt x="2241" y="3104"/>
                        <a:pt x="2208" y="3071"/>
                      </a:cubicBezTo>
                      <a:cubicBezTo>
                        <a:pt x="2174" y="3037"/>
                        <a:pt x="2174" y="3015"/>
                        <a:pt x="2174" y="2981"/>
                      </a:cubicBezTo>
                      <a:cubicBezTo>
                        <a:pt x="2174" y="2959"/>
                        <a:pt x="2163" y="2880"/>
                        <a:pt x="2140" y="2869"/>
                      </a:cubicBezTo>
                      <a:cubicBezTo>
                        <a:pt x="2129" y="2846"/>
                        <a:pt x="2107" y="2858"/>
                        <a:pt x="2107" y="2869"/>
                      </a:cubicBezTo>
                      <a:cubicBezTo>
                        <a:pt x="2107" y="2891"/>
                        <a:pt x="2085" y="2835"/>
                        <a:pt x="2085" y="2813"/>
                      </a:cubicBezTo>
                      <a:cubicBezTo>
                        <a:pt x="2085" y="2791"/>
                        <a:pt x="2051" y="2746"/>
                        <a:pt x="2029" y="2746"/>
                      </a:cubicBezTo>
                      <a:cubicBezTo>
                        <a:pt x="2006" y="2735"/>
                        <a:pt x="2006" y="2746"/>
                        <a:pt x="2006" y="2768"/>
                      </a:cubicBezTo>
                      <a:cubicBezTo>
                        <a:pt x="2006" y="2779"/>
                        <a:pt x="1995" y="2768"/>
                        <a:pt x="1972" y="2746"/>
                      </a:cubicBezTo>
                      <a:cubicBezTo>
                        <a:pt x="1961" y="2723"/>
                        <a:pt x="1950" y="2701"/>
                        <a:pt x="1972" y="2690"/>
                      </a:cubicBezTo>
                      <a:cubicBezTo>
                        <a:pt x="2006" y="2679"/>
                        <a:pt x="2017" y="2656"/>
                        <a:pt x="2006" y="2645"/>
                      </a:cubicBezTo>
                      <a:cubicBezTo>
                        <a:pt x="2006" y="2634"/>
                        <a:pt x="1995" y="2634"/>
                        <a:pt x="1972" y="2622"/>
                      </a:cubicBezTo>
                      <a:cubicBezTo>
                        <a:pt x="1961" y="2611"/>
                        <a:pt x="1939" y="2600"/>
                        <a:pt x="1939" y="2566"/>
                      </a:cubicBezTo>
                      <a:cubicBezTo>
                        <a:pt x="1927" y="2533"/>
                        <a:pt x="1927" y="2510"/>
                        <a:pt x="1905" y="2488"/>
                      </a:cubicBezTo>
                      <a:cubicBezTo>
                        <a:pt x="1883" y="2466"/>
                        <a:pt x="1816" y="2365"/>
                        <a:pt x="1782" y="2331"/>
                      </a:cubicBezTo>
                      <a:cubicBezTo>
                        <a:pt x="1760" y="2286"/>
                        <a:pt x="1659" y="2186"/>
                        <a:pt x="1625" y="2174"/>
                      </a:cubicBezTo>
                      <a:cubicBezTo>
                        <a:pt x="1603" y="2152"/>
                        <a:pt x="1591" y="2129"/>
                        <a:pt x="1558" y="2129"/>
                      </a:cubicBezTo>
                      <a:cubicBezTo>
                        <a:pt x="1536" y="2129"/>
                        <a:pt x="1513" y="2129"/>
                        <a:pt x="1491" y="2118"/>
                      </a:cubicBezTo>
                      <a:cubicBezTo>
                        <a:pt x="1479" y="2118"/>
                        <a:pt x="1479" y="2096"/>
                        <a:pt x="1479" y="2073"/>
                      </a:cubicBezTo>
                      <a:cubicBezTo>
                        <a:pt x="1491" y="2040"/>
                        <a:pt x="1502" y="2006"/>
                        <a:pt x="1479" y="2006"/>
                      </a:cubicBezTo>
                      <a:cubicBezTo>
                        <a:pt x="1468" y="2006"/>
                        <a:pt x="1457" y="2017"/>
                        <a:pt x="1446" y="2028"/>
                      </a:cubicBezTo>
                      <a:cubicBezTo>
                        <a:pt x="1434" y="2040"/>
                        <a:pt x="1434" y="2006"/>
                        <a:pt x="1434" y="1995"/>
                      </a:cubicBezTo>
                      <a:cubicBezTo>
                        <a:pt x="1434" y="1973"/>
                        <a:pt x="1423" y="1961"/>
                        <a:pt x="1401" y="1950"/>
                      </a:cubicBezTo>
                      <a:cubicBezTo>
                        <a:pt x="1378" y="1939"/>
                        <a:pt x="1356" y="1916"/>
                        <a:pt x="1378" y="1905"/>
                      </a:cubicBezTo>
                      <a:cubicBezTo>
                        <a:pt x="1412" y="1894"/>
                        <a:pt x="1423" y="1872"/>
                        <a:pt x="1412" y="1860"/>
                      </a:cubicBezTo>
                      <a:cubicBezTo>
                        <a:pt x="1412" y="1849"/>
                        <a:pt x="1378" y="1849"/>
                        <a:pt x="1378" y="1838"/>
                      </a:cubicBezTo>
                      <a:cubicBezTo>
                        <a:pt x="1367" y="1815"/>
                        <a:pt x="1367" y="1760"/>
                        <a:pt x="1367" y="1636"/>
                      </a:cubicBezTo>
                      <a:cubicBezTo>
                        <a:pt x="1356" y="1524"/>
                        <a:pt x="1356" y="1334"/>
                        <a:pt x="1356" y="1300"/>
                      </a:cubicBezTo>
                      <a:cubicBezTo>
                        <a:pt x="1356" y="1255"/>
                        <a:pt x="1345" y="1266"/>
                        <a:pt x="1334" y="1278"/>
                      </a:cubicBezTo>
                      <a:cubicBezTo>
                        <a:pt x="1322" y="1300"/>
                        <a:pt x="1300" y="1311"/>
                        <a:pt x="1289" y="1244"/>
                      </a:cubicBezTo>
                      <a:cubicBezTo>
                        <a:pt x="1278" y="1166"/>
                        <a:pt x="1278" y="1098"/>
                        <a:pt x="1289" y="1065"/>
                      </a:cubicBezTo>
                      <a:cubicBezTo>
                        <a:pt x="1289" y="1042"/>
                        <a:pt x="1267" y="953"/>
                        <a:pt x="1311" y="908"/>
                      </a:cubicBezTo>
                      <a:cubicBezTo>
                        <a:pt x="1356" y="863"/>
                        <a:pt x="1378" y="818"/>
                        <a:pt x="1401" y="796"/>
                      </a:cubicBezTo>
                      <a:cubicBezTo>
                        <a:pt x="1390" y="784"/>
                        <a:pt x="1378" y="773"/>
                        <a:pt x="1356" y="784"/>
                      </a:cubicBezTo>
                      <a:cubicBezTo>
                        <a:pt x="1322" y="796"/>
                        <a:pt x="1334" y="784"/>
                        <a:pt x="1322" y="740"/>
                      </a:cubicBezTo>
                      <a:cubicBezTo>
                        <a:pt x="1322" y="706"/>
                        <a:pt x="1322" y="706"/>
                        <a:pt x="1289" y="706"/>
                      </a:cubicBezTo>
                      <a:cubicBezTo>
                        <a:pt x="1244" y="706"/>
                        <a:pt x="1267" y="684"/>
                        <a:pt x="1267" y="650"/>
                      </a:cubicBezTo>
                      <a:cubicBezTo>
                        <a:pt x="1267" y="605"/>
                        <a:pt x="1233" y="617"/>
                        <a:pt x="1222" y="594"/>
                      </a:cubicBezTo>
                      <a:cubicBezTo>
                        <a:pt x="1199" y="560"/>
                        <a:pt x="1210" y="538"/>
                        <a:pt x="1244" y="560"/>
                      </a:cubicBezTo>
                      <a:cubicBezTo>
                        <a:pt x="1255" y="572"/>
                        <a:pt x="1267" y="572"/>
                        <a:pt x="1267" y="560"/>
                      </a:cubicBezTo>
                      <a:cubicBezTo>
                        <a:pt x="1267" y="560"/>
                        <a:pt x="1267" y="560"/>
                        <a:pt x="1267" y="549"/>
                      </a:cubicBezTo>
                      <a:lnTo>
                        <a:pt x="1267" y="549"/>
                      </a:lnTo>
                      <a:lnTo>
                        <a:pt x="1267" y="549"/>
                      </a:lnTo>
                      <a:cubicBezTo>
                        <a:pt x="1267" y="516"/>
                        <a:pt x="1278" y="426"/>
                        <a:pt x="1278" y="404"/>
                      </a:cubicBezTo>
                      <a:cubicBezTo>
                        <a:pt x="1278" y="370"/>
                        <a:pt x="1233" y="370"/>
                        <a:pt x="1233" y="325"/>
                      </a:cubicBezTo>
                      <a:cubicBezTo>
                        <a:pt x="1233" y="280"/>
                        <a:pt x="1367" y="180"/>
                        <a:pt x="1412" y="168"/>
                      </a:cubicBezTo>
                      <a:cubicBezTo>
                        <a:pt x="1423" y="168"/>
                        <a:pt x="1423" y="168"/>
                        <a:pt x="1423" y="168"/>
                      </a:cubicBezTo>
                      <a:lnTo>
                        <a:pt x="1423" y="168"/>
                      </a:lnTo>
                      <a:lnTo>
                        <a:pt x="1434" y="168"/>
                      </a:lnTo>
                      <a:lnTo>
                        <a:pt x="1434" y="168"/>
                      </a:lnTo>
                      <a:lnTo>
                        <a:pt x="1434" y="157"/>
                      </a:lnTo>
                      <a:lnTo>
                        <a:pt x="1434" y="157"/>
                      </a:lnTo>
                      <a:cubicBezTo>
                        <a:pt x="1468" y="135"/>
                        <a:pt x="1468" y="101"/>
                        <a:pt x="1468" y="101"/>
                      </a:cubicBezTo>
                      <a:cubicBezTo>
                        <a:pt x="1468" y="0"/>
                        <a:pt x="1468" y="0"/>
                        <a:pt x="1468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11"/>
                        <a:pt x="45" y="11"/>
                        <a:pt x="34" y="11"/>
                      </a:cubicBezTo>
                      <a:cubicBezTo>
                        <a:pt x="34" y="22"/>
                        <a:pt x="11" y="34"/>
                        <a:pt x="0" y="34"/>
                      </a:cubicBezTo>
                      <a:cubicBezTo>
                        <a:pt x="0" y="45"/>
                        <a:pt x="0" y="112"/>
                        <a:pt x="11" y="112"/>
                      </a:cubicBezTo>
                      <a:cubicBezTo>
                        <a:pt x="22" y="124"/>
                        <a:pt x="45" y="146"/>
                        <a:pt x="45" y="157"/>
                      </a:cubicBezTo>
                      <a:cubicBezTo>
                        <a:pt x="45" y="168"/>
                        <a:pt x="34" y="191"/>
                        <a:pt x="34" y="202"/>
                      </a:cubicBezTo>
                      <a:cubicBezTo>
                        <a:pt x="22" y="213"/>
                        <a:pt x="22" y="235"/>
                        <a:pt x="34" y="235"/>
                      </a:cubicBezTo>
                      <a:cubicBezTo>
                        <a:pt x="45" y="247"/>
                        <a:pt x="45" y="224"/>
                        <a:pt x="67" y="224"/>
                      </a:cubicBezTo>
                      <a:cubicBezTo>
                        <a:pt x="78" y="224"/>
                        <a:pt x="101" y="224"/>
                        <a:pt x="101" y="258"/>
                      </a:cubicBezTo>
                      <a:cubicBezTo>
                        <a:pt x="101" y="280"/>
                        <a:pt x="90" y="325"/>
                        <a:pt x="101" y="336"/>
                      </a:cubicBezTo>
                      <a:cubicBezTo>
                        <a:pt x="101" y="348"/>
                        <a:pt x="123" y="381"/>
                        <a:pt x="134" y="381"/>
                      </a:cubicBezTo>
                      <a:cubicBezTo>
                        <a:pt x="146" y="393"/>
                        <a:pt x="146" y="415"/>
                        <a:pt x="146" y="448"/>
                      </a:cubicBezTo>
                      <a:cubicBezTo>
                        <a:pt x="146" y="471"/>
                        <a:pt x="146" y="471"/>
                        <a:pt x="168" y="471"/>
                      </a:cubicBezTo>
                      <a:cubicBezTo>
                        <a:pt x="191" y="460"/>
                        <a:pt x="191" y="471"/>
                        <a:pt x="191" y="493"/>
                      </a:cubicBezTo>
                      <a:cubicBezTo>
                        <a:pt x="191" y="516"/>
                        <a:pt x="191" y="538"/>
                        <a:pt x="213" y="538"/>
                      </a:cubicBezTo>
                      <a:cubicBezTo>
                        <a:pt x="236" y="538"/>
                        <a:pt x="258" y="549"/>
                        <a:pt x="269" y="572"/>
                      </a:cubicBezTo>
                      <a:cubicBezTo>
                        <a:pt x="280" y="594"/>
                        <a:pt x="269" y="617"/>
                        <a:pt x="258" y="628"/>
                      </a:cubicBezTo>
                      <a:cubicBezTo>
                        <a:pt x="236" y="628"/>
                        <a:pt x="191" y="583"/>
                        <a:pt x="168" y="572"/>
                      </a:cubicBezTo>
                      <a:cubicBezTo>
                        <a:pt x="146" y="560"/>
                        <a:pt x="112" y="572"/>
                        <a:pt x="134" y="583"/>
                      </a:cubicBezTo>
                      <a:cubicBezTo>
                        <a:pt x="146" y="605"/>
                        <a:pt x="213" y="650"/>
                        <a:pt x="224" y="673"/>
                      </a:cubicBezTo>
                      <a:cubicBezTo>
                        <a:pt x="236" y="684"/>
                        <a:pt x="224" y="717"/>
                        <a:pt x="236" y="717"/>
                      </a:cubicBezTo>
                      <a:cubicBezTo>
                        <a:pt x="258" y="717"/>
                        <a:pt x="247" y="729"/>
                        <a:pt x="224" y="751"/>
                      </a:cubicBezTo>
                      <a:cubicBezTo>
                        <a:pt x="213" y="773"/>
                        <a:pt x="224" y="796"/>
                        <a:pt x="258" y="818"/>
                      </a:cubicBezTo>
                      <a:cubicBezTo>
                        <a:pt x="291" y="841"/>
                        <a:pt x="347" y="886"/>
                        <a:pt x="347" y="919"/>
                      </a:cubicBezTo>
                      <a:cubicBezTo>
                        <a:pt x="347" y="953"/>
                        <a:pt x="370" y="986"/>
                        <a:pt x="392" y="1009"/>
                      </a:cubicBezTo>
                      <a:cubicBezTo>
                        <a:pt x="403" y="1020"/>
                        <a:pt x="403" y="1098"/>
                        <a:pt x="403" y="1132"/>
                      </a:cubicBezTo>
                      <a:cubicBezTo>
                        <a:pt x="403" y="1166"/>
                        <a:pt x="403" y="1177"/>
                        <a:pt x="392" y="1188"/>
                      </a:cubicBezTo>
                      <a:cubicBezTo>
                        <a:pt x="381" y="1188"/>
                        <a:pt x="381" y="1211"/>
                        <a:pt x="415" y="1211"/>
                      </a:cubicBezTo>
                      <a:cubicBezTo>
                        <a:pt x="460" y="1199"/>
                        <a:pt x="460" y="1211"/>
                        <a:pt x="471" y="1233"/>
                      </a:cubicBezTo>
                      <a:cubicBezTo>
                        <a:pt x="471" y="1255"/>
                        <a:pt x="516" y="1300"/>
                        <a:pt x="538" y="1311"/>
                      </a:cubicBezTo>
                      <a:cubicBezTo>
                        <a:pt x="560" y="1334"/>
                        <a:pt x="560" y="1367"/>
                        <a:pt x="549" y="1390"/>
                      </a:cubicBezTo>
                      <a:cubicBezTo>
                        <a:pt x="538" y="1401"/>
                        <a:pt x="516" y="1435"/>
                        <a:pt x="538" y="1435"/>
                      </a:cubicBezTo>
                      <a:cubicBezTo>
                        <a:pt x="560" y="1446"/>
                        <a:pt x="572" y="1468"/>
                        <a:pt x="549" y="1479"/>
                      </a:cubicBezTo>
                      <a:cubicBezTo>
                        <a:pt x="527" y="1502"/>
                        <a:pt x="504" y="1535"/>
                        <a:pt x="527" y="1547"/>
                      </a:cubicBezTo>
                      <a:cubicBezTo>
                        <a:pt x="549" y="1558"/>
                        <a:pt x="549" y="1625"/>
                        <a:pt x="572" y="1625"/>
                      </a:cubicBezTo>
                      <a:cubicBezTo>
                        <a:pt x="583" y="1625"/>
                        <a:pt x="572" y="1591"/>
                        <a:pt x="583" y="1591"/>
                      </a:cubicBezTo>
                      <a:cubicBezTo>
                        <a:pt x="594" y="1591"/>
                        <a:pt x="605" y="1625"/>
                        <a:pt x="616" y="1636"/>
                      </a:cubicBezTo>
                      <a:cubicBezTo>
                        <a:pt x="627" y="1636"/>
                        <a:pt x="627" y="1670"/>
                        <a:pt x="627" y="1692"/>
                      </a:cubicBezTo>
                      <a:cubicBezTo>
                        <a:pt x="639" y="1715"/>
                        <a:pt x="639" y="1737"/>
                        <a:pt x="661" y="1748"/>
                      </a:cubicBezTo>
                      <a:cubicBezTo>
                        <a:pt x="672" y="1760"/>
                        <a:pt x="650" y="1827"/>
                        <a:pt x="627" y="1860"/>
                      </a:cubicBezTo>
                      <a:cubicBezTo>
                        <a:pt x="616" y="1883"/>
                        <a:pt x="605" y="1894"/>
                        <a:pt x="605" y="1916"/>
                      </a:cubicBezTo>
                      <a:cubicBezTo>
                        <a:pt x="616" y="1928"/>
                        <a:pt x="605" y="1939"/>
                        <a:pt x="639" y="1939"/>
                      </a:cubicBezTo>
                      <a:cubicBezTo>
                        <a:pt x="672" y="1939"/>
                        <a:pt x="695" y="1950"/>
                        <a:pt x="695" y="1961"/>
                      </a:cubicBezTo>
                      <a:cubicBezTo>
                        <a:pt x="706" y="1984"/>
                        <a:pt x="695" y="2017"/>
                        <a:pt x="706" y="2017"/>
                      </a:cubicBezTo>
                      <a:cubicBezTo>
                        <a:pt x="717" y="2006"/>
                        <a:pt x="729" y="2017"/>
                        <a:pt x="717" y="2028"/>
                      </a:cubicBezTo>
                      <a:cubicBezTo>
                        <a:pt x="695" y="2051"/>
                        <a:pt x="684" y="2084"/>
                        <a:pt x="684" y="2107"/>
                      </a:cubicBezTo>
                      <a:cubicBezTo>
                        <a:pt x="684" y="2129"/>
                        <a:pt x="706" y="2140"/>
                        <a:pt x="729" y="2129"/>
                      </a:cubicBezTo>
                      <a:cubicBezTo>
                        <a:pt x="751" y="2118"/>
                        <a:pt x="762" y="2107"/>
                        <a:pt x="785" y="2129"/>
                      </a:cubicBezTo>
                      <a:cubicBezTo>
                        <a:pt x="796" y="2152"/>
                        <a:pt x="818" y="2197"/>
                        <a:pt x="840" y="2219"/>
                      </a:cubicBezTo>
                      <a:cubicBezTo>
                        <a:pt x="874" y="2242"/>
                        <a:pt x="908" y="2275"/>
                        <a:pt x="941" y="2297"/>
                      </a:cubicBezTo>
                      <a:cubicBezTo>
                        <a:pt x="975" y="2320"/>
                        <a:pt x="975" y="2342"/>
                        <a:pt x="998" y="2353"/>
                      </a:cubicBezTo>
                      <a:cubicBezTo>
                        <a:pt x="1009" y="2376"/>
                        <a:pt x="1020" y="2387"/>
                        <a:pt x="1065" y="2387"/>
                      </a:cubicBezTo>
                      <a:cubicBezTo>
                        <a:pt x="1109" y="2376"/>
                        <a:pt x="1143" y="2387"/>
                        <a:pt x="1154" y="2410"/>
                      </a:cubicBezTo>
                      <a:cubicBezTo>
                        <a:pt x="1154" y="2432"/>
                        <a:pt x="1165" y="2488"/>
                        <a:pt x="1188" y="2510"/>
                      </a:cubicBezTo>
                      <a:cubicBezTo>
                        <a:pt x="1210" y="2533"/>
                        <a:pt x="1267" y="2578"/>
                        <a:pt x="1289" y="2600"/>
                      </a:cubicBezTo>
                      <a:cubicBezTo>
                        <a:pt x="1300" y="2634"/>
                        <a:pt x="1300" y="2656"/>
                        <a:pt x="1300" y="2679"/>
                      </a:cubicBezTo>
                      <a:cubicBezTo>
                        <a:pt x="1311" y="2701"/>
                        <a:pt x="1311" y="2723"/>
                        <a:pt x="1356" y="2723"/>
                      </a:cubicBezTo>
                      <a:cubicBezTo>
                        <a:pt x="1390" y="2735"/>
                        <a:pt x="1401" y="2735"/>
                        <a:pt x="1412" y="2768"/>
                      </a:cubicBezTo>
                      <a:cubicBezTo>
                        <a:pt x="1412" y="2791"/>
                        <a:pt x="1412" y="2835"/>
                        <a:pt x="1434" y="2824"/>
                      </a:cubicBezTo>
                      <a:cubicBezTo>
                        <a:pt x="1457" y="2824"/>
                        <a:pt x="1479" y="2824"/>
                        <a:pt x="1479" y="2858"/>
                      </a:cubicBezTo>
                      <a:cubicBezTo>
                        <a:pt x="1491" y="2903"/>
                        <a:pt x="1479" y="2914"/>
                        <a:pt x="1513" y="2914"/>
                      </a:cubicBezTo>
                      <a:cubicBezTo>
                        <a:pt x="1558" y="2914"/>
                        <a:pt x="1569" y="2936"/>
                        <a:pt x="1569" y="2959"/>
                      </a:cubicBezTo>
                      <a:cubicBezTo>
                        <a:pt x="1580" y="2981"/>
                        <a:pt x="1580" y="3026"/>
                        <a:pt x="1603" y="3048"/>
                      </a:cubicBezTo>
                      <a:cubicBezTo>
                        <a:pt x="1625" y="3059"/>
                        <a:pt x="1614" y="3093"/>
                        <a:pt x="1603" y="3115"/>
                      </a:cubicBezTo>
                      <a:cubicBezTo>
                        <a:pt x="1580" y="3138"/>
                        <a:pt x="1569" y="3149"/>
                        <a:pt x="1569" y="3160"/>
                      </a:cubicBezTo>
                      <a:cubicBezTo>
                        <a:pt x="1569" y="3183"/>
                        <a:pt x="1547" y="3194"/>
                        <a:pt x="1536" y="3205"/>
                      </a:cubicBezTo>
                      <a:cubicBezTo>
                        <a:pt x="1524" y="3205"/>
                        <a:pt x="1524" y="3250"/>
                        <a:pt x="1547" y="3239"/>
                      </a:cubicBezTo>
                      <a:cubicBezTo>
                        <a:pt x="1580" y="3228"/>
                        <a:pt x="1580" y="3239"/>
                        <a:pt x="1580" y="3273"/>
                      </a:cubicBezTo>
                      <a:cubicBezTo>
                        <a:pt x="1580" y="3306"/>
                        <a:pt x="1569" y="3306"/>
                        <a:pt x="1547" y="330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48" name="Freeform 3">
                  <a:extLst>
                    <a:ext uri="{FF2B5EF4-FFF2-40B4-BE49-F238E27FC236}">
                      <a16:creationId xmlns:a16="http://schemas.microsoft.com/office/drawing/2014/main" id="{C75B553A-B694-8D11-86DC-186D0A2627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5175" y="1433513"/>
                  <a:ext cx="1292225" cy="1597025"/>
                </a:xfrm>
                <a:custGeom>
                  <a:avLst/>
                  <a:gdLst>
                    <a:gd name="T0" fmla="*/ 3284 w 3588"/>
                    <a:gd name="T1" fmla="*/ 2667 h 4438"/>
                    <a:gd name="T2" fmla="*/ 3553 w 3588"/>
                    <a:gd name="T3" fmla="*/ 2006 h 4438"/>
                    <a:gd name="T4" fmla="*/ 3306 w 3588"/>
                    <a:gd name="T5" fmla="*/ 1860 h 4438"/>
                    <a:gd name="T6" fmla="*/ 3082 w 3588"/>
                    <a:gd name="T7" fmla="*/ 1737 h 4438"/>
                    <a:gd name="T8" fmla="*/ 2825 w 3588"/>
                    <a:gd name="T9" fmla="*/ 1490 h 4438"/>
                    <a:gd name="T10" fmla="*/ 2724 w 3588"/>
                    <a:gd name="T11" fmla="*/ 1143 h 4438"/>
                    <a:gd name="T12" fmla="*/ 2600 w 3588"/>
                    <a:gd name="T13" fmla="*/ 907 h 4438"/>
                    <a:gd name="T14" fmla="*/ 2298 w 3588"/>
                    <a:gd name="T15" fmla="*/ 672 h 4438"/>
                    <a:gd name="T16" fmla="*/ 2006 w 3588"/>
                    <a:gd name="T17" fmla="*/ 358 h 4438"/>
                    <a:gd name="T18" fmla="*/ 639 w 3588"/>
                    <a:gd name="T19" fmla="*/ 0 h 4438"/>
                    <a:gd name="T20" fmla="*/ 236 w 3588"/>
                    <a:gd name="T21" fmla="*/ 313 h 4438"/>
                    <a:gd name="T22" fmla="*/ 336 w 3588"/>
                    <a:gd name="T23" fmla="*/ 807 h 4438"/>
                    <a:gd name="T24" fmla="*/ 348 w 3588"/>
                    <a:gd name="T25" fmla="*/ 1266 h 4438"/>
                    <a:gd name="T26" fmla="*/ 325 w 3588"/>
                    <a:gd name="T27" fmla="*/ 1580 h 4438"/>
                    <a:gd name="T28" fmla="*/ 269 w 3588"/>
                    <a:gd name="T29" fmla="*/ 1714 h 4438"/>
                    <a:gd name="T30" fmla="*/ 236 w 3588"/>
                    <a:gd name="T31" fmla="*/ 1804 h 4438"/>
                    <a:gd name="T32" fmla="*/ 280 w 3588"/>
                    <a:gd name="T33" fmla="*/ 2051 h 4438"/>
                    <a:gd name="T34" fmla="*/ 370 w 3588"/>
                    <a:gd name="T35" fmla="*/ 2431 h 4438"/>
                    <a:gd name="T36" fmla="*/ 169 w 3588"/>
                    <a:gd name="T37" fmla="*/ 2476 h 4438"/>
                    <a:gd name="T38" fmla="*/ 79 w 3588"/>
                    <a:gd name="T39" fmla="*/ 2689 h 4438"/>
                    <a:gd name="T40" fmla="*/ 169 w 3588"/>
                    <a:gd name="T41" fmla="*/ 2824 h 4438"/>
                    <a:gd name="T42" fmla="*/ 269 w 3588"/>
                    <a:gd name="T43" fmla="*/ 3059 h 4438"/>
                    <a:gd name="T44" fmla="*/ 247 w 3588"/>
                    <a:gd name="T45" fmla="*/ 3261 h 4438"/>
                    <a:gd name="T46" fmla="*/ 314 w 3588"/>
                    <a:gd name="T47" fmla="*/ 3362 h 4438"/>
                    <a:gd name="T48" fmla="*/ 505 w 3588"/>
                    <a:gd name="T49" fmla="*/ 3362 h 4438"/>
                    <a:gd name="T50" fmla="*/ 628 w 3588"/>
                    <a:gd name="T51" fmla="*/ 3519 h 4438"/>
                    <a:gd name="T52" fmla="*/ 628 w 3588"/>
                    <a:gd name="T53" fmla="*/ 3631 h 4438"/>
                    <a:gd name="T54" fmla="*/ 673 w 3588"/>
                    <a:gd name="T55" fmla="*/ 3877 h 4438"/>
                    <a:gd name="T56" fmla="*/ 897 w 3588"/>
                    <a:gd name="T57" fmla="*/ 3989 h 4438"/>
                    <a:gd name="T58" fmla="*/ 987 w 3588"/>
                    <a:gd name="T59" fmla="*/ 4023 h 4438"/>
                    <a:gd name="T60" fmla="*/ 1043 w 3588"/>
                    <a:gd name="T61" fmla="*/ 4079 h 4438"/>
                    <a:gd name="T62" fmla="*/ 1155 w 3588"/>
                    <a:gd name="T63" fmla="*/ 4213 h 4438"/>
                    <a:gd name="T64" fmla="*/ 1233 w 3588"/>
                    <a:gd name="T65" fmla="*/ 4370 h 4438"/>
                    <a:gd name="T66" fmla="*/ 1323 w 3588"/>
                    <a:gd name="T67" fmla="*/ 4404 h 4438"/>
                    <a:gd name="T68" fmla="*/ 1525 w 3588"/>
                    <a:gd name="T69" fmla="*/ 4359 h 4438"/>
                    <a:gd name="T70" fmla="*/ 1580 w 3588"/>
                    <a:gd name="T71" fmla="*/ 4124 h 4438"/>
                    <a:gd name="T72" fmla="*/ 1704 w 3588"/>
                    <a:gd name="T73" fmla="*/ 3866 h 4438"/>
                    <a:gd name="T74" fmla="*/ 1771 w 3588"/>
                    <a:gd name="T75" fmla="*/ 3653 h 4438"/>
                    <a:gd name="T76" fmla="*/ 1928 w 3588"/>
                    <a:gd name="T77" fmla="*/ 3575 h 4438"/>
                    <a:gd name="T78" fmla="*/ 2096 w 3588"/>
                    <a:gd name="T79" fmla="*/ 3687 h 4438"/>
                    <a:gd name="T80" fmla="*/ 2197 w 3588"/>
                    <a:gd name="T81" fmla="*/ 3731 h 4438"/>
                    <a:gd name="T82" fmla="*/ 2432 w 3588"/>
                    <a:gd name="T83" fmla="*/ 3877 h 4438"/>
                    <a:gd name="T84" fmla="*/ 2511 w 3588"/>
                    <a:gd name="T85" fmla="*/ 3832 h 4438"/>
                    <a:gd name="T86" fmla="*/ 2746 w 3588"/>
                    <a:gd name="T87" fmla="*/ 3888 h 4438"/>
                    <a:gd name="T88" fmla="*/ 2858 w 3588"/>
                    <a:gd name="T89" fmla="*/ 3776 h 4438"/>
                    <a:gd name="T90" fmla="*/ 3351 w 3588"/>
                    <a:gd name="T91" fmla="*/ 3642 h 4438"/>
                    <a:gd name="T92" fmla="*/ 3284 w 3588"/>
                    <a:gd name="T93" fmla="*/ 2667 h 4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588" h="4438">
                      <a:moveTo>
                        <a:pt x="3284" y="2667"/>
                      </a:moveTo>
                      <a:lnTo>
                        <a:pt x="3284" y="2667"/>
                      </a:lnTo>
                      <a:cubicBezTo>
                        <a:pt x="3587" y="2051"/>
                        <a:pt x="3587" y="2051"/>
                        <a:pt x="3587" y="2051"/>
                      </a:cubicBezTo>
                      <a:cubicBezTo>
                        <a:pt x="3587" y="2051"/>
                        <a:pt x="3575" y="2039"/>
                        <a:pt x="3553" y="2006"/>
                      </a:cubicBezTo>
                      <a:cubicBezTo>
                        <a:pt x="3531" y="1983"/>
                        <a:pt x="3474" y="1950"/>
                        <a:pt x="3418" y="1938"/>
                      </a:cubicBezTo>
                      <a:cubicBezTo>
                        <a:pt x="3362" y="1938"/>
                        <a:pt x="3329" y="1905"/>
                        <a:pt x="3306" y="1860"/>
                      </a:cubicBezTo>
                      <a:cubicBezTo>
                        <a:pt x="3284" y="1815"/>
                        <a:pt x="3262" y="1826"/>
                        <a:pt x="3228" y="1826"/>
                      </a:cubicBezTo>
                      <a:cubicBezTo>
                        <a:pt x="3183" y="1826"/>
                        <a:pt x="3127" y="1793"/>
                        <a:pt x="3082" y="1737"/>
                      </a:cubicBezTo>
                      <a:cubicBezTo>
                        <a:pt x="3038" y="1692"/>
                        <a:pt x="2993" y="1692"/>
                        <a:pt x="2959" y="1669"/>
                      </a:cubicBezTo>
                      <a:cubicBezTo>
                        <a:pt x="2936" y="1647"/>
                        <a:pt x="2858" y="1535"/>
                        <a:pt x="2825" y="1490"/>
                      </a:cubicBezTo>
                      <a:cubicBezTo>
                        <a:pt x="2791" y="1445"/>
                        <a:pt x="2802" y="1400"/>
                        <a:pt x="2791" y="1289"/>
                      </a:cubicBezTo>
                      <a:cubicBezTo>
                        <a:pt x="2791" y="1176"/>
                        <a:pt x="2757" y="1143"/>
                        <a:pt x="2724" y="1143"/>
                      </a:cubicBezTo>
                      <a:cubicBezTo>
                        <a:pt x="2701" y="1143"/>
                        <a:pt x="2679" y="1075"/>
                        <a:pt x="2667" y="1020"/>
                      </a:cubicBezTo>
                      <a:cubicBezTo>
                        <a:pt x="2667" y="963"/>
                        <a:pt x="2623" y="919"/>
                        <a:pt x="2600" y="907"/>
                      </a:cubicBezTo>
                      <a:cubicBezTo>
                        <a:pt x="2567" y="896"/>
                        <a:pt x="2500" y="739"/>
                        <a:pt x="2455" y="728"/>
                      </a:cubicBezTo>
                      <a:cubicBezTo>
                        <a:pt x="2410" y="728"/>
                        <a:pt x="2343" y="695"/>
                        <a:pt x="2298" y="672"/>
                      </a:cubicBezTo>
                      <a:cubicBezTo>
                        <a:pt x="2253" y="638"/>
                        <a:pt x="2208" y="549"/>
                        <a:pt x="2174" y="515"/>
                      </a:cubicBezTo>
                      <a:cubicBezTo>
                        <a:pt x="2130" y="493"/>
                        <a:pt x="2074" y="493"/>
                        <a:pt x="2006" y="358"/>
                      </a:cubicBezTo>
                      <a:cubicBezTo>
                        <a:pt x="1928" y="235"/>
                        <a:pt x="1670" y="44"/>
                        <a:pt x="1670" y="44"/>
                      </a:cubicBezTo>
                      <a:cubicBezTo>
                        <a:pt x="639" y="0"/>
                        <a:pt x="639" y="0"/>
                        <a:pt x="639" y="0"/>
                      </a:cubicBezTo>
                      <a:cubicBezTo>
                        <a:pt x="605" y="313"/>
                        <a:pt x="605" y="313"/>
                        <a:pt x="605" y="313"/>
                      </a:cubicBezTo>
                      <a:cubicBezTo>
                        <a:pt x="236" y="313"/>
                        <a:pt x="236" y="313"/>
                        <a:pt x="236" y="313"/>
                      </a:cubicBezTo>
                      <a:cubicBezTo>
                        <a:pt x="236" y="773"/>
                        <a:pt x="236" y="773"/>
                        <a:pt x="236" y="773"/>
                      </a:cubicBezTo>
                      <a:cubicBezTo>
                        <a:pt x="236" y="773"/>
                        <a:pt x="336" y="773"/>
                        <a:pt x="336" y="807"/>
                      </a:cubicBezTo>
                      <a:cubicBezTo>
                        <a:pt x="336" y="840"/>
                        <a:pt x="325" y="885"/>
                        <a:pt x="348" y="896"/>
                      </a:cubicBezTo>
                      <a:cubicBezTo>
                        <a:pt x="381" y="919"/>
                        <a:pt x="381" y="1199"/>
                        <a:pt x="348" y="1266"/>
                      </a:cubicBezTo>
                      <a:cubicBezTo>
                        <a:pt x="325" y="1333"/>
                        <a:pt x="348" y="1367"/>
                        <a:pt x="359" y="1400"/>
                      </a:cubicBezTo>
                      <a:cubicBezTo>
                        <a:pt x="370" y="1434"/>
                        <a:pt x="336" y="1546"/>
                        <a:pt x="325" y="1580"/>
                      </a:cubicBezTo>
                      <a:cubicBezTo>
                        <a:pt x="303" y="1625"/>
                        <a:pt x="314" y="1658"/>
                        <a:pt x="280" y="1658"/>
                      </a:cubicBezTo>
                      <a:cubicBezTo>
                        <a:pt x="258" y="1669"/>
                        <a:pt x="258" y="1692"/>
                        <a:pt x="269" y="1714"/>
                      </a:cubicBezTo>
                      <a:cubicBezTo>
                        <a:pt x="280" y="1737"/>
                        <a:pt x="269" y="1748"/>
                        <a:pt x="247" y="1759"/>
                      </a:cubicBezTo>
                      <a:cubicBezTo>
                        <a:pt x="236" y="1759"/>
                        <a:pt x="236" y="1782"/>
                        <a:pt x="236" y="1804"/>
                      </a:cubicBezTo>
                      <a:cubicBezTo>
                        <a:pt x="236" y="1882"/>
                        <a:pt x="247" y="1995"/>
                        <a:pt x="247" y="2006"/>
                      </a:cubicBezTo>
                      <a:cubicBezTo>
                        <a:pt x="247" y="2017"/>
                        <a:pt x="247" y="2039"/>
                        <a:pt x="280" y="2051"/>
                      </a:cubicBezTo>
                      <a:cubicBezTo>
                        <a:pt x="314" y="2051"/>
                        <a:pt x="314" y="2129"/>
                        <a:pt x="336" y="2140"/>
                      </a:cubicBezTo>
                      <a:cubicBezTo>
                        <a:pt x="370" y="2151"/>
                        <a:pt x="393" y="2409"/>
                        <a:pt x="370" y="2431"/>
                      </a:cubicBezTo>
                      <a:cubicBezTo>
                        <a:pt x="348" y="2443"/>
                        <a:pt x="269" y="2431"/>
                        <a:pt x="247" y="2443"/>
                      </a:cubicBezTo>
                      <a:cubicBezTo>
                        <a:pt x="236" y="2454"/>
                        <a:pt x="225" y="2488"/>
                        <a:pt x="169" y="2476"/>
                      </a:cubicBezTo>
                      <a:cubicBezTo>
                        <a:pt x="112" y="2465"/>
                        <a:pt x="23" y="2454"/>
                        <a:pt x="11" y="2476"/>
                      </a:cubicBezTo>
                      <a:cubicBezTo>
                        <a:pt x="0" y="2499"/>
                        <a:pt x="56" y="2667"/>
                        <a:pt x="79" y="2689"/>
                      </a:cubicBezTo>
                      <a:cubicBezTo>
                        <a:pt x="90" y="2723"/>
                        <a:pt x="124" y="2712"/>
                        <a:pt x="124" y="2757"/>
                      </a:cubicBezTo>
                      <a:cubicBezTo>
                        <a:pt x="124" y="2801"/>
                        <a:pt x="112" y="2813"/>
                        <a:pt x="169" y="2824"/>
                      </a:cubicBezTo>
                      <a:cubicBezTo>
                        <a:pt x="213" y="2835"/>
                        <a:pt x="213" y="2846"/>
                        <a:pt x="213" y="2902"/>
                      </a:cubicBezTo>
                      <a:cubicBezTo>
                        <a:pt x="213" y="2947"/>
                        <a:pt x="269" y="3026"/>
                        <a:pt x="269" y="3059"/>
                      </a:cubicBezTo>
                      <a:cubicBezTo>
                        <a:pt x="269" y="3104"/>
                        <a:pt x="258" y="3137"/>
                        <a:pt x="247" y="3182"/>
                      </a:cubicBezTo>
                      <a:cubicBezTo>
                        <a:pt x="225" y="3216"/>
                        <a:pt x="225" y="3250"/>
                        <a:pt x="247" y="3261"/>
                      </a:cubicBezTo>
                      <a:cubicBezTo>
                        <a:pt x="269" y="3272"/>
                        <a:pt x="258" y="3317"/>
                        <a:pt x="292" y="3339"/>
                      </a:cubicBezTo>
                      <a:cubicBezTo>
                        <a:pt x="314" y="3351"/>
                        <a:pt x="314" y="3362"/>
                        <a:pt x="314" y="3362"/>
                      </a:cubicBezTo>
                      <a:cubicBezTo>
                        <a:pt x="336" y="3362"/>
                        <a:pt x="336" y="3362"/>
                        <a:pt x="336" y="3362"/>
                      </a:cubicBezTo>
                      <a:cubicBezTo>
                        <a:pt x="505" y="3362"/>
                        <a:pt x="505" y="3362"/>
                        <a:pt x="505" y="3362"/>
                      </a:cubicBezTo>
                      <a:cubicBezTo>
                        <a:pt x="505" y="3362"/>
                        <a:pt x="493" y="3440"/>
                        <a:pt x="538" y="3440"/>
                      </a:cubicBezTo>
                      <a:cubicBezTo>
                        <a:pt x="583" y="3451"/>
                        <a:pt x="628" y="3485"/>
                        <a:pt x="628" y="3519"/>
                      </a:cubicBezTo>
                      <a:cubicBezTo>
                        <a:pt x="628" y="3552"/>
                        <a:pt x="616" y="3597"/>
                        <a:pt x="605" y="3608"/>
                      </a:cubicBezTo>
                      <a:cubicBezTo>
                        <a:pt x="594" y="3619"/>
                        <a:pt x="605" y="3631"/>
                        <a:pt x="628" y="3631"/>
                      </a:cubicBezTo>
                      <a:cubicBezTo>
                        <a:pt x="650" y="3642"/>
                        <a:pt x="639" y="3709"/>
                        <a:pt x="639" y="3754"/>
                      </a:cubicBezTo>
                      <a:cubicBezTo>
                        <a:pt x="639" y="3810"/>
                        <a:pt x="639" y="3844"/>
                        <a:pt x="673" y="3877"/>
                      </a:cubicBezTo>
                      <a:cubicBezTo>
                        <a:pt x="706" y="3911"/>
                        <a:pt x="751" y="3978"/>
                        <a:pt x="751" y="3978"/>
                      </a:cubicBezTo>
                      <a:cubicBezTo>
                        <a:pt x="751" y="3978"/>
                        <a:pt x="886" y="3978"/>
                        <a:pt x="897" y="3989"/>
                      </a:cubicBezTo>
                      <a:cubicBezTo>
                        <a:pt x="908" y="4000"/>
                        <a:pt x="919" y="3989"/>
                        <a:pt x="953" y="3989"/>
                      </a:cubicBezTo>
                      <a:cubicBezTo>
                        <a:pt x="975" y="3989"/>
                        <a:pt x="975" y="4000"/>
                        <a:pt x="987" y="4023"/>
                      </a:cubicBezTo>
                      <a:cubicBezTo>
                        <a:pt x="987" y="4045"/>
                        <a:pt x="998" y="4045"/>
                        <a:pt x="1020" y="4034"/>
                      </a:cubicBezTo>
                      <a:cubicBezTo>
                        <a:pt x="1043" y="4034"/>
                        <a:pt x="1043" y="4034"/>
                        <a:pt x="1043" y="4079"/>
                      </a:cubicBezTo>
                      <a:cubicBezTo>
                        <a:pt x="1054" y="4124"/>
                        <a:pt x="1076" y="4191"/>
                        <a:pt x="1110" y="4191"/>
                      </a:cubicBezTo>
                      <a:cubicBezTo>
                        <a:pt x="1143" y="4202"/>
                        <a:pt x="1143" y="4191"/>
                        <a:pt x="1155" y="4213"/>
                      </a:cubicBezTo>
                      <a:cubicBezTo>
                        <a:pt x="1177" y="4236"/>
                        <a:pt x="1211" y="4258"/>
                        <a:pt x="1222" y="4303"/>
                      </a:cubicBezTo>
                      <a:cubicBezTo>
                        <a:pt x="1233" y="4348"/>
                        <a:pt x="1233" y="4370"/>
                        <a:pt x="1233" y="4370"/>
                      </a:cubicBezTo>
                      <a:cubicBezTo>
                        <a:pt x="1233" y="4370"/>
                        <a:pt x="1233" y="4370"/>
                        <a:pt x="1222" y="4370"/>
                      </a:cubicBezTo>
                      <a:cubicBezTo>
                        <a:pt x="1222" y="4370"/>
                        <a:pt x="1289" y="4393"/>
                        <a:pt x="1323" y="4404"/>
                      </a:cubicBezTo>
                      <a:cubicBezTo>
                        <a:pt x="1345" y="4415"/>
                        <a:pt x="1412" y="4437"/>
                        <a:pt x="1412" y="4437"/>
                      </a:cubicBezTo>
                      <a:cubicBezTo>
                        <a:pt x="1424" y="4437"/>
                        <a:pt x="1502" y="4370"/>
                        <a:pt x="1525" y="4359"/>
                      </a:cubicBezTo>
                      <a:cubicBezTo>
                        <a:pt x="1547" y="4348"/>
                        <a:pt x="1547" y="4269"/>
                        <a:pt x="1547" y="4213"/>
                      </a:cubicBezTo>
                      <a:cubicBezTo>
                        <a:pt x="1547" y="4157"/>
                        <a:pt x="1558" y="4124"/>
                        <a:pt x="1580" y="4124"/>
                      </a:cubicBezTo>
                      <a:cubicBezTo>
                        <a:pt x="1603" y="4113"/>
                        <a:pt x="1603" y="4090"/>
                        <a:pt x="1614" y="4023"/>
                      </a:cubicBezTo>
                      <a:cubicBezTo>
                        <a:pt x="1614" y="3955"/>
                        <a:pt x="1670" y="3877"/>
                        <a:pt x="1704" y="3866"/>
                      </a:cubicBezTo>
                      <a:cubicBezTo>
                        <a:pt x="1726" y="3844"/>
                        <a:pt x="1749" y="3788"/>
                        <a:pt x="1738" y="3743"/>
                      </a:cubicBezTo>
                      <a:cubicBezTo>
                        <a:pt x="1726" y="3698"/>
                        <a:pt x="1738" y="3675"/>
                        <a:pt x="1771" y="3653"/>
                      </a:cubicBezTo>
                      <a:cubicBezTo>
                        <a:pt x="1805" y="3631"/>
                        <a:pt x="1838" y="3608"/>
                        <a:pt x="1861" y="3575"/>
                      </a:cubicBezTo>
                      <a:cubicBezTo>
                        <a:pt x="1883" y="3530"/>
                        <a:pt x="1917" y="3552"/>
                        <a:pt x="1928" y="3575"/>
                      </a:cubicBezTo>
                      <a:cubicBezTo>
                        <a:pt x="1928" y="3597"/>
                        <a:pt x="1950" y="3608"/>
                        <a:pt x="1984" y="3597"/>
                      </a:cubicBezTo>
                      <a:cubicBezTo>
                        <a:pt x="2029" y="3597"/>
                        <a:pt x="2074" y="3664"/>
                        <a:pt x="2096" y="3687"/>
                      </a:cubicBezTo>
                      <a:cubicBezTo>
                        <a:pt x="2107" y="3720"/>
                        <a:pt x="2152" y="3698"/>
                        <a:pt x="2163" y="3687"/>
                      </a:cubicBezTo>
                      <a:cubicBezTo>
                        <a:pt x="2186" y="3675"/>
                        <a:pt x="2186" y="3720"/>
                        <a:pt x="2197" y="3731"/>
                      </a:cubicBezTo>
                      <a:cubicBezTo>
                        <a:pt x="2197" y="3754"/>
                        <a:pt x="2242" y="3776"/>
                        <a:pt x="2298" y="3788"/>
                      </a:cubicBezTo>
                      <a:cubicBezTo>
                        <a:pt x="2354" y="3810"/>
                        <a:pt x="2410" y="3877"/>
                        <a:pt x="2432" y="3877"/>
                      </a:cubicBezTo>
                      <a:cubicBezTo>
                        <a:pt x="2455" y="3877"/>
                        <a:pt x="2443" y="3810"/>
                        <a:pt x="2455" y="3799"/>
                      </a:cubicBezTo>
                      <a:cubicBezTo>
                        <a:pt x="2466" y="3776"/>
                        <a:pt x="2488" y="3810"/>
                        <a:pt x="2511" y="3832"/>
                      </a:cubicBezTo>
                      <a:cubicBezTo>
                        <a:pt x="2544" y="3844"/>
                        <a:pt x="2589" y="3788"/>
                        <a:pt x="2634" y="3776"/>
                      </a:cubicBezTo>
                      <a:cubicBezTo>
                        <a:pt x="2690" y="3776"/>
                        <a:pt x="2724" y="3844"/>
                        <a:pt x="2746" y="3888"/>
                      </a:cubicBezTo>
                      <a:cubicBezTo>
                        <a:pt x="2780" y="3922"/>
                        <a:pt x="2858" y="3900"/>
                        <a:pt x="2847" y="3855"/>
                      </a:cubicBezTo>
                      <a:cubicBezTo>
                        <a:pt x="2836" y="3821"/>
                        <a:pt x="2858" y="3776"/>
                        <a:pt x="2858" y="3776"/>
                      </a:cubicBezTo>
                      <a:cubicBezTo>
                        <a:pt x="3049" y="3619"/>
                        <a:pt x="3049" y="3619"/>
                        <a:pt x="3049" y="3619"/>
                      </a:cubicBezTo>
                      <a:cubicBezTo>
                        <a:pt x="3351" y="3642"/>
                        <a:pt x="3351" y="3642"/>
                        <a:pt x="3351" y="3642"/>
                      </a:cubicBezTo>
                      <a:cubicBezTo>
                        <a:pt x="3228" y="2768"/>
                        <a:pt x="3228" y="2768"/>
                        <a:pt x="3228" y="2768"/>
                      </a:cubicBezTo>
                      <a:lnTo>
                        <a:pt x="3284" y="2667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49" name="Freeform 4">
                  <a:extLst>
                    <a:ext uri="{FF2B5EF4-FFF2-40B4-BE49-F238E27FC236}">
                      <a16:creationId xmlns:a16="http://schemas.microsoft.com/office/drawing/2014/main" id="{84351A35-7B09-995E-1FF5-B22CCADE8E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7225" y="1949450"/>
                  <a:ext cx="908050" cy="1347788"/>
                </a:xfrm>
                <a:custGeom>
                  <a:avLst/>
                  <a:gdLst>
                    <a:gd name="T0" fmla="*/ 2498 w 2521"/>
                    <a:gd name="T1" fmla="*/ 1423 h 3744"/>
                    <a:gd name="T2" fmla="*/ 2386 w 2521"/>
                    <a:gd name="T3" fmla="*/ 1222 h 3744"/>
                    <a:gd name="T4" fmla="*/ 2072 w 2521"/>
                    <a:gd name="T5" fmla="*/ 751 h 3744"/>
                    <a:gd name="T6" fmla="*/ 1960 w 2521"/>
                    <a:gd name="T7" fmla="*/ 482 h 3744"/>
                    <a:gd name="T8" fmla="*/ 1747 w 2521"/>
                    <a:gd name="T9" fmla="*/ 314 h 3744"/>
                    <a:gd name="T10" fmla="*/ 1580 w 2521"/>
                    <a:gd name="T11" fmla="*/ 325 h 3744"/>
                    <a:gd name="T12" fmla="*/ 1580 w 2521"/>
                    <a:gd name="T13" fmla="*/ 202 h 3744"/>
                    <a:gd name="T14" fmla="*/ 1659 w 2521"/>
                    <a:gd name="T15" fmla="*/ 224 h 3744"/>
                    <a:gd name="T16" fmla="*/ 1546 w 2521"/>
                    <a:gd name="T17" fmla="*/ 90 h 3744"/>
                    <a:gd name="T18" fmla="*/ 1277 w 2521"/>
                    <a:gd name="T19" fmla="*/ 45 h 3744"/>
                    <a:gd name="T20" fmla="*/ 941 w 2521"/>
                    <a:gd name="T21" fmla="*/ 45 h 3744"/>
                    <a:gd name="T22" fmla="*/ 751 w 2521"/>
                    <a:gd name="T23" fmla="*/ 146 h 3744"/>
                    <a:gd name="T24" fmla="*/ 650 w 2521"/>
                    <a:gd name="T25" fmla="*/ 303 h 3744"/>
                    <a:gd name="T26" fmla="*/ 572 w 2521"/>
                    <a:gd name="T27" fmla="*/ 516 h 3744"/>
                    <a:gd name="T28" fmla="*/ 359 w 2521"/>
                    <a:gd name="T29" fmla="*/ 617 h 3744"/>
                    <a:gd name="T30" fmla="*/ 0 w 2521"/>
                    <a:gd name="T31" fmla="*/ 1334 h 3744"/>
                    <a:gd name="T32" fmla="*/ 325 w 2521"/>
                    <a:gd name="T33" fmla="*/ 2309 h 3744"/>
                    <a:gd name="T34" fmla="*/ 359 w 2521"/>
                    <a:gd name="T35" fmla="*/ 2578 h 3744"/>
                    <a:gd name="T36" fmla="*/ 336 w 2521"/>
                    <a:gd name="T37" fmla="*/ 2757 h 3744"/>
                    <a:gd name="T38" fmla="*/ 325 w 2521"/>
                    <a:gd name="T39" fmla="*/ 2992 h 3744"/>
                    <a:gd name="T40" fmla="*/ 303 w 2521"/>
                    <a:gd name="T41" fmla="*/ 3127 h 3744"/>
                    <a:gd name="T42" fmla="*/ 269 w 2521"/>
                    <a:gd name="T43" fmla="*/ 3284 h 3744"/>
                    <a:gd name="T44" fmla="*/ 392 w 2521"/>
                    <a:gd name="T45" fmla="*/ 3474 h 3744"/>
                    <a:gd name="T46" fmla="*/ 650 w 2521"/>
                    <a:gd name="T47" fmla="*/ 3609 h 3744"/>
                    <a:gd name="T48" fmla="*/ 807 w 2521"/>
                    <a:gd name="T49" fmla="*/ 3373 h 3744"/>
                    <a:gd name="T50" fmla="*/ 941 w 2521"/>
                    <a:gd name="T51" fmla="*/ 3351 h 3744"/>
                    <a:gd name="T52" fmla="*/ 1311 w 2521"/>
                    <a:gd name="T53" fmla="*/ 3418 h 3744"/>
                    <a:gd name="T54" fmla="*/ 1457 w 2521"/>
                    <a:gd name="T55" fmla="*/ 3497 h 3744"/>
                    <a:gd name="T56" fmla="*/ 1535 w 2521"/>
                    <a:gd name="T57" fmla="*/ 3575 h 3744"/>
                    <a:gd name="T58" fmla="*/ 1636 w 2521"/>
                    <a:gd name="T59" fmla="*/ 3597 h 3744"/>
                    <a:gd name="T60" fmla="*/ 1758 w 2521"/>
                    <a:gd name="T61" fmla="*/ 3654 h 3744"/>
                    <a:gd name="T62" fmla="*/ 1882 w 2521"/>
                    <a:gd name="T63" fmla="*/ 3732 h 3744"/>
                    <a:gd name="T64" fmla="*/ 1982 w 2521"/>
                    <a:gd name="T65" fmla="*/ 3743 h 3744"/>
                    <a:gd name="T66" fmla="*/ 1982 w 2521"/>
                    <a:gd name="T67" fmla="*/ 3564 h 3744"/>
                    <a:gd name="T68" fmla="*/ 1971 w 2521"/>
                    <a:gd name="T69" fmla="*/ 3441 h 3744"/>
                    <a:gd name="T70" fmla="*/ 2038 w 2521"/>
                    <a:gd name="T71" fmla="*/ 3261 h 3744"/>
                    <a:gd name="T72" fmla="*/ 2151 w 2521"/>
                    <a:gd name="T73" fmla="*/ 3272 h 3744"/>
                    <a:gd name="T74" fmla="*/ 2319 w 2521"/>
                    <a:gd name="T75" fmla="*/ 3272 h 3744"/>
                    <a:gd name="T76" fmla="*/ 2296 w 2521"/>
                    <a:gd name="T77" fmla="*/ 3194 h 3744"/>
                    <a:gd name="T78" fmla="*/ 2173 w 2521"/>
                    <a:gd name="T79" fmla="*/ 3161 h 3744"/>
                    <a:gd name="T80" fmla="*/ 2072 w 2521"/>
                    <a:gd name="T81" fmla="*/ 3015 h 3744"/>
                    <a:gd name="T82" fmla="*/ 1994 w 2521"/>
                    <a:gd name="T83" fmla="*/ 2959 h 3744"/>
                    <a:gd name="T84" fmla="*/ 1915 w 2521"/>
                    <a:gd name="T85" fmla="*/ 2858 h 3744"/>
                    <a:gd name="T86" fmla="*/ 1915 w 2521"/>
                    <a:gd name="T87" fmla="*/ 2746 h 3744"/>
                    <a:gd name="T88" fmla="*/ 1893 w 2521"/>
                    <a:gd name="T89" fmla="*/ 2679 h 3744"/>
                    <a:gd name="T90" fmla="*/ 1859 w 2521"/>
                    <a:gd name="T91" fmla="*/ 2331 h 3744"/>
                    <a:gd name="T92" fmla="*/ 2016 w 2521"/>
                    <a:gd name="T93" fmla="*/ 2241 h 3744"/>
                    <a:gd name="T94" fmla="*/ 2072 w 2521"/>
                    <a:gd name="T95" fmla="*/ 2197 h 3744"/>
                    <a:gd name="T96" fmla="*/ 2128 w 2521"/>
                    <a:gd name="T97" fmla="*/ 1984 h 3744"/>
                    <a:gd name="T98" fmla="*/ 1994 w 2521"/>
                    <a:gd name="T99" fmla="*/ 1972 h 3744"/>
                    <a:gd name="T100" fmla="*/ 1960 w 2521"/>
                    <a:gd name="T101" fmla="*/ 1928 h 3744"/>
                    <a:gd name="T102" fmla="*/ 2038 w 2521"/>
                    <a:gd name="T103" fmla="*/ 1827 h 3744"/>
                    <a:gd name="T104" fmla="*/ 2196 w 2521"/>
                    <a:gd name="T105" fmla="*/ 1703 h 3744"/>
                    <a:gd name="T106" fmla="*/ 2341 w 2521"/>
                    <a:gd name="T107" fmla="*/ 1423 h 3744"/>
                    <a:gd name="T108" fmla="*/ 2442 w 2521"/>
                    <a:gd name="T109" fmla="*/ 1524 h 3744"/>
                    <a:gd name="T110" fmla="*/ 2520 w 2521"/>
                    <a:gd name="T111" fmla="*/ 1479 h 3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521" h="3744">
                      <a:moveTo>
                        <a:pt x="2498" y="1423"/>
                      </a:moveTo>
                      <a:lnTo>
                        <a:pt x="2498" y="1423"/>
                      </a:lnTo>
                      <a:cubicBezTo>
                        <a:pt x="2487" y="1390"/>
                        <a:pt x="2509" y="1379"/>
                        <a:pt x="2487" y="1356"/>
                      </a:cubicBezTo>
                      <a:cubicBezTo>
                        <a:pt x="2476" y="1334"/>
                        <a:pt x="2453" y="1311"/>
                        <a:pt x="2386" y="1222"/>
                      </a:cubicBezTo>
                      <a:cubicBezTo>
                        <a:pt x="2319" y="1143"/>
                        <a:pt x="2240" y="1020"/>
                        <a:pt x="2218" y="964"/>
                      </a:cubicBezTo>
                      <a:cubicBezTo>
                        <a:pt x="2207" y="908"/>
                        <a:pt x="2128" y="807"/>
                        <a:pt x="2072" y="751"/>
                      </a:cubicBezTo>
                      <a:cubicBezTo>
                        <a:pt x="2027" y="695"/>
                        <a:pt x="2005" y="617"/>
                        <a:pt x="1994" y="583"/>
                      </a:cubicBezTo>
                      <a:cubicBezTo>
                        <a:pt x="1994" y="538"/>
                        <a:pt x="1994" y="504"/>
                        <a:pt x="1960" y="482"/>
                      </a:cubicBezTo>
                      <a:cubicBezTo>
                        <a:pt x="1927" y="459"/>
                        <a:pt x="1882" y="404"/>
                        <a:pt x="1848" y="359"/>
                      </a:cubicBezTo>
                      <a:cubicBezTo>
                        <a:pt x="1814" y="303"/>
                        <a:pt x="1769" y="303"/>
                        <a:pt x="1747" y="314"/>
                      </a:cubicBezTo>
                      <a:cubicBezTo>
                        <a:pt x="1726" y="325"/>
                        <a:pt x="1703" y="336"/>
                        <a:pt x="1681" y="325"/>
                      </a:cubicBezTo>
                      <a:cubicBezTo>
                        <a:pt x="1659" y="303"/>
                        <a:pt x="1614" y="314"/>
                        <a:pt x="1580" y="325"/>
                      </a:cubicBezTo>
                      <a:cubicBezTo>
                        <a:pt x="1546" y="325"/>
                        <a:pt x="1558" y="258"/>
                        <a:pt x="1580" y="247"/>
                      </a:cubicBezTo>
                      <a:cubicBezTo>
                        <a:pt x="1603" y="235"/>
                        <a:pt x="1614" y="224"/>
                        <a:pt x="1580" y="202"/>
                      </a:cubicBezTo>
                      <a:cubicBezTo>
                        <a:pt x="1546" y="191"/>
                        <a:pt x="1569" y="146"/>
                        <a:pt x="1591" y="146"/>
                      </a:cubicBezTo>
                      <a:cubicBezTo>
                        <a:pt x="1614" y="157"/>
                        <a:pt x="1625" y="213"/>
                        <a:pt x="1659" y="224"/>
                      </a:cubicBezTo>
                      <a:cubicBezTo>
                        <a:pt x="1692" y="247"/>
                        <a:pt x="1681" y="224"/>
                        <a:pt x="1659" y="191"/>
                      </a:cubicBezTo>
                      <a:cubicBezTo>
                        <a:pt x="1636" y="157"/>
                        <a:pt x="1603" y="112"/>
                        <a:pt x="1546" y="90"/>
                      </a:cubicBezTo>
                      <a:cubicBezTo>
                        <a:pt x="1502" y="68"/>
                        <a:pt x="1401" y="68"/>
                        <a:pt x="1367" y="79"/>
                      </a:cubicBezTo>
                      <a:cubicBezTo>
                        <a:pt x="1322" y="79"/>
                        <a:pt x="1300" y="45"/>
                        <a:pt x="1277" y="45"/>
                      </a:cubicBezTo>
                      <a:cubicBezTo>
                        <a:pt x="1255" y="34"/>
                        <a:pt x="1031" y="56"/>
                        <a:pt x="1008" y="23"/>
                      </a:cubicBezTo>
                      <a:cubicBezTo>
                        <a:pt x="997" y="0"/>
                        <a:pt x="941" y="23"/>
                        <a:pt x="941" y="45"/>
                      </a:cubicBezTo>
                      <a:cubicBezTo>
                        <a:pt x="930" y="68"/>
                        <a:pt x="852" y="112"/>
                        <a:pt x="818" y="112"/>
                      </a:cubicBezTo>
                      <a:cubicBezTo>
                        <a:pt x="784" y="112"/>
                        <a:pt x="751" y="123"/>
                        <a:pt x="751" y="146"/>
                      </a:cubicBezTo>
                      <a:cubicBezTo>
                        <a:pt x="751" y="179"/>
                        <a:pt x="739" y="213"/>
                        <a:pt x="717" y="213"/>
                      </a:cubicBezTo>
                      <a:cubicBezTo>
                        <a:pt x="695" y="224"/>
                        <a:pt x="661" y="247"/>
                        <a:pt x="650" y="303"/>
                      </a:cubicBezTo>
                      <a:cubicBezTo>
                        <a:pt x="628" y="359"/>
                        <a:pt x="661" y="504"/>
                        <a:pt x="661" y="504"/>
                      </a:cubicBezTo>
                      <a:cubicBezTo>
                        <a:pt x="661" y="504"/>
                        <a:pt x="628" y="493"/>
                        <a:pt x="572" y="516"/>
                      </a:cubicBezTo>
                      <a:cubicBezTo>
                        <a:pt x="504" y="538"/>
                        <a:pt x="527" y="583"/>
                        <a:pt x="493" y="617"/>
                      </a:cubicBezTo>
                      <a:cubicBezTo>
                        <a:pt x="470" y="639"/>
                        <a:pt x="359" y="617"/>
                        <a:pt x="359" y="617"/>
                      </a:cubicBezTo>
                      <a:cubicBezTo>
                        <a:pt x="56" y="1233"/>
                        <a:pt x="56" y="1233"/>
                        <a:pt x="56" y="1233"/>
                      </a:cubicBezTo>
                      <a:cubicBezTo>
                        <a:pt x="0" y="1334"/>
                        <a:pt x="0" y="1334"/>
                        <a:pt x="0" y="1334"/>
                      </a:cubicBezTo>
                      <a:cubicBezTo>
                        <a:pt x="123" y="2208"/>
                        <a:pt x="123" y="2208"/>
                        <a:pt x="123" y="2208"/>
                      </a:cubicBezTo>
                      <a:cubicBezTo>
                        <a:pt x="325" y="2309"/>
                        <a:pt x="325" y="2309"/>
                        <a:pt x="325" y="2309"/>
                      </a:cubicBezTo>
                      <a:cubicBezTo>
                        <a:pt x="415" y="2521"/>
                        <a:pt x="415" y="2521"/>
                        <a:pt x="415" y="2521"/>
                      </a:cubicBezTo>
                      <a:cubicBezTo>
                        <a:pt x="359" y="2578"/>
                        <a:pt x="359" y="2578"/>
                        <a:pt x="359" y="2578"/>
                      </a:cubicBezTo>
                      <a:cubicBezTo>
                        <a:pt x="359" y="2578"/>
                        <a:pt x="370" y="2645"/>
                        <a:pt x="347" y="2667"/>
                      </a:cubicBezTo>
                      <a:cubicBezTo>
                        <a:pt x="325" y="2690"/>
                        <a:pt x="314" y="2723"/>
                        <a:pt x="336" y="2757"/>
                      </a:cubicBezTo>
                      <a:cubicBezTo>
                        <a:pt x="347" y="2779"/>
                        <a:pt x="370" y="2813"/>
                        <a:pt x="370" y="2892"/>
                      </a:cubicBezTo>
                      <a:cubicBezTo>
                        <a:pt x="359" y="2959"/>
                        <a:pt x="359" y="2970"/>
                        <a:pt x="325" y="2992"/>
                      </a:cubicBezTo>
                      <a:cubicBezTo>
                        <a:pt x="303" y="3003"/>
                        <a:pt x="280" y="3003"/>
                        <a:pt x="291" y="3048"/>
                      </a:cubicBezTo>
                      <a:cubicBezTo>
                        <a:pt x="303" y="3093"/>
                        <a:pt x="291" y="3127"/>
                        <a:pt x="303" y="3127"/>
                      </a:cubicBezTo>
                      <a:cubicBezTo>
                        <a:pt x="314" y="3138"/>
                        <a:pt x="291" y="3149"/>
                        <a:pt x="280" y="3161"/>
                      </a:cubicBezTo>
                      <a:cubicBezTo>
                        <a:pt x="258" y="3183"/>
                        <a:pt x="258" y="3272"/>
                        <a:pt x="269" y="3284"/>
                      </a:cubicBezTo>
                      <a:cubicBezTo>
                        <a:pt x="280" y="3295"/>
                        <a:pt x="314" y="3272"/>
                        <a:pt x="325" y="3306"/>
                      </a:cubicBezTo>
                      <a:cubicBezTo>
                        <a:pt x="325" y="3328"/>
                        <a:pt x="336" y="3418"/>
                        <a:pt x="392" y="3474"/>
                      </a:cubicBezTo>
                      <a:cubicBezTo>
                        <a:pt x="448" y="3519"/>
                        <a:pt x="482" y="3530"/>
                        <a:pt x="538" y="3530"/>
                      </a:cubicBezTo>
                      <a:cubicBezTo>
                        <a:pt x="583" y="3530"/>
                        <a:pt x="594" y="3631"/>
                        <a:pt x="650" y="3609"/>
                      </a:cubicBezTo>
                      <a:cubicBezTo>
                        <a:pt x="695" y="3597"/>
                        <a:pt x="706" y="3541"/>
                        <a:pt x="717" y="3485"/>
                      </a:cubicBezTo>
                      <a:cubicBezTo>
                        <a:pt x="739" y="3418"/>
                        <a:pt x="784" y="3373"/>
                        <a:pt x="807" y="3373"/>
                      </a:cubicBezTo>
                      <a:cubicBezTo>
                        <a:pt x="829" y="3373"/>
                        <a:pt x="919" y="3418"/>
                        <a:pt x="930" y="3418"/>
                      </a:cubicBezTo>
                      <a:lnTo>
                        <a:pt x="941" y="3351"/>
                      </a:lnTo>
                      <a:cubicBezTo>
                        <a:pt x="941" y="3351"/>
                        <a:pt x="1031" y="3340"/>
                        <a:pt x="1121" y="3351"/>
                      </a:cubicBezTo>
                      <a:cubicBezTo>
                        <a:pt x="1221" y="3373"/>
                        <a:pt x="1289" y="3396"/>
                        <a:pt x="1311" y="3418"/>
                      </a:cubicBezTo>
                      <a:cubicBezTo>
                        <a:pt x="1322" y="3441"/>
                        <a:pt x="1390" y="3519"/>
                        <a:pt x="1390" y="3519"/>
                      </a:cubicBezTo>
                      <a:cubicBezTo>
                        <a:pt x="1390" y="3519"/>
                        <a:pt x="1434" y="3497"/>
                        <a:pt x="1457" y="3497"/>
                      </a:cubicBezTo>
                      <a:cubicBezTo>
                        <a:pt x="1479" y="3508"/>
                        <a:pt x="1490" y="3541"/>
                        <a:pt x="1479" y="3564"/>
                      </a:cubicBezTo>
                      <a:cubicBezTo>
                        <a:pt x="1479" y="3597"/>
                        <a:pt x="1479" y="3597"/>
                        <a:pt x="1535" y="3575"/>
                      </a:cubicBezTo>
                      <a:cubicBezTo>
                        <a:pt x="1591" y="3564"/>
                        <a:pt x="1614" y="3564"/>
                        <a:pt x="1614" y="3564"/>
                      </a:cubicBezTo>
                      <a:cubicBezTo>
                        <a:pt x="1614" y="3564"/>
                        <a:pt x="1603" y="3609"/>
                        <a:pt x="1636" y="3597"/>
                      </a:cubicBezTo>
                      <a:cubicBezTo>
                        <a:pt x="1670" y="3586"/>
                        <a:pt x="1726" y="3552"/>
                        <a:pt x="1736" y="3575"/>
                      </a:cubicBezTo>
                      <a:cubicBezTo>
                        <a:pt x="1758" y="3597"/>
                        <a:pt x="1736" y="3642"/>
                        <a:pt x="1758" y="3654"/>
                      </a:cubicBezTo>
                      <a:cubicBezTo>
                        <a:pt x="1781" y="3665"/>
                        <a:pt x="1803" y="3676"/>
                        <a:pt x="1814" y="3698"/>
                      </a:cubicBezTo>
                      <a:cubicBezTo>
                        <a:pt x="1826" y="3721"/>
                        <a:pt x="1837" y="3743"/>
                        <a:pt x="1882" y="3732"/>
                      </a:cubicBezTo>
                      <a:cubicBezTo>
                        <a:pt x="1927" y="3721"/>
                        <a:pt x="1949" y="3721"/>
                        <a:pt x="1960" y="3732"/>
                      </a:cubicBezTo>
                      <a:cubicBezTo>
                        <a:pt x="1971" y="3743"/>
                        <a:pt x="1971" y="3743"/>
                        <a:pt x="1982" y="3743"/>
                      </a:cubicBezTo>
                      <a:cubicBezTo>
                        <a:pt x="1982" y="3721"/>
                        <a:pt x="1982" y="3698"/>
                        <a:pt x="1994" y="3676"/>
                      </a:cubicBezTo>
                      <a:cubicBezTo>
                        <a:pt x="2005" y="3631"/>
                        <a:pt x="2005" y="3586"/>
                        <a:pt x="1982" y="3564"/>
                      </a:cubicBezTo>
                      <a:cubicBezTo>
                        <a:pt x="1949" y="3552"/>
                        <a:pt x="1949" y="3519"/>
                        <a:pt x="1971" y="3497"/>
                      </a:cubicBezTo>
                      <a:cubicBezTo>
                        <a:pt x="1994" y="3463"/>
                        <a:pt x="2005" y="3429"/>
                        <a:pt x="1971" y="3441"/>
                      </a:cubicBezTo>
                      <a:cubicBezTo>
                        <a:pt x="1938" y="3452"/>
                        <a:pt x="1960" y="3385"/>
                        <a:pt x="1960" y="3362"/>
                      </a:cubicBezTo>
                      <a:cubicBezTo>
                        <a:pt x="1960" y="3351"/>
                        <a:pt x="2005" y="3295"/>
                        <a:pt x="2038" y="3261"/>
                      </a:cubicBezTo>
                      <a:cubicBezTo>
                        <a:pt x="2072" y="3228"/>
                        <a:pt x="2083" y="3228"/>
                        <a:pt x="2095" y="3239"/>
                      </a:cubicBezTo>
                      <a:cubicBezTo>
                        <a:pt x="2117" y="3261"/>
                        <a:pt x="2117" y="3284"/>
                        <a:pt x="2151" y="3272"/>
                      </a:cubicBezTo>
                      <a:cubicBezTo>
                        <a:pt x="2184" y="3261"/>
                        <a:pt x="2196" y="3284"/>
                        <a:pt x="2218" y="3295"/>
                      </a:cubicBezTo>
                      <a:cubicBezTo>
                        <a:pt x="2240" y="3317"/>
                        <a:pt x="2274" y="3295"/>
                        <a:pt x="2319" y="3272"/>
                      </a:cubicBezTo>
                      <a:cubicBezTo>
                        <a:pt x="2364" y="3261"/>
                        <a:pt x="2352" y="3261"/>
                        <a:pt x="2341" y="3228"/>
                      </a:cubicBezTo>
                      <a:cubicBezTo>
                        <a:pt x="2341" y="3205"/>
                        <a:pt x="2330" y="3194"/>
                        <a:pt x="2296" y="3194"/>
                      </a:cubicBezTo>
                      <a:cubicBezTo>
                        <a:pt x="2263" y="3205"/>
                        <a:pt x="2251" y="3205"/>
                        <a:pt x="2229" y="3183"/>
                      </a:cubicBezTo>
                      <a:cubicBezTo>
                        <a:pt x="2218" y="3149"/>
                        <a:pt x="2196" y="3172"/>
                        <a:pt x="2173" y="3161"/>
                      </a:cubicBezTo>
                      <a:cubicBezTo>
                        <a:pt x="2151" y="3149"/>
                        <a:pt x="2128" y="3093"/>
                        <a:pt x="2128" y="3059"/>
                      </a:cubicBezTo>
                      <a:cubicBezTo>
                        <a:pt x="2117" y="3015"/>
                        <a:pt x="2106" y="3003"/>
                        <a:pt x="2072" y="3015"/>
                      </a:cubicBezTo>
                      <a:cubicBezTo>
                        <a:pt x="2027" y="3015"/>
                        <a:pt x="2027" y="3003"/>
                        <a:pt x="2038" y="2981"/>
                      </a:cubicBezTo>
                      <a:cubicBezTo>
                        <a:pt x="2038" y="2948"/>
                        <a:pt x="2027" y="2948"/>
                        <a:pt x="1994" y="2959"/>
                      </a:cubicBezTo>
                      <a:cubicBezTo>
                        <a:pt x="1960" y="2970"/>
                        <a:pt x="1960" y="2925"/>
                        <a:pt x="1960" y="2903"/>
                      </a:cubicBezTo>
                      <a:cubicBezTo>
                        <a:pt x="1960" y="2880"/>
                        <a:pt x="1915" y="2869"/>
                        <a:pt x="1915" y="2858"/>
                      </a:cubicBezTo>
                      <a:cubicBezTo>
                        <a:pt x="1927" y="2847"/>
                        <a:pt x="1904" y="2802"/>
                        <a:pt x="1927" y="2779"/>
                      </a:cubicBezTo>
                      <a:cubicBezTo>
                        <a:pt x="1949" y="2757"/>
                        <a:pt x="1949" y="2746"/>
                        <a:pt x="1915" y="2746"/>
                      </a:cubicBezTo>
                      <a:cubicBezTo>
                        <a:pt x="1882" y="2757"/>
                        <a:pt x="1882" y="2723"/>
                        <a:pt x="1893" y="2712"/>
                      </a:cubicBezTo>
                      <a:cubicBezTo>
                        <a:pt x="1915" y="2690"/>
                        <a:pt x="1893" y="2679"/>
                        <a:pt x="1893" y="2679"/>
                      </a:cubicBezTo>
                      <a:cubicBezTo>
                        <a:pt x="1715" y="2466"/>
                        <a:pt x="1715" y="2466"/>
                        <a:pt x="1715" y="2466"/>
                      </a:cubicBezTo>
                      <a:cubicBezTo>
                        <a:pt x="1859" y="2331"/>
                        <a:pt x="1859" y="2331"/>
                        <a:pt x="1859" y="2331"/>
                      </a:cubicBezTo>
                      <a:cubicBezTo>
                        <a:pt x="2005" y="2185"/>
                        <a:pt x="2005" y="2185"/>
                        <a:pt x="2005" y="2185"/>
                      </a:cubicBezTo>
                      <a:cubicBezTo>
                        <a:pt x="2005" y="2185"/>
                        <a:pt x="2005" y="2208"/>
                        <a:pt x="2016" y="2241"/>
                      </a:cubicBezTo>
                      <a:cubicBezTo>
                        <a:pt x="2016" y="2275"/>
                        <a:pt x="2027" y="2275"/>
                        <a:pt x="2050" y="2275"/>
                      </a:cubicBezTo>
                      <a:cubicBezTo>
                        <a:pt x="2072" y="2275"/>
                        <a:pt x="2072" y="2230"/>
                        <a:pt x="2072" y="2197"/>
                      </a:cubicBezTo>
                      <a:cubicBezTo>
                        <a:pt x="2072" y="2152"/>
                        <a:pt x="2128" y="2163"/>
                        <a:pt x="2128" y="2163"/>
                      </a:cubicBezTo>
                      <a:cubicBezTo>
                        <a:pt x="2128" y="2152"/>
                        <a:pt x="2128" y="1995"/>
                        <a:pt x="2128" y="1984"/>
                      </a:cubicBezTo>
                      <a:cubicBezTo>
                        <a:pt x="2117" y="1984"/>
                        <a:pt x="2072" y="1961"/>
                        <a:pt x="2038" y="1939"/>
                      </a:cubicBezTo>
                      <a:cubicBezTo>
                        <a:pt x="2005" y="1928"/>
                        <a:pt x="2005" y="1950"/>
                        <a:pt x="1994" y="1972"/>
                      </a:cubicBezTo>
                      <a:cubicBezTo>
                        <a:pt x="1982" y="1995"/>
                        <a:pt x="1971" y="2006"/>
                        <a:pt x="1949" y="1995"/>
                      </a:cubicBezTo>
                      <a:cubicBezTo>
                        <a:pt x="1938" y="1972"/>
                        <a:pt x="1938" y="1950"/>
                        <a:pt x="1960" y="1928"/>
                      </a:cubicBezTo>
                      <a:cubicBezTo>
                        <a:pt x="1971" y="1917"/>
                        <a:pt x="1960" y="1838"/>
                        <a:pt x="1960" y="1838"/>
                      </a:cubicBezTo>
                      <a:cubicBezTo>
                        <a:pt x="1960" y="1838"/>
                        <a:pt x="2016" y="1838"/>
                        <a:pt x="2038" y="1827"/>
                      </a:cubicBezTo>
                      <a:cubicBezTo>
                        <a:pt x="2072" y="1804"/>
                        <a:pt x="2072" y="1759"/>
                        <a:pt x="2095" y="1737"/>
                      </a:cubicBezTo>
                      <a:cubicBezTo>
                        <a:pt x="2117" y="1715"/>
                        <a:pt x="2196" y="1703"/>
                        <a:pt x="2196" y="1703"/>
                      </a:cubicBezTo>
                      <a:cubicBezTo>
                        <a:pt x="2196" y="1524"/>
                        <a:pt x="2196" y="1524"/>
                        <a:pt x="2196" y="1524"/>
                      </a:cubicBezTo>
                      <a:cubicBezTo>
                        <a:pt x="2341" y="1423"/>
                        <a:pt x="2341" y="1423"/>
                        <a:pt x="2341" y="1423"/>
                      </a:cubicBezTo>
                      <a:cubicBezTo>
                        <a:pt x="2341" y="1423"/>
                        <a:pt x="2352" y="1457"/>
                        <a:pt x="2375" y="1468"/>
                      </a:cubicBezTo>
                      <a:cubicBezTo>
                        <a:pt x="2397" y="1490"/>
                        <a:pt x="2431" y="1502"/>
                        <a:pt x="2442" y="1524"/>
                      </a:cubicBezTo>
                      <a:cubicBezTo>
                        <a:pt x="2464" y="1547"/>
                        <a:pt x="2476" y="1535"/>
                        <a:pt x="2487" y="1524"/>
                      </a:cubicBezTo>
                      <a:cubicBezTo>
                        <a:pt x="2498" y="1513"/>
                        <a:pt x="2520" y="1479"/>
                        <a:pt x="2520" y="1479"/>
                      </a:cubicBezTo>
                      <a:cubicBezTo>
                        <a:pt x="2520" y="1479"/>
                        <a:pt x="2520" y="1457"/>
                        <a:pt x="2498" y="142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0" name="Freeform 5">
                  <a:extLst>
                    <a:ext uri="{FF2B5EF4-FFF2-40B4-BE49-F238E27FC236}">
                      <a16:creationId xmlns:a16="http://schemas.microsoft.com/office/drawing/2014/main" id="{36224E76-9C97-1061-5377-E62604169E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46288" y="1146175"/>
                  <a:ext cx="1400175" cy="1654175"/>
                </a:xfrm>
                <a:custGeom>
                  <a:avLst/>
                  <a:gdLst>
                    <a:gd name="T0" fmla="*/ 3832 w 3890"/>
                    <a:gd name="T1" fmla="*/ 2936 h 4596"/>
                    <a:gd name="T2" fmla="*/ 3743 w 3890"/>
                    <a:gd name="T3" fmla="*/ 2802 h 4596"/>
                    <a:gd name="T4" fmla="*/ 3743 w 3890"/>
                    <a:gd name="T5" fmla="*/ 2555 h 4596"/>
                    <a:gd name="T6" fmla="*/ 3776 w 3890"/>
                    <a:gd name="T7" fmla="*/ 2454 h 4596"/>
                    <a:gd name="T8" fmla="*/ 3855 w 3890"/>
                    <a:gd name="T9" fmla="*/ 2196 h 4596"/>
                    <a:gd name="T10" fmla="*/ 3844 w 3890"/>
                    <a:gd name="T11" fmla="*/ 1692 h 4596"/>
                    <a:gd name="T12" fmla="*/ 3732 w 3890"/>
                    <a:gd name="T13" fmla="*/ 1569 h 4596"/>
                    <a:gd name="T14" fmla="*/ 2387 w 3890"/>
                    <a:gd name="T15" fmla="*/ 1031 h 4596"/>
                    <a:gd name="T16" fmla="*/ 201 w 3890"/>
                    <a:gd name="T17" fmla="*/ 0 h 4596"/>
                    <a:gd name="T18" fmla="*/ 201 w 3890"/>
                    <a:gd name="T19" fmla="*/ 11 h 4596"/>
                    <a:gd name="T20" fmla="*/ 190 w 3890"/>
                    <a:gd name="T21" fmla="*/ 11 h 4596"/>
                    <a:gd name="T22" fmla="*/ 0 w 3890"/>
                    <a:gd name="T23" fmla="*/ 168 h 4596"/>
                    <a:gd name="T24" fmla="*/ 34 w 3890"/>
                    <a:gd name="T25" fmla="*/ 392 h 4596"/>
                    <a:gd name="T26" fmla="*/ 34 w 3890"/>
                    <a:gd name="T27" fmla="*/ 392 h 4596"/>
                    <a:gd name="T28" fmla="*/ 34 w 3890"/>
                    <a:gd name="T29" fmla="*/ 403 h 4596"/>
                    <a:gd name="T30" fmla="*/ 123 w 3890"/>
                    <a:gd name="T31" fmla="*/ 516 h 4596"/>
                    <a:gd name="T32" fmla="*/ 258 w 3890"/>
                    <a:gd name="T33" fmla="*/ 549 h 4596"/>
                    <a:gd name="T34" fmla="*/ 325 w 3890"/>
                    <a:gd name="T35" fmla="*/ 650 h 4596"/>
                    <a:gd name="T36" fmla="*/ 493 w 3890"/>
                    <a:gd name="T37" fmla="*/ 751 h 4596"/>
                    <a:gd name="T38" fmla="*/ 616 w 3890"/>
                    <a:gd name="T39" fmla="*/ 717 h 4596"/>
                    <a:gd name="T40" fmla="*/ 807 w 3890"/>
                    <a:gd name="T41" fmla="*/ 796 h 4596"/>
                    <a:gd name="T42" fmla="*/ 952 w 3890"/>
                    <a:gd name="T43" fmla="*/ 964 h 4596"/>
                    <a:gd name="T44" fmla="*/ 1165 w 3890"/>
                    <a:gd name="T45" fmla="*/ 1042 h 4596"/>
                    <a:gd name="T46" fmla="*/ 1132 w 3890"/>
                    <a:gd name="T47" fmla="*/ 1278 h 4596"/>
                    <a:gd name="T48" fmla="*/ 1221 w 3890"/>
                    <a:gd name="T49" fmla="*/ 1636 h 4596"/>
                    <a:gd name="T50" fmla="*/ 1445 w 3890"/>
                    <a:gd name="T51" fmla="*/ 2196 h 4596"/>
                    <a:gd name="T52" fmla="*/ 1479 w 3890"/>
                    <a:gd name="T53" fmla="*/ 2409 h 4596"/>
                    <a:gd name="T54" fmla="*/ 1591 w 3890"/>
                    <a:gd name="T55" fmla="*/ 2611 h 4596"/>
                    <a:gd name="T56" fmla="*/ 1759 w 3890"/>
                    <a:gd name="T57" fmla="*/ 2791 h 4596"/>
                    <a:gd name="T58" fmla="*/ 1782 w 3890"/>
                    <a:gd name="T59" fmla="*/ 2914 h 4596"/>
                    <a:gd name="T60" fmla="*/ 1916 w 3890"/>
                    <a:gd name="T61" fmla="*/ 3082 h 4596"/>
                    <a:gd name="T62" fmla="*/ 2163 w 3890"/>
                    <a:gd name="T63" fmla="*/ 3340 h 4596"/>
                    <a:gd name="T64" fmla="*/ 2342 w 3890"/>
                    <a:gd name="T65" fmla="*/ 3373 h 4596"/>
                    <a:gd name="T66" fmla="*/ 2555 w 3890"/>
                    <a:gd name="T67" fmla="*/ 3496 h 4596"/>
                    <a:gd name="T68" fmla="*/ 2521 w 3890"/>
                    <a:gd name="T69" fmla="*/ 3609 h 4596"/>
                    <a:gd name="T70" fmla="*/ 2555 w 3890"/>
                    <a:gd name="T71" fmla="*/ 3720 h 4596"/>
                    <a:gd name="T72" fmla="*/ 2622 w 3890"/>
                    <a:gd name="T73" fmla="*/ 3933 h 4596"/>
                    <a:gd name="T74" fmla="*/ 2869 w 3890"/>
                    <a:gd name="T75" fmla="*/ 4068 h 4596"/>
                    <a:gd name="T76" fmla="*/ 2992 w 3890"/>
                    <a:gd name="T77" fmla="*/ 4270 h 4596"/>
                    <a:gd name="T78" fmla="*/ 3104 w 3890"/>
                    <a:gd name="T79" fmla="*/ 4371 h 4596"/>
                    <a:gd name="T80" fmla="*/ 3294 w 3890"/>
                    <a:gd name="T81" fmla="*/ 4505 h 4596"/>
                    <a:gd name="T82" fmla="*/ 3396 w 3890"/>
                    <a:gd name="T83" fmla="*/ 4595 h 4596"/>
                    <a:gd name="T84" fmla="*/ 3575 w 3890"/>
                    <a:gd name="T85" fmla="*/ 4471 h 4596"/>
                    <a:gd name="T86" fmla="*/ 3709 w 3890"/>
                    <a:gd name="T87" fmla="*/ 4393 h 4596"/>
                    <a:gd name="T88" fmla="*/ 3810 w 3890"/>
                    <a:gd name="T89" fmla="*/ 4158 h 4596"/>
                    <a:gd name="T90" fmla="*/ 3743 w 3890"/>
                    <a:gd name="T91" fmla="*/ 4057 h 4596"/>
                    <a:gd name="T92" fmla="*/ 3765 w 3890"/>
                    <a:gd name="T93" fmla="*/ 3855 h 4596"/>
                    <a:gd name="T94" fmla="*/ 3665 w 3890"/>
                    <a:gd name="T95" fmla="*/ 3620 h 4596"/>
                    <a:gd name="T96" fmla="*/ 3575 w 3890"/>
                    <a:gd name="T97" fmla="*/ 3485 h 4596"/>
                    <a:gd name="T98" fmla="*/ 3665 w 3890"/>
                    <a:gd name="T99" fmla="*/ 3272 h 4596"/>
                    <a:gd name="T100" fmla="*/ 3866 w 3890"/>
                    <a:gd name="T101" fmla="*/ 3227 h 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90" h="4596">
                      <a:moveTo>
                        <a:pt x="3832" y="2936"/>
                      </a:moveTo>
                      <a:lnTo>
                        <a:pt x="3832" y="2936"/>
                      </a:lnTo>
                      <a:cubicBezTo>
                        <a:pt x="3810" y="2925"/>
                        <a:pt x="3810" y="2847"/>
                        <a:pt x="3776" y="2847"/>
                      </a:cubicBezTo>
                      <a:cubicBezTo>
                        <a:pt x="3743" y="2835"/>
                        <a:pt x="3743" y="2813"/>
                        <a:pt x="3743" y="2802"/>
                      </a:cubicBezTo>
                      <a:cubicBezTo>
                        <a:pt x="3743" y="2791"/>
                        <a:pt x="3732" y="2678"/>
                        <a:pt x="3732" y="2600"/>
                      </a:cubicBezTo>
                      <a:cubicBezTo>
                        <a:pt x="3732" y="2578"/>
                        <a:pt x="3732" y="2555"/>
                        <a:pt x="3743" y="2555"/>
                      </a:cubicBezTo>
                      <a:cubicBezTo>
                        <a:pt x="3765" y="2544"/>
                        <a:pt x="3776" y="2533"/>
                        <a:pt x="3765" y="2510"/>
                      </a:cubicBezTo>
                      <a:cubicBezTo>
                        <a:pt x="3754" y="2488"/>
                        <a:pt x="3754" y="2465"/>
                        <a:pt x="3776" y="2454"/>
                      </a:cubicBezTo>
                      <a:cubicBezTo>
                        <a:pt x="3810" y="2454"/>
                        <a:pt x="3799" y="2421"/>
                        <a:pt x="3821" y="2376"/>
                      </a:cubicBezTo>
                      <a:cubicBezTo>
                        <a:pt x="3832" y="2342"/>
                        <a:pt x="3866" y="2230"/>
                        <a:pt x="3855" y="2196"/>
                      </a:cubicBezTo>
                      <a:cubicBezTo>
                        <a:pt x="3844" y="2163"/>
                        <a:pt x="3821" y="2129"/>
                        <a:pt x="3844" y="2062"/>
                      </a:cubicBezTo>
                      <a:cubicBezTo>
                        <a:pt x="3877" y="1995"/>
                        <a:pt x="3877" y="1715"/>
                        <a:pt x="3844" y="1692"/>
                      </a:cubicBezTo>
                      <a:cubicBezTo>
                        <a:pt x="3821" y="1681"/>
                        <a:pt x="3832" y="1636"/>
                        <a:pt x="3832" y="1603"/>
                      </a:cubicBezTo>
                      <a:cubicBezTo>
                        <a:pt x="3832" y="1569"/>
                        <a:pt x="3732" y="1569"/>
                        <a:pt x="3732" y="1569"/>
                      </a:cubicBezTo>
                      <a:cubicBezTo>
                        <a:pt x="3732" y="1109"/>
                        <a:pt x="3732" y="1109"/>
                        <a:pt x="3732" y="1109"/>
                      </a:cubicBezTo>
                      <a:cubicBezTo>
                        <a:pt x="2387" y="1031"/>
                        <a:pt x="2387" y="1031"/>
                        <a:pt x="2387" y="1031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lnTo>
                        <a:pt x="201" y="0"/>
                      </a:lnTo>
                      <a:lnTo>
                        <a:pt x="201" y="11"/>
                      </a:lnTo>
                      <a:lnTo>
                        <a:pt x="201" y="11"/>
                      </a:lnTo>
                      <a:lnTo>
                        <a:pt x="190" y="11"/>
                      </a:lnTo>
                      <a:lnTo>
                        <a:pt x="190" y="11"/>
                      </a:lnTo>
                      <a:cubicBezTo>
                        <a:pt x="190" y="11"/>
                        <a:pt x="190" y="11"/>
                        <a:pt x="179" y="11"/>
                      </a:cubicBezTo>
                      <a:cubicBezTo>
                        <a:pt x="134" y="23"/>
                        <a:pt x="0" y="123"/>
                        <a:pt x="0" y="168"/>
                      </a:cubicBezTo>
                      <a:cubicBezTo>
                        <a:pt x="0" y="213"/>
                        <a:pt x="45" y="213"/>
                        <a:pt x="45" y="247"/>
                      </a:cubicBezTo>
                      <a:cubicBezTo>
                        <a:pt x="45" y="269"/>
                        <a:pt x="34" y="359"/>
                        <a:pt x="34" y="392"/>
                      </a:cubicBezTo>
                      <a:lnTo>
                        <a:pt x="34" y="392"/>
                      </a:lnTo>
                      <a:lnTo>
                        <a:pt x="34" y="392"/>
                      </a:lnTo>
                      <a:cubicBezTo>
                        <a:pt x="34" y="403"/>
                        <a:pt x="34" y="403"/>
                        <a:pt x="34" y="403"/>
                      </a:cubicBezTo>
                      <a:lnTo>
                        <a:pt x="34" y="403"/>
                      </a:lnTo>
                      <a:lnTo>
                        <a:pt x="34" y="403"/>
                      </a:lnTo>
                      <a:cubicBezTo>
                        <a:pt x="34" y="403"/>
                        <a:pt x="101" y="471"/>
                        <a:pt x="123" y="516"/>
                      </a:cubicBezTo>
                      <a:cubicBezTo>
                        <a:pt x="157" y="572"/>
                        <a:pt x="168" y="560"/>
                        <a:pt x="201" y="538"/>
                      </a:cubicBezTo>
                      <a:cubicBezTo>
                        <a:pt x="235" y="527"/>
                        <a:pt x="258" y="527"/>
                        <a:pt x="258" y="549"/>
                      </a:cubicBezTo>
                      <a:cubicBezTo>
                        <a:pt x="258" y="583"/>
                        <a:pt x="258" y="605"/>
                        <a:pt x="258" y="605"/>
                      </a:cubicBezTo>
                      <a:cubicBezTo>
                        <a:pt x="269" y="605"/>
                        <a:pt x="291" y="616"/>
                        <a:pt x="325" y="650"/>
                      </a:cubicBezTo>
                      <a:cubicBezTo>
                        <a:pt x="358" y="695"/>
                        <a:pt x="381" y="740"/>
                        <a:pt x="426" y="729"/>
                      </a:cubicBezTo>
                      <a:cubicBezTo>
                        <a:pt x="470" y="729"/>
                        <a:pt x="482" y="717"/>
                        <a:pt x="493" y="751"/>
                      </a:cubicBezTo>
                      <a:cubicBezTo>
                        <a:pt x="504" y="773"/>
                        <a:pt x="527" y="829"/>
                        <a:pt x="571" y="807"/>
                      </a:cubicBezTo>
                      <a:cubicBezTo>
                        <a:pt x="616" y="796"/>
                        <a:pt x="605" y="740"/>
                        <a:pt x="616" y="717"/>
                      </a:cubicBezTo>
                      <a:cubicBezTo>
                        <a:pt x="627" y="695"/>
                        <a:pt x="639" y="661"/>
                        <a:pt x="683" y="695"/>
                      </a:cubicBezTo>
                      <a:cubicBezTo>
                        <a:pt x="717" y="729"/>
                        <a:pt x="796" y="773"/>
                        <a:pt x="807" y="796"/>
                      </a:cubicBezTo>
                      <a:cubicBezTo>
                        <a:pt x="807" y="818"/>
                        <a:pt x="807" y="885"/>
                        <a:pt x="829" y="919"/>
                      </a:cubicBezTo>
                      <a:cubicBezTo>
                        <a:pt x="840" y="941"/>
                        <a:pt x="885" y="964"/>
                        <a:pt x="952" y="964"/>
                      </a:cubicBezTo>
                      <a:cubicBezTo>
                        <a:pt x="975" y="975"/>
                        <a:pt x="997" y="975"/>
                        <a:pt x="1020" y="975"/>
                      </a:cubicBezTo>
                      <a:cubicBezTo>
                        <a:pt x="1087" y="975"/>
                        <a:pt x="1165" y="986"/>
                        <a:pt x="1165" y="1042"/>
                      </a:cubicBezTo>
                      <a:cubicBezTo>
                        <a:pt x="1176" y="1054"/>
                        <a:pt x="1176" y="1076"/>
                        <a:pt x="1165" y="1098"/>
                      </a:cubicBezTo>
                      <a:cubicBezTo>
                        <a:pt x="1165" y="1177"/>
                        <a:pt x="1132" y="1255"/>
                        <a:pt x="1132" y="1278"/>
                      </a:cubicBezTo>
                      <a:cubicBezTo>
                        <a:pt x="1109" y="1311"/>
                        <a:pt x="1098" y="1423"/>
                        <a:pt x="1143" y="1468"/>
                      </a:cubicBezTo>
                      <a:cubicBezTo>
                        <a:pt x="1188" y="1524"/>
                        <a:pt x="1221" y="1569"/>
                        <a:pt x="1221" y="1636"/>
                      </a:cubicBezTo>
                      <a:cubicBezTo>
                        <a:pt x="1232" y="1715"/>
                        <a:pt x="1244" y="1804"/>
                        <a:pt x="1289" y="1916"/>
                      </a:cubicBezTo>
                      <a:cubicBezTo>
                        <a:pt x="1345" y="2040"/>
                        <a:pt x="1412" y="2152"/>
                        <a:pt x="1445" y="2196"/>
                      </a:cubicBezTo>
                      <a:cubicBezTo>
                        <a:pt x="1468" y="2241"/>
                        <a:pt x="1479" y="2320"/>
                        <a:pt x="1468" y="2353"/>
                      </a:cubicBezTo>
                      <a:cubicBezTo>
                        <a:pt x="1457" y="2376"/>
                        <a:pt x="1423" y="2421"/>
                        <a:pt x="1479" y="2409"/>
                      </a:cubicBezTo>
                      <a:cubicBezTo>
                        <a:pt x="1524" y="2387"/>
                        <a:pt x="1591" y="2387"/>
                        <a:pt x="1580" y="2443"/>
                      </a:cubicBezTo>
                      <a:cubicBezTo>
                        <a:pt x="1580" y="2510"/>
                        <a:pt x="1569" y="2566"/>
                        <a:pt x="1591" y="2611"/>
                      </a:cubicBezTo>
                      <a:cubicBezTo>
                        <a:pt x="1603" y="2656"/>
                        <a:pt x="1670" y="2779"/>
                        <a:pt x="1703" y="2791"/>
                      </a:cubicBezTo>
                      <a:cubicBezTo>
                        <a:pt x="1726" y="2791"/>
                        <a:pt x="1748" y="2768"/>
                        <a:pt x="1759" y="2791"/>
                      </a:cubicBezTo>
                      <a:cubicBezTo>
                        <a:pt x="1770" y="2824"/>
                        <a:pt x="1748" y="2847"/>
                        <a:pt x="1748" y="2869"/>
                      </a:cubicBezTo>
                      <a:cubicBezTo>
                        <a:pt x="1737" y="2880"/>
                        <a:pt x="1759" y="2902"/>
                        <a:pt x="1782" y="2914"/>
                      </a:cubicBezTo>
                      <a:cubicBezTo>
                        <a:pt x="1815" y="2925"/>
                        <a:pt x="1827" y="2958"/>
                        <a:pt x="1827" y="3003"/>
                      </a:cubicBezTo>
                      <a:cubicBezTo>
                        <a:pt x="1827" y="3037"/>
                        <a:pt x="1871" y="3071"/>
                        <a:pt x="1916" y="3082"/>
                      </a:cubicBezTo>
                      <a:cubicBezTo>
                        <a:pt x="1961" y="3093"/>
                        <a:pt x="1994" y="3127"/>
                        <a:pt x="2017" y="3149"/>
                      </a:cubicBezTo>
                      <a:cubicBezTo>
                        <a:pt x="2039" y="3160"/>
                        <a:pt x="2096" y="3284"/>
                        <a:pt x="2163" y="3340"/>
                      </a:cubicBezTo>
                      <a:cubicBezTo>
                        <a:pt x="2230" y="3396"/>
                        <a:pt x="2308" y="3418"/>
                        <a:pt x="2320" y="3418"/>
                      </a:cubicBezTo>
                      <a:cubicBezTo>
                        <a:pt x="2342" y="3418"/>
                        <a:pt x="2320" y="3362"/>
                        <a:pt x="2342" y="3373"/>
                      </a:cubicBezTo>
                      <a:cubicBezTo>
                        <a:pt x="2376" y="3384"/>
                        <a:pt x="2443" y="3452"/>
                        <a:pt x="2488" y="3474"/>
                      </a:cubicBezTo>
                      <a:cubicBezTo>
                        <a:pt x="2521" y="3485"/>
                        <a:pt x="2566" y="3485"/>
                        <a:pt x="2555" y="3496"/>
                      </a:cubicBezTo>
                      <a:cubicBezTo>
                        <a:pt x="2555" y="3508"/>
                        <a:pt x="2521" y="3530"/>
                        <a:pt x="2510" y="3553"/>
                      </a:cubicBezTo>
                      <a:cubicBezTo>
                        <a:pt x="2488" y="3575"/>
                        <a:pt x="2510" y="3609"/>
                        <a:pt x="2521" y="3609"/>
                      </a:cubicBezTo>
                      <a:cubicBezTo>
                        <a:pt x="2544" y="3620"/>
                        <a:pt x="2544" y="3631"/>
                        <a:pt x="2532" y="3642"/>
                      </a:cubicBezTo>
                      <a:cubicBezTo>
                        <a:pt x="2521" y="3653"/>
                        <a:pt x="2532" y="3698"/>
                        <a:pt x="2555" y="3720"/>
                      </a:cubicBezTo>
                      <a:cubicBezTo>
                        <a:pt x="2566" y="3743"/>
                        <a:pt x="2566" y="3788"/>
                        <a:pt x="2566" y="3833"/>
                      </a:cubicBezTo>
                      <a:cubicBezTo>
                        <a:pt x="2566" y="3866"/>
                        <a:pt x="2600" y="3911"/>
                        <a:pt x="2622" y="3933"/>
                      </a:cubicBezTo>
                      <a:cubicBezTo>
                        <a:pt x="2645" y="3945"/>
                        <a:pt x="2757" y="4046"/>
                        <a:pt x="2790" y="4057"/>
                      </a:cubicBezTo>
                      <a:cubicBezTo>
                        <a:pt x="2813" y="4057"/>
                        <a:pt x="2835" y="4023"/>
                        <a:pt x="2869" y="4068"/>
                      </a:cubicBezTo>
                      <a:cubicBezTo>
                        <a:pt x="2903" y="4113"/>
                        <a:pt x="2925" y="4191"/>
                        <a:pt x="2958" y="4202"/>
                      </a:cubicBezTo>
                      <a:cubicBezTo>
                        <a:pt x="2992" y="4214"/>
                        <a:pt x="3003" y="4247"/>
                        <a:pt x="2992" y="4270"/>
                      </a:cubicBezTo>
                      <a:cubicBezTo>
                        <a:pt x="2981" y="4292"/>
                        <a:pt x="2958" y="4337"/>
                        <a:pt x="3014" y="4360"/>
                      </a:cubicBezTo>
                      <a:cubicBezTo>
                        <a:pt x="3070" y="4382"/>
                        <a:pt x="3093" y="4393"/>
                        <a:pt x="3104" y="4371"/>
                      </a:cubicBezTo>
                      <a:cubicBezTo>
                        <a:pt x="3115" y="4348"/>
                        <a:pt x="3149" y="4326"/>
                        <a:pt x="3171" y="4337"/>
                      </a:cubicBezTo>
                      <a:cubicBezTo>
                        <a:pt x="3183" y="4360"/>
                        <a:pt x="3250" y="4427"/>
                        <a:pt x="3294" y="4505"/>
                      </a:cubicBezTo>
                      <a:cubicBezTo>
                        <a:pt x="3306" y="4539"/>
                        <a:pt x="3317" y="4561"/>
                        <a:pt x="3328" y="4584"/>
                      </a:cubicBezTo>
                      <a:cubicBezTo>
                        <a:pt x="3396" y="4595"/>
                        <a:pt x="3396" y="4595"/>
                        <a:pt x="3396" y="4595"/>
                      </a:cubicBezTo>
                      <a:cubicBezTo>
                        <a:pt x="3575" y="4527"/>
                        <a:pt x="3575" y="4527"/>
                        <a:pt x="3575" y="4527"/>
                      </a:cubicBezTo>
                      <a:cubicBezTo>
                        <a:pt x="3575" y="4471"/>
                        <a:pt x="3575" y="4471"/>
                        <a:pt x="3575" y="4471"/>
                      </a:cubicBezTo>
                      <a:lnTo>
                        <a:pt x="3575" y="4471"/>
                      </a:lnTo>
                      <a:cubicBezTo>
                        <a:pt x="3709" y="4393"/>
                        <a:pt x="3709" y="4393"/>
                        <a:pt x="3709" y="4393"/>
                      </a:cubicBezTo>
                      <a:cubicBezTo>
                        <a:pt x="3832" y="4158"/>
                        <a:pt x="3832" y="4158"/>
                        <a:pt x="3832" y="4158"/>
                      </a:cubicBezTo>
                      <a:cubicBezTo>
                        <a:pt x="3810" y="4158"/>
                        <a:pt x="3810" y="4158"/>
                        <a:pt x="3810" y="4158"/>
                      </a:cubicBezTo>
                      <a:cubicBezTo>
                        <a:pt x="3810" y="4158"/>
                        <a:pt x="3810" y="4147"/>
                        <a:pt x="3788" y="4135"/>
                      </a:cubicBezTo>
                      <a:cubicBezTo>
                        <a:pt x="3754" y="4113"/>
                        <a:pt x="3765" y="4068"/>
                        <a:pt x="3743" y="4057"/>
                      </a:cubicBezTo>
                      <a:cubicBezTo>
                        <a:pt x="3721" y="4046"/>
                        <a:pt x="3721" y="4012"/>
                        <a:pt x="3743" y="3978"/>
                      </a:cubicBezTo>
                      <a:cubicBezTo>
                        <a:pt x="3754" y="3933"/>
                        <a:pt x="3765" y="3900"/>
                        <a:pt x="3765" y="3855"/>
                      </a:cubicBezTo>
                      <a:cubicBezTo>
                        <a:pt x="3765" y="3822"/>
                        <a:pt x="3709" y="3743"/>
                        <a:pt x="3709" y="3698"/>
                      </a:cubicBezTo>
                      <a:cubicBezTo>
                        <a:pt x="3709" y="3642"/>
                        <a:pt x="3709" y="3631"/>
                        <a:pt x="3665" y="3620"/>
                      </a:cubicBezTo>
                      <a:cubicBezTo>
                        <a:pt x="3608" y="3609"/>
                        <a:pt x="3620" y="3597"/>
                        <a:pt x="3620" y="3553"/>
                      </a:cubicBezTo>
                      <a:cubicBezTo>
                        <a:pt x="3620" y="3508"/>
                        <a:pt x="3586" y="3519"/>
                        <a:pt x="3575" y="3485"/>
                      </a:cubicBezTo>
                      <a:cubicBezTo>
                        <a:pt x="3552" y="3463"/>
                        <a:pt x="3496" y="3295"/>
                        <a:pt x="3507" y="3272"/>
                      </a:cubicBezTo>
                      <a:cubicBezTo>
                        <a:pt x="3519" y="3250"/>
                        <a:pt x="3608" y="3261"/>
                        <a:pt x="3665" y="3272"/>
                      </a:cubicBezTo>
                      <a:cubicBezTo>
                        <a:pt x="3721" y="3284"/>
                        <a:pt x="3732" y="3250"/>
                        <a:pt x="3743" y="3239"/>
                      </a:cubicBezTo>
                      <a:cubicBezTo>
                        <a:pt x="3765" y="3227"/>
                        <a:pt x="3844" y="3239"/>
                        <a:pt x="3866" y="3227"/>
                      </a:cubicBezTo>
                      <a:cubicBezTo>
                        <a:pt x="3889" y="3205"/>
                        <a:pt x="3866" y="2947"/>
                        <a:pt x="3832" y="293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1" name="Freeform 6">
                  <a:extLst>
                    <a:ext uri="{FF2B5EF4-FFF2-40B4-BE49-F238E27FC236}">
                      <a16:creationId xmlns:a16="http://schemas.microsoft.com/office/drawing/2014/main" id="{FDAA7492-27F7-2609-5691-D994BA47F3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05350" y="3824288"/>
                  <a:ext cx="227013" cy="222250"/>
                </a:xfrm>
                <a:custGeom>
                  <a:avLst/>
                  <a:gdLst>
                    <a:gd name="T0" fmla="*/ 78 w 629"/>
                    <a:gd name="T1" fmla="*/ 505 h 617"/>
                    <a:gd name="T2" fmla="*/ 78 w 629"/>
                    <a:gd name="T3" fmla="*/ 505 h 617"/>
                    <a:gd name="T4" fmla="*/ 146 w 629"/>
                    <a:gd name="T5" fmla="*/ 505 h 617"/>
                    <a:gd name="T6" fmla="*/ 213 w 629"/>
                    <a:gd name="T7" fmla="*/ 527 h 617"/>
                    <a:gd name="T8" fmla="*/ 280 w 629"/>
                    <a:gd name="T9" fmla="*/ 583 h 617"/>
                    <a:gd name="T10" fmla="*/ 381 w 629"/>
                    <a:gd name="T11" fmla="*/ 561 h 617"/>
                    <a:gd name="T12" fmla="*/ 583 w 629"/>
                    <a:gd name="T13" fmla="*/ 415 h 617"/>
                    <a:gd name="T14" fmla="*/ 628 w 629"/>
                    <a:gd name="T15" fmla="*/ 303 h 617"/>
                    <a:gd name="T16" fmla="*/ 616 w 629"/>
                    <a:gd name="T17" fmla="*/ 303 h 617"/>
                    <a:gd name="T18" fmla="*/ 583 w 629"/>
                    <a:gd name="T19" fmla="*/ 258 h 617"/>
                    <a:gd name="T20" fmla="*/ 538 w 629"/>
                    <a:gd name="T21" fmla="*/ 213 h 617"/>
                    <a:gd name="T22" fmla="*/ 527 w 629"/>
                    <a:gd name="T23" fmla="*/ 135 h 617"/>
                    <a:gd name="T24" fmla="*/ 381 w 629"/>
                    <a:gd name="T25" fmla="*/ 23 h 617"/>
                    <a:gd name="T26" fmla="*/ 280 w 629"/>
                    <a:gd name="T27" fmla="*/ 45 h 617"/>
                    <a:gd name="T28" fmla="*/ 236 w 629"/>
                    <a:gd name="T29" fmla="*/ 101 h 617"/>
                    <a:gd name="T30" fmla="*/ 123 w 629"/>
                    <a:gd name="T31" fmla="*/ 112 h 617"/>
                    <a:gd name="T32" fmla="*/ 90 w 629"/>
                    <a:gd name="T33" fmla="*/ 236 h 617"/>
                    <a:gd name="T34" fmla="*/ 34 w 629"/>
                    <a:gd name="T35" fmla="*/ 348 h 617"/>
                    <a:gd name="T36" fmla="*/ 34 w 629"/>
                    <a:gd name="T37" fmla="*/ 493 h 617"/>
                    <a:gd name="T38" fmla="*/ 45 w 629"/>
                    <a:gd name="T39" fmla="*/ 538 h 617"/>
                    <a:gd name="T40" fmla="*/ 78 w 629"/>
                    <a:gd name="T41" fmla="*/ 505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29" h="617">
                      <a:moveTo>
                        <a:pt x="78" y="505"/>
                      </a:moveTo>
                      <a:lnTo>
                        <a:pt x="78" y="505"/>
                      </a:lnTo>
                      <a:cubicBezTo>
                        <a:pt x="90" y="471"/>
                        <a:pt x="135" y="471"/>
                        <a:pt x="146" y="505"/>
                      </a:cubicBezTo>
                      <a:cubicBezTo>
                        <a:pt x="168" y="549"/>
                        <a:pt x="202" y="505"/>
                        <a:pt x="213" y="527"/>
                      </a:cubicBezTo>
                      <a:cubicBezTo>
                        <a:pt x="224" y="549"/>
                        <a:pt x="269" y="549"/>
                        <a:pt x="280" y="583"/>
                      </a:cubicBezTo>
                      <a:cubicBezTo>
                        <a:pt x="303" y="616"/>
                        <a:pt x="370" y="605"/>
                        <a:pt x="381" y="561"/>
                      </a:cubicBezTo>
                      <a:cubicBezTo>
                        <a:pt x="404" y="505"/>
                        <a:pt x="527" y="471"/>
                        <a:pt x="583" y="415"/>
                      </a:cubicBezTo>
                      <a:cubicBezTo>
                        <a:pt x="616" y="381"/>
                        <a:pt x="628" y="336"/>
                        <a:pt x="628" y="303"/>
                      </a:cubicBezTo>
                      <a:cubicBezTo>
                        <a:pt x="616" y="303"/>
                        <a:pt x="616" y="303"/>
                        <a:pt x="616" y="303"/>
                      </a:cubicBezTo>
                      <a:cubicBezTo>
                        <a:pt x="616" y="303"/>
                        <a:pt x="616" y="258"/>
                        <a:pt x="583" y="258"/>
                      </a:cubicBezTo>
                      <a:cubicBezTo>
                        <a:pt x="549" y="258"/>
                        <a:pt x="538" y="247"/>
                        <a:pt x="538" y="213"/>
                      </a:cubicBezTo>
                      <a:cubicBezTo>
                        <a:pt x="527" y="191"/>
                        <a:pt x="538" y="146"/>
                        <a:pt x="527" y="135"/>
                      </a:cubicBezTo>
                      <a:cubicBezTo>
                        <a:pt x="504" y="123"/>
                        <a:pt x="415" y="45"/>
                        <a:pt x="381" y="23"/>
                      </a:cubicBezTo>
                      <a:cubicBezTo>
                        <a:pt x="336" y="0"/>
                        <a:pt x="280" y="0"/>
                        <a:pt x="280" y="45"/>
                      </a:cubicBezTo>
                      <a:cubicBezTo>
                        <a:pt x="280" y="90"/>
                        <a:pt x="280" y="90"/>
                        <a:pt x="236" y="101"/>
                      </a:cubicBezTo>
                      <a:cubicBezTo>
                        <a:pt x="180" y="112"/>
                        <a:pt x="123" y="101"/>
                        <a:pt x="123" y="112"/>
                      </a:cubicBezTo>
                      <a:cubicBezTo>
                        <a:pt x="112" y="123"/>
                        <a:pt x="123" y="213"/>
                        <a:pt x="90" y="236"/>
                      </a:cubicBezTo>
                      <a:cubicBezTo>
                        <a:pt x="56" y="247"/>
                        <a:pt x="56" y="325"/>
                        <a:pt x="34" y="348"/>
                      </a:cubicBezTo>
                      <a:cubicBezTo>
                        <a:pt x="0" y="381"/>
                        <a:pt x="11" y="448"/>
                        <a:pt x="34" y="493"/>
                      </a:cubicBezTo>
                      <a:cubicBezTo>
                        <a:pt x="45" y="505"/>
                        <a:pt x="45" y="527"/>
                        <a:pt x="45" y="538"/>
                      </a:cubicBezTo>
                      <a:cubicBezTo>
                        <a:pt x="67" y="527"/>
                        <a:pt x="78" y="516"/>
                        <a:pt x="78" y="50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2" name="Freeform 136">
                  <a:extLst>
                    <a:ext uri="{FF2B5EF4-FFF2-40B4-BE49-F238E27FC236}">
                      <a16:creationId xmlns:a16="http://schemas.microsoft.com/office/drawing/2014/main" id="{EB9605C4-6B40-1B91-5F79-29E75E164D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57688" y="3151188"/>
                  <a:ext cx="822325" cy="1049337"/>
                </a:xfrm>
                <a:custGeom>
                  <a:avLst/>
                  <a:gdLst>
                    <a:gd name="T0" fmla="*/ 1928 w 2286"/>
                    <a:gd name="T1" fmla="*/ 1971 h 2914"/>
                    <a:gd name="T2" fmla="*/ 1906 w 2286"/>
                    <a:gd name="T3" fmla="*/ 1702 h 2914"/>
                    <a:gd name="T4" fmla="*/ 1648 w 2286"/>
                    <a:gd name="T5" fmla="*/ 1792 h 2914"/>
                    <a:gd name="T6" fmla="*/ 1345 w 2286"/>
                    <a:gd name="T7" fmla="*/ 1590 h 2914"/>
                    <a:gd name="T8" fmla="*/ 1401 w 2286"/>
                    <a:gd name="T9" fmla="*/ 1254 h 2914"/>
                    <a:gd name="T10" fmla="*/ 1603 w 2286"/>
                    <a:gd name="T11" fmla="*/ 1119 h 2914"/>
                    <a:gd name="T12" fmla="*/ 1838 w 2286"/>
                    <a:gd name="T13" fmla="*/ 996 h 2914"/>
                    <a:gd name="T14" fmla="*/ 2117 w 2286"/>
                    <a:gd name="T15" fmla="*/ 705 h 2914"/>
                    <a:gd name="T16" fmla="*/ 2263 w 2286"/>
                    <a:gd name="T17" fmla="*/ 392 h 2914"/>
                    <a:gd name="T18" fmla="*/ 2061 w 2286"/>
                    <a:gd name="T19" fmla="*/ 314 h 2914"/>
                    <a:gd name="T20" fmla="*/ 1917 w 2286"/>
                    <a:gd name="T21" fmla="*/ 224 h 2914"/>
                    <a:gd name="T22" fmla="*/ 1760 w 2286"/>
                    <a:gd name="T23" fmla="*/ 157 h 2914"/>
                    <a:gd name="T24" fmla="*/ 1424 w 2286"/>
                    <a:gd name="T25" fmla="*/ 11 h 2914"/>
                    <a:gd name="T26" fmla="*/ 1110 w 2286"/>
                    <a:gd name="T27" fmla="*/ 33 h 2914"/>
                    <a:gd name="T28" fmla="*/ 1166 w 2286"/>
                    <a:gd name="T29" fmla="*/ 201 h 2914"/>
                    <a:gd name="T30" fmla="*/ 1121 w 2286"/>
                    <a:gd name="T31" fmla="*/ 515 h 2914"/>
                    <a:gd name="T32" fmla="*/ 886 w 2286"/>
                    <a:gd name="T33" fmla="*/ 459 h 2914"/>
                    <a:gd name="T34" fmla="*/ 617 w 2286"/>
                    <a:gd name="T35" fmla="*/ 481 h 2914"/>
                    <a:gd name="T36" fmla="*/ 460 w 2286"/>
                    <a:gd name="T37" fmla="*/ 705 h 2914"/>
                    <a:gd name="T38" fmla="*/ 325 w 2286"/>
                    <a:gd name="T39" fmla="*/ 884 h 2914"/>
                    <a:gd name="T40" fmla="*/ 247 w 2286"/>
                    <a:gd name="T41" fmla="*/ 1131 h 2914"/>
                    <a:gd name="T42" fmla="*/ 124 w 2286"/>
                    <a:gd name="T43" fmla="*/ 1366 h 2914"/>
                    <a:gd name="T44" fmla="*/ 135 w 2286"/>
                    <a:gd name="T45" fmla="*/ 1601 h 2914"/>
                    <a:gd name="T46" fmla="*/ 11 w 2286"/>
                    <a:gd name="T47" fmla="*/ 1758 h 2914"/>
                    <a:gd name="T48" fmla="*/ 56 w 2286"/>
                    <a:gd name="T49" fmla="*/ 1870 h 2914"/>
                    <a:gd name="T50" fmla="*/ 191 w 2286"/>
                    <a:gd name="T51" fmla="*/ 1893 h 2914"/>
                    <a:gd name="T52" fmla="*/ 213 w 2286"/>
                    <a:gd name="T53" fmla="*/ 1668 h 2914"/>
                    <a:gd name="T54" fmla="*/ 292 w 2286"/>
                    <a:gd name="T55" fmla="*/ 1780 h 2914"/>
                    <a:gd name="T56" fmla="*/ 348 w 2286"/>
                    <a:gd name="T57" fmla="*/ 1803 h 2914"/>
                    <a:gd name="T58" fmla="*/ 482 w 2286"/>
                    <a:gd name="T59" fmla="*/ 1926 h 2914"/>
                    <a:gd name="T60" fmla="*/ 606 w 2286"/>
                    <a:gd name="T61" fmla="*/ 2049 h 2914"/>
                    <a:gd name="T62" fmla="*/ 751 w 2286"/>
                    <a:gd name="T63" fmla="*/ 1937 h 2914"/>
                    <a:gd name="T64" fmla="*/ 762 w 2286"/>
                    <a:gd name="T65" fmla="*/ 2184 h 2914"/>
                    <a:gd name="T66" fmla="*/ 505 w 2286"/>
                    <a:gd name="T67" fmla="*/ 2363 h 2914"/>
                    <a:gd name="T68" fmla="*/ 437 w 2286"/>
                    <a:gd name="T69" fmla="*/ 2565 h 2914"/>
                    <a:gd name="T70" fmla="*/ 393 w 2286"/>
                    <a:gd name="T71" fmla="*/ 2655 h 2914"/>
                    <a:gd name="T72" fmla="*/ 493 w 2286"/>
                    <a:gd name="T73" fmla="*/ 2800 h 2914"/>
                    <a:gd name="T74" fmla="*/ 762 w 2286"/>
                    <a:gd name="T75" fmla="*/ 2868 h 2914"/>
                    <a:gd name="T76" fmla="*/ 886 w 2286"/>
                    <a:gd name="T77" fmla="*/ 2733 h 2914"/>
                    <a:gd name="T78" fmla="*/ 1042 w 2286"/>
                    <a:gd name="T79" fmla="*/ 2666 h 2914"/>
                    <a:gd name="T80" fmla="*/ 1020 w 2286"/>
                    <a:gd name="T81" fmla="*/ 2475 h 2914"/>
                    <a:gd name="T82" fmla="*/ 1054 w 2286"/>
                    <a:gd name="T83" fmla="*/ 2106 h 2914"/>
                    <a:gd name="T84" fmla="*/ 1244 w 2286"/>
                    <a:gd name="T85" fmla="*/ 1915 h 2914"/>
                    <a:gd name="T86" fmla="*/ 1502 w 2286"/>
                    <a:gd name="T87" fmla="*/ 2083 h 2914"/>
                    <a:gd name="T88" fmla="*/ 1704 w 2286"/>
                    <a:gd name="T89" fmla="*/ 2195 h 2914"/>
                    <a:gd name="T90" fmla="*/ 1939 w 2286"/>
                    <a:gd name="T91" fmla="*/ 2139 h 2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86" h="2914">
                      <a:moveTo>
                        <a:pt x="1939" y="2139"/>
                      </a:moveTo>
                      <a:lnTo>
                        <a:pt x="1939" y="2139"/>
                      </a:lnTo>
                      <a:cubicBezTo>
                        <a:pt x="1950" y="2083"/>
                        <a:pt x="1939" y="2016"/>
                        <a:pt x="1928" y="1971"/>
                      </a:cubicBezTo>
                      <a:cubicBezTo>
                        <a:pt x="1917" y="1926"/>
                        <a:pt x="1950" y="1915"/>
                        <a:pt x="1973" y="1870"/>
                      </a:cubicBezTo>
                      <a:cubicBezTo>
                        <a:pt x="1995" y="1837"/>
                        <a:pt x="1950" y="1803"/>
                        <a:pt x="1950" y="1758"/>
                      </a:cubicBezTo>
                      <a:cubicBezTo>
                        <a:pt x="1950" y="1702"/>
                        <a:pt x="1939" y="1702"/>
                        <a:pt x="1906" y="1702"/>
                      </a:cubicBezTo>
                      <a:cubicBezTo>
                        <a:pt x="1872" y="1691"/>
                        <a:pt x="1827" y="1736"/>
                        <a:pt x="1805" y="1758"/>
                      </a:cubicBezTo>
                      <a:cubicBezTo>
                        <a:pt x="1782" y="1769"/>
                        <a:pt x="1793" y="1803"/>
                        <a:pt x="1771" y="1825"/>
                      </a:cubicBezTo>
                      <a:cubicBezTo>
                        <a:pt x="1737" y="1837"/>
                        <a:pt x="1681" y="1837"/>
                        <a:pt x="1648" y="1792"/>
                      </a:cubicBezTo>
                      <a:cubicBezTo>
                        <a:pt x="1614" y="1758"/>
                        <a:pt x="1536" y="1758"/>
                        <a:pt x="1502" y="1747"/>
                      </a:cubicBezTo>
                      <a:cubicBezTo>
                        <a:pt x="1457" y="1747"/>
                        <a:pt x="1457" y="1713"/>
                        <a:pt x="1446" y="1668"/>
                      </a:cubicBezTo>
                      <a:cubicBezTo>
                        <a:pt x="1424" y="1613"/>
                        <a:pt x="1379" y="1613"/>
                        <a:pt x="1345" y="1590"/>
                      </a:cubicBezTo>
                      <a:cubicBezTo>
                        <a:pt x="1311" y="1568"/>
                        <a:pt x="1311" y="1556"/>
                        <a:pt x="1300" y="1411"/>
                      </a:cubicBezTo>
                      <a:cubicBezTo>
                        <a:pt x="1289" y="1265"/>
                        <a:pt x="1300" y="1209"/>
                        <a:pt x="1323" y="1209"/>
                      </a:cubicBezTo>
                      <a:cubicBezTo>
                        <a:pt x="1345" y="1198"/>
                        <a:pt x="1379" y="1242"/>
                        <a:pt x="1401" y="1254"/>
                      </a:cubicBezTo>
                      <a:cubicBezTo>
                        <a:pt x="1424" y="1265"/>
                        <a:pt x="1480" y="1254"/>
                        <a:pt x="1513" y="1231"/>
                      </a:cubicBezTo>
                      <a:cubicBezTo>
                        <a:pt x="1558" y="1209"/>
                        <a:pt x="1547" y="1198"/>
                        <a:pt x="1547" y="1153"/>
                      </a:cubicBezTo>
                      <a:cubicBezTo>
                        <a:pt x="1558" y="1108"/>
                        <a:pt x="1592" y="1142"/>
                        <a:pt x="1603" y="1119"/>
                      </a:cubicBezTo>
                      <a:cubicBezTo>
                        <a:pt x="1603" y="1097"/>
                        <a:pt x="1637" y="1119"/>
                        <a:pt x="1659" y="1131"/>
                      </a:cubicBezTo>
                      <a:cubicBezTo>
                        <a:pt x="1670" y="1142"/>
                        <a:pt x="1681" y="1142"/>
                        <a:pt x="1681" y="1142"/>
                      </a:cubicBezTo>
                      <a:cubicBezTo>
                        <a:pt x="1681" y="1142"/>
                        <a:pt x="1793" y="1041"/>
                        <a:pt x="1838" y="996"/>
                      </a:cubicBezTo>
                      <a:cubicBezTo>
                        <a:pt x="1894" y="940"/>
                        <a:pt x="2018" y="828"/>
                        <a:pt x="2029" y="806"/>
                      </a:cubicBezTo>
                      <a:cubicBezTo>
                        <a:pt x="2039" y="783"/>
                        <a:pt x="2039" y="761"/>
                        <a:pt x="2029" y="716"/>
                      </a:cubicBezTo>
                      <a:cubicBezTo>
                        <a:pt x="2029" y="671"/>
                        <a:pt x="2084" y="705"/>
                        <a:pt x="2117" y="705"/>
                      </a:cubicBezTo>
                      <a:cubicBezTo>
                        <a:pt x="2140" y="693"/>
                        <a:pt x="2174" y="616"/>
                        <a:pt x="2241" y="515"/>
                      </a:cubicBezTo>
                      <a:cubicBezTo>
                        <a:pt x="2263" y="459"/>
                        <a:pt x="2274" y="425"/>
                        <a:pt x="2285" y="403"/>
                      </a:cubicBezTo>
                      <a:cubicBezTo>
                        <a:pt x="2274" y="403"/>
                        <a:pt x="2274" y="403"/>
                        <a:pt x="2263" y="392"/>
                      </a:cubicBezTo>
                      <a:cubicBezTo>
                        <a:pt x="2252" y="381"/>
                        <a:pt x="2230" y="381"/>
                        <a:pt x="2185" y="392"/>
                      </a:cubicBezTo>
                      <a:cubicBezTo>
                        <a:pt x="2140" y="403"/>
                        <a:pt x="2129" y="381"/>
                        <a:pt x="2117" y="358"/>
                      </a:cubicBezTo>
                      <a:cubicBezTo>
                        <a:pt x="2106" y="336"/>
                        <a:pt x="2084" y="325"/>
                        <a:pt x="2061" y="314"/>
                      </a:cubicBezTo>
                      <a:cubicBezTo>
                        <a:pt x="2039" y="302"/>
                        <a:pt x="2061" y="257"/>
                        <a:pt x="2039" y="235"/>
                      </a:cubicBezTo>
                      <a:cubicBezTo>
                        <a:pt x="2029" y="212"/>
                        <a:pt x="1973" y="246"/>
                        <a:pt x="1939" y="257"/>
                      </a:cubicBezTo>
                      <a:cubicBezTo>
                        <a:pt x="1906" y="269"/>
                        <a:pt x="1917" y="224"/>
                        <a:pt x="1917" y="224"/>
                      </a:cubicBezTo>
                      <a:cubicBezTo>
                        <a:pt x="1917" y="224"/>
                        <a:pt x="1894" y="224"/>
                        <a:pt x="1838" y="235"/>
                      </a:cubicBezTo>
                      <a:cubicBezTo>
                        <a:pt x="1782" y="257"/>
                        <a:pt x="1782" y="257"/>
                        <a:pt x="1782" y="224"/>
                      </a:cubicBezTo>
                      <a:cubicBezTo>
                        <a:pt x="1793" y="201"/>
                        <a:pt x="1782" y="168"/>
                        <a:pt x="1760" y="157"/>
                      </a:cubicBezTo>
                      <a:cubicBezTo>
                        <a:pt x="1737" y="157"/>
                        <a:pt x="1693" y="179"/>
                        <a:pt x="1693" y="179"/>
                      </a:cubicBezTo>
                      <a:cubicBezTo>
                        <a:pt x="1693" y="179"/>
                        <a:pt x="1625" y="101"/>
                        <a:pt x="1614" y="78"/>
                      </a:cubicBezTo>
                      <a:cubicBezTo>
                        <a:pt x="1592" y="56"/>
                        <a:pt x="1524" y="33"/>
                        <a:pt x="1424" y="11"/>
                      </a:cubicBezTo>
                      <a:cubicBezTo>
                        <a:pt x="1334" y="0"/>
                        <a:pt x="1244" y="11"/>
                        <a:pt x="1244" y="11"/>
                      </a:cubicBezTo>
                      <a:lnTo>
                        <a:pt x="1233" y="78"/>
                      </a:lnTo>
                      <a:cubicBezTo>
                        <a:pt x="1222" y="78"/>
                        <a:pt x="1132" y="33"/>
                        <a:pt x="1110" y="33"/>
                      </a:cubicBezTo>
                      <a:cubicBezTo>
                        <a:pt x="1099" y="33"/>
                        <a:pt x="1087" y="45"/>
                        <a:pt x="1065" y="56"/>
                      </a:cubicBezTo>
                      <a:cubicBezTo>
                        <a:pt x="1076" y="78"/>
                        <a:pt x="1087" y="101"/>
                        <a:pt x="1110" y="112"/>
                      </a:cubicBezTo>
                      <a:cubicBezTo>
                        <a:pt x="1144" y="123"/>
                        <a:pt x="1177" y="112"/>
                        <a:pt x="1166" y="201"/>
                      </a:cubicBezTo>
                      <a:cubicBezTo>
                        <a:pt x="1155" y="280"/>
                        <a:pt x="1144" y="314"/>
                        <a:pt x="1166" y="325"/>
                      </a:cubicBezTo>
                      <a:cubicBezTo>
                        <a:pt x="1188" y="336"/>
                        <a:pt x="1244" y="437"/>
                        <a:pt x="1222" y="481"/>
                      </a:cubicBezTo>
                      <a:cubicBezTo>
                        <a:pt x="1200" y="515"/>
                        <a:pt x="1121" y="470"/>
                        <a:pt x="1121" y="515"/>
                      </a:cubicBezTo>
                      <a:cubicBezTo>
                        <a:pt x="1110" y="560"/>
                        <a:pt x="1087" y="560"/>
                        <a:pt x="1065" y="538"/>
                      </a:cubicBezTo>
                      <a:cubicBezTo>
                        <a:pt x="1031" y="526"/>
                        <a:pt x="1009" y="549"/>
                        <a:pt x="986" y="526"/>
                      </a:cubicBezTo>
                      <a:cubicBezTo>
                        <a:pt x="964" y="493"/>
                        <a:pt x="919" y="459"/>
                        <a:pt x="886" y="459"/>
                      </a:cubicBezTo>
                      <a:cubicBezTo>
                        <a:pt x="841" y="448"/>
                        <a:pt x="818" y="470"/>
                        <a:pt x="807" y="493"/>
                      </a:cubicBezTo>
                      <a:cubicBezTo>
                        <a:pt x="807" y="526"/>
                        <a:pt x="762" y="526"/>
                        <a:pt x="718" y="493"/>
                      </a:cubicBezTo>
                      <a:cubicBezTo>
                        <a:pt x="662" y="470"/>
                        <a:pt x="617" y="437"/>
                        <a:pt x="617" y="481"/>
                      </a:cubicBezTo>
                      <a:cubicBezTo>
                        <a:pt x="617" y="526"/>
                        <a:pt x="583" y="571"/>
                        <a:pt x="561" y="571"/>
                      </a:cubicBezTo>
                      <a:cubicBezTo>
                        <a:pt x="538" y="571"/>
                        <a:pt x="516" y="583"/>
                        <a:pt x="505" y="627"/>
                      </a:cubicBezTo>
                      <a:cubicBezTo>
                        <a:pt x="493" y="671"/>
                        <a:pt x="505" y="716"/>
                        <a:pt x="460" y="705"/>
                      </a:cubicBezTo>
                      <a:cubicBezTo>
                        <a:pt x="404" y="682"/>
                        <a:pt x="370" y="705"/>
                        <a:pt x="370" y="738"/>
                      </a:cubicBezTo>
                      <a:cubicBezTo>
                        <a:pt x="370" y="761"/>
                        <a:pt x="348" y="772"/>
                        <a:pt x="325" y="772"/>
                      </a:cubicBezTo>
                      <a:cubicBezTo>
                        <a:pt x="314" y="772"/>
                        <a:pt x="314" y="851"/>
                        <a:pt x="325" y="884"/>
                      </a:cubicBezTo>
                      <a:cubicBezTo>
                        <a:pt x="337" y="918"/>
                        <a:pt x="325" y="985"/>
                        <a:pt x="337" y="1007"/>
                      </a:cubicBezTo>
                      <a:cubicBezTo>
                        <a:pt x="348" y="1030"/>
                        <a:pt x="359" y="1041"/>
                        <a:pt x="314" y="1052"/>
                      </a:cubicBezTo>
                      <a:cubicBezTo>
                        <a:pt x="280" y="1075"/>
                        <a:pt x="292" y="1131"/>
                        <a:pt x="247" y="1131"/>
                      </a:cubicBezTo>
                      <a:cubicBezTo>
                        <a:pt x="202" y="1142"/>
                        <a:pt x="168" y="1164"/>
                        <a:pt x="157" y="1220"/>
                      </a:cubicBezTo>
                      <a:cubicBezTo>
                        <a:pt x="146" y="1287"/>
                        <a:pt x="157" y="1299"/>
                        <a:pt x="135" y="1310"/>
                      </a:cubicBezTo>
                      <a:cubicBezTo>
                        <a:pt x="124" y="1321"/>
                        <a:pt x="157" y="1366"/>
                        <a:pt x="124" y="1366"/>
                      </a:cubicBezTo>
                      <a:cubicBezTo>
                        <a:pt x="90" y="1355"/>
                        <a:pt x="68" y="1388"/>
                        <a:pt x="79" y="1433"/>
                      </a:cubicBezTo>
                      <a:cubicBezTo>
                        <a:pt x="101" y="1478"/>
                        <a:pt x="90" y="1523"/>
                        <a:pt x="101" y="1534"/>
                      </a:cubicBezTo>
                      <a:cubicBezTo>
                        <a:pt x="124" y="1545"/>
                        <a:pt x="135" y="1568"/>
                        <a:pt x="135" y="1601"/>
                      </a:cubicBezTo>
                      <a:cubicBezTo>
                        <a:pt x="135" y="1624"/>
                        <a:pt x="113" y="1635"/>
                        <a:pt x="79" y="1635"/>
                      </a:cubicBezTo>
                      <a:cubicBezTo>
                        <a:pt x="34" y="1646"/>
                        <a:pt x="23" y="1657"/>
                        <a:pt x="34" y="1691"/>
                      </a:cubicBezTo>
                      <a:cubicBezTo>
                        <a:pt x="34" y="1736"/>
                        <a:pt x="34" y="1758"/>
                        <a:pt x="11" y="1758"/>
                      </a:cubicBezTo>
                      <a:cubicBezTo>
                        <a:pt x="0" y="1769"/>
                        <a:pt x="0" y="1859"/>
                        <a:pt x="0" y="1893"/>
                      </a:cubicBezTo>
                      <a:lnTo>
                        <a:pt x="0" y="1893"/>
                      </a:lnTo>
                      <a:cubicBezTo>
                        <a:pt x="23" y="1893"/>
                        <a:pt x="45" y="1893"/>
                        <a:pt x="56" y="1870"/>
                      </a:cubicBezTo>
                      <a:cubicBezTo>
                        <a:pt x="56" y="1848"/>
                        <a:pt x="68" y="1803"/>
                        <a:pt x="90" y="1803"/>
                      </a:cubicBezTo>
                      <a:cubicBezTo>
                        <a:pt x="113" y="1803"/>
                        <a:pt x="135" y="1893"/>
                        <a:pt x="146" y="1915"/>
                      </a:cubicBezTo>
                      <a:cubicBezTo>
                        <a:pt x="146" y="1937"/>
                        <a:pt x="180" y="1915"/>
                        <a:pt x="191" y="1893"/>
                      </a:cubicBezTo>
                      <a:cubicBezTo>
                        <a:pt x="202" y="1870"/>
                        <a:pt x="224" y="1848"/>
                        <a:pt x="213" y="1814"/>
                      </a:cubicBezTo>
                      <a:cubicBezTo>
                        <a:pt x="202" y="1792"/>
                        <a:pt x="224" y="1769"/>
                        <a:pt x="202" y="1747"/>
                      </a:cubicBezTo>
                      <a:cubicBezTo>
                        <a:pt x="191" y="1713"/>
                        <a:pt x="157" y="1668"/>
                        <a:pt x="213" y="1668"/>
                      </a:cubicBezTo>
                      <a:cubicBezTo>
                        <a:pt x="269" y="1657"/>
                        <a:pt x="348" y="1668"/>
                        <a:pt x="348" y="1680"/>
                      </a:cubicBezTo>
                      <a:cubicBezTo>
                        <a:pt x="359" y="1691"/>
                        <a:pt x="370" y="1747"/>
                        <a:pt x="348" y="1758"/>
                      </a:cubicBezTo>
                      <a:cubicBezTo>
                        <a:pt x="337" y="1769"/>
                        <a:pt x="314" y="1780"/>
                        <a:pt x="292" y="1780"/>
                      </a:cubicBezTo>
                      <a:cubicBezTo>
                        <a:pt x="269" y="1780"/>
                        <a:pt x="258" y="1837"/>
                        <a:pt x="269" y="1937"/>
                      </a:cubicBezTo>
                      <a:cubicBezTo>
                        <a:pt x="292" y="2038"/>
                        <a:pt x="303" y="2005"/>
                        <a:pt x="314" y="1960"/>
                      </a:cubicBezTo>
                      <a:cubicBezTo>
                        <a:pt x="314" y="1904"/>
                        <a:pt x="337" y="1837"/>
                        <a:pt x="348" y="1803"/>
                      </a:cubicBezTo>
                      <a:cubicBezTo>
                        <a:pt x="359" y="1780"/>
                        <a:pt x="437" y="1792"/>
                        <a:pt x="460" y="1803"/>
                      </a:cubicBezTo>
                      <a:cubicBezTo>
                        <a:pt x="471" y="1825"/>
                        <a:pt x="471" y="1848"/>
                        <a:pt x="493" y="1859"/>
                      </a:cubicBezTo>
                      <a:cubicBezTo>
                        <a:pt x="516" y="1870"/>
                        <a:pt x="505" y="1882"/>
                        <a:pt x="482" y="1926"/>
                      </a:cubicBezTo>
                      <a:cubicBezTo>
                        <a:pt x="460" y="1971"/>
                        <a:pt x="426" y="2061"/>
                        <a:pt x="415" y="2083"/>
                      </a:cubicBezTo>
                      <a:cubicBezTo>
                        <a:pt x="404" y="2117"/>
                        <a:pt x="493" y="2106"/>
                        <a:pt x="538" y="2106"/>
                      </a:cubicBezTo>
                      <a:cubicBezTo>
                        <a:pt x="583" y="2106"/>
                        <a:pt x="572" y="2049"/>
                        <a:pt x="606" y="2049"/>
                      </a:cubicBezTo>
                      <a:cubicBezTo>
                        <a:pt x="650" y="2038"/>
                        <a:pt x="639" y="2016"/>
                        <a:pt x="628" y="1993"/>
                      </a:cubicBezTo>
                      <a:cubicBezTo>
                        <a:pt x="617" y="1971"/>
                        <a:pt x="650" y="1904"/>
                        <a:pt x="673" y="1893"/>
                      </a:cubicBezTo>
                      <a:cubicBezTo>
                        <a:pt x="706" y="1893"/>
                        <a:pt x="729" y="1904"/>
                        <a:pt x="751" y="1937"/>
                      </a:cubicBezTo>
                      <a:cubicBezTo>
                        <a:pt x="773" y="1960"/>
                        <a:pt x="785" y="2005"/>
                        <a:pt x="773" y="2027"/>
                      </a:cubicBezTo>
                      <a:cubicBezTo>
                        <a:pt x="762" y="2061"/>
                        <a:pt x="740" y="2094"/>
                        <a:pt x="773" y="2117"/>
                      </a:cubicBezTo>
                      <a:cubicBezTo>
                        <a:pt x="796" y="2150"/>
                        <a:pt x="807" y="2173"/>
                        <a:pt x="762" y="2184"/>
                      </a:cubicBezTo>
                      <a:cubicBezTo>
                        <a:pt x="718" y="2206"/>
                        <a:pt x="673" y="2195"/>
                        <a:pt x="639" y="2229"/>
                      </a:cubicBezTo>
                      <a:cubicBezTo>
                        <a:pt x="606" y="2273"/>
                        <a:pt x="572" y="2296"/>
                        <a:pt x="538" y="2318"/>
                      </a:cubicBezTo>
                      <a:cubicBezTo>
                        <a:pt x="505" y="2330"/>
                        <a:pt x="482" y="2341"/>
                        <a:pt x="505" y="2363"/>
                      </a:cubicBezTo>
                      <a:cubicBezTo>
                        <a:pt x="527" y="2375"/>
                        <a:pt x="527" y="2419"/>
                        <a:pt x="505" y="2453"/>
                      </a:cubicBezTo>
                      <a:cubicBezTo>
                        <a:pt x="482" y="2486"/>
                        <a:pt x="471" y="2464"/>
                        <a:pt x="437" y="2498"/>
                      </a:cubicBezTo>
                      <a:cubicBezTo>
                        <a:pt x="404" y="2531"/>
                        <a:pt x="404" y="2576"/>
                        <a:pt x="437" y="2565"/>
                      </a:cubicBezTo>
                      <a:cubicBezTo>
                        <a:pt x="482" y="2565"/>
                        <a:pt x="493" y="2587"/>
                        <a:pt x="471" y="2599"/>
                      </a:cubicBezTo>
                      <a:cubicBezTo>
                        <a:pt x="460" y="2621"/>
                        <a:pt x="415" y="2621"/>
                        <a:pt x="393" y="2610"/>
                      </a:cubicBezTo>
                      <a:cubicBezTo>
                        <a:pt x="370" y="2610"/>
                        <a:pt x="370" y="2632"/>
                        <a:pt x="393" y="2655"/>
                      </a:cubicBezTo>
                      <a:cubicBezTo>
                        <a:pt x="415" y="2688"/>
                        <a:pt x="426" y="2722"/>
                        <a:pt x="426" y="2744"/>
                      </a:cubicBezTo>
                      <a:cubicBezTo>
                        <a:pt x="415" y="2755"/>
                        <a:pt x="471" y="2744"/>
                        <a:pt x="460" y="2778"/>
                      </a:cubicBezTo>
                      <a:cubicBezTo>
                        <a:pt x="460" y="2811"/>
                        <a:pt x="471" y="2823"/>
                        <a:pt x="493" y="2800"/>
                      </a:cubicBezTo>
                      <a:cubicBezTo>
                        <a:pt x="516" y="2778"/>
                        <a:pt x="561" y="2778"/>
                        <a:pt x="583" y="2823"/>
                      </a:cubicBezTo>
                      <a:cubicBezTo>
                        <a:pt x="594" y="2879"/>
                        <a:pt x="606" y="2913"/>
                        <a:pt x="639" y="2901"/>
                      </a:cubicBezTo>
                      <a:cubicBezTo>
                        <a:pt x="673" y="2879"/>
                        <a:pt x="729" y="2868"/>
                        <a:pt x="762" y="2868"/>
                      </a:cubicBezTo>
                      <a:cubicBezTo>
                        <a:pt x="807" y="2856"/>
                        <a:pt x="818" y="2868"/>
                        <a:pt x="807" y="2834"/>
                      </a:cubicBezTo>
                      <a:cubicBezTo>
                        <a:pt x="807" y="2789"/>
                        <a:pt x="818" y="2733"/>
                        <a:pt x="818" y="2733"/>
                      </a:cubicBezTo>
                      <a:cubicBezTo>
                        <a:pt x="818" y="2733"/>
                        <a:pt x="863" y="2711"/>
                        <a:pt x="886" y="2733"/>
                      </a:cubicBezTo>
                      <a:cubicBezTo>
                        <a:pt x="908" y="2755"/>
                        <a:pt x="931" y="2744"/>
                        <a:pt x="931" y="2722"/>
                      </a:cubicBezTo>
                      <a:cubicBezTo>
                        <a:pt x="931" y="2688"/>
                        <a:pt x="964" y="2711"/>
                        <a:pt x="986" y="2688"/>
                      </a:cubicBezTo>
                      <a:cubicBezTo>
                        <a:pt x="998" y="2666"/>
                        <a:pt x="1020" y="2655"/>
                        <a:pt x="1042" y="2666"/>
                      </a:cubicBezTo>
                      <a:cubicBezTo>
                        <a:pt x="1065" y="2666"/>
                        <a:pt x="1087" y="2666"/>
                        <a:pt x="1087" y="2632"/>
                      </a:cubicBezTo>
                      <a:cubicBezTo>
                        <a:pt x="1087" y="2599"/>
                        <a:pt x="1076" y="2531"/>
                        <a:pt x="1076" y="2531"/>
                      </a:cubicBezTo>
                      <a:cubicBezTo>
                        <a:pt x="1076" y="2531"/>
                        <a:pt x="1042" y="2498"/>
                        <a:pt x="1020" y="2475"/>
                      </a:cubicBezTo>
                      <a:cubicBezTo>
                        <a:pt x="998" y="2464"/>
                        <a:pt x="1031" y="2408"/>
                        <a:pt x="998" y="2363"/>
                      </a:cubicBezTo>
                      <a:cubicBezTo>
                        <a:pt x="975" y="2318"/>
                        <a:pt x="964" y="2251"/>
                        <a:pt x="998" y="2218"/>
                      </a:cubicBezTo>
                      <a:cubicBezTo>
                        <a:pt x="1020" y="2195"/>
                        <a:pt x="1020" y="2117"/>
                        <a:pt x="1054" y="2106"/>
                      </a:cubicBezTo>
                      <a:cubicBezTo>
                        <a:pt x="1087" y="2083"/>
                        <a:pt x="1076" y="1993"/>
                        <a:pt x="1087" y="1982"/>
                      </a:cubicBezTo>
                      <a:cubicBezTo>
                        <a:pt x="1087" y="1971"/>
                        <a:pt x="1144" y="1982"/>
                        <a:pt x="1200" y="1971"/>
                      </a:cubicBezTo>
                      <a:cubicBezTo>
                        <a:pt x="1244" y="1960"/>
                        <a:pt x="1244" y="1960"/>
                        <a:pt x="1244" y="1915"/>
                      </a:cubicBezTo>
                      <a:cubicBezTo>
                        <a:pt x="1244" y="1870"/>
                        <a:pt x="1300" y="1870"/>
                        <a:pt x="1345" y="1893"/>
                      </a:cubicBezTo>
                      <a:cubicBezTo>
                        <a:pt x="1379" y="1915"/>
                        <a:pt x="1468" y="1993"/>
                        <a:pt x="1491" y="2005"/>
                      </a:cubicBezTo>
                      <a:cubicBezTo>
                        <a:pt x="1502" y="2016"/>
                        <a:pt x="1491" y="2061"/>
                        <a:pt x="1502" y="2083"/>
                      </a:cubicBezTo>
                      <a:cubicBezTo>
                        <a:pt x="1502" y="2117"/>
                        <a:pt x="1513" y="2128"/>
                        <a:pt x="1547" y="2128"/>
                      </a:cubicBezTo>
                      <a:cubicBezTo>
                        <a:pt x="1580" y="2128"/>
                        <a:pt x="1580" y="2173"/>
                        <a:pt x="1580" y="2173"/>
                      </a:cubicBezTo>
                      <a:cubicBezTo>
                        <a:pt x="1580" y="2173"/>
                        <a:pt x="1670" y="2150"/>
                        <a:pt x="1704" y="2195"/>
                      </a:cubicBezTo>
                      <a:cubicBezTo>
                        <a:pt x="1737" y="2229"/>
                        <a:pt x="1805" y="2296"/>
                        <a:pt x="1838" y="2318"/>
                      </a:cubicBezTo>
                      <a:cubicBezTo>
                        <a:pt x="1838" y="2307"/>
                        <a:pt x="1849" y="2296"/>
                        <a:pt x="1849" y="2285"/>
                      </a:cubicBezTo>
                      <a:cubicBezTo>
                        <a:pt x="1872" y="2251"/>
                        <a:pt x="1917" y="2184"/>
                        <a:pt x="1939" y="2139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3" name="Freeform 137">
                  <a:extLst>
                    <a:ext uri="{FF2B5EF4-FFF2-40B4-BE49-F238E27FC236}">
                      <a16:creationId xmlns:a16="http://schemas.microsoft.com/office/drawing/2014/main" id="{2A3D8824-691C-E0A9-2333-EF70B8EAE8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6588" y="2643188"/>
                  <a:ext cx="936625" cy="1201737"/>
                </a:xfrm>
                <a:custGeom>
                  <a:avLst/>
                  <a:gdLst>
                    <a:gd name="T0" fmla="*/ 2600 w 2601"/>
                    <a:gd name="T1" fmla="*/ 2823 h 3339"/>
                    <a:gd name="T2" fmla="*/ 2454 w 2601"/>
                    <a:gd name="T3" fmla="*/ 2767 h 3339"/>
                    <a:gd name="T4" fmla="*/ 2376 w 2601"/>
                    <a:gd name="T5" fmla="*/ 2654 h 3339"/>
                    <a:gd name="T6" fmla="*/ 2319 w 2601"/>
                    <a:gd name="T7" fmla="*/ 2453 h 3339"/>
                    <a:gd name="T8" fmla="*/ 2252 w 2601"/>
                    <a:gd name="T9" fmla="*/ 2263 h 3339"/>
                    <a:gd name="T10" fmla="*/ 2241 w 2601"/>
                    <a:gd name="T11" fmla="*/ 2150 h 3339"/>
                    <a:gd name="T12" fmla="*/ 2140 w 2601"/>
                    <a:gd name="T13" fmla="*/ 1938 h 3339"/>
                    <a:gd name="T14" fmla="*/ 2017 w 2601"/>
                    <a:gd name="T15" fmla="*/ 1927 h 3339"/>
                    <a:gd name="T16" fmla="*/ 1905 w 2601"/>
                    <a:gd name="T17" fmla="*/ 1961 h 3339"/>
                    <a:gd name="T18" fmla="*/ 1827 w 2601"/>
                    <a:gd name="T19" fmla="*/ 1837 h 3339"/>
                    <a:gd name="T20" fmla="*/ 1770 w 2601"/>
                    <a:gd name="T21" fmla="*/ 1714 h 3339"/>
                    <a:gd name="T22" fmla="*/ 1703 w 2601"/>
                    <a:gd name="T23" fmla="*/ 1602 h 3339"/>
                    <a:gd name="T24" fmla="*/ 1614 w 2601"/>
                    <a:gd name="T25" fmla="*/ 1490 h 3339"/>
                    <a:gd name="T26" fmla="*/ 1513 w 2601"/>
                    <a:gd name="T27" fmla="*/ 1300 h 3339"/>
                    <a:gd name="T28" fmla="*/ 1468 w 2601"/>
                    <a:gd name="T29" fmla="*/ 1199 h 3339"/>
                    <a:gd name="T30" fmla="*/ 1513 w 2601"/>
                    <a:gd name="T31" fmla="*/ 1020 h 3339"/>
                    <a:gd name="T32" fmla="*/ 1591 w 2601"/>
                    <a:gd name="T33" fmla="*/ 1008 h 3339"/>
                    <a:gd name="T34" fmla="*/ 1513 w 2601"/>
                    <a:gd name="T35" fmla="*/ 851 h 3339"/>
                    <a:gd name="T36" fmla="*/ 1401 w 2601"/>
                    <a:gd name="T37" fmla="*/ 717 h 3339"/>
                    <a:gd name="T38" fmla="*/ 1345 w 2601"/>
                    <a:gd name="T39" fmla="*/ 661 h 3339"/>
                    <a:gd name="T40" fmla="*/ 1255 w 2601"/>
                    <a:gd name="T41" fmla="*/ 627 h 3339"/>
                    <a:gd name="T42" fmla="*/ 1031 w 2601"/>
                    <a:gd name="T43" fmla="*/ 515 h 3339"/>
                    <a:gd name="T44" fmla="*/ 986 w 2601"/>
                    <a:gd name="T45" fmla="*/ 269 h 3339"/>
                    <a:gd name="T46" fmla="*/ 986 w 2601"/>
                    <a:gd name="T47" fmla="*/ 157 h 3339"/>
                    <a:gd name="T48" fmla="*/ 863 w 2601"/>
                    <a:gd name="T49" fmla="*/ 0 h 3339"/>
                    <a:gd name="T50" fmla="*/ 571 w 2601"/>
                    <a:gd name="T51" fmla="*/ 235 h 3339"/>
                    <a:gd name="T52" fmla="*/ 437 w 2601"/>
                    <a:gd name="T53" fmla="*/ 313 h 3339"/>
                    <a:gd name="T54" fmla="*/ 258 w 2601"/>
                    <a:gd name="T55" fmla="*/ 437 h 3339"/>
                    <a:gd name="T56" fmla="*/ 224 w 2601"/>
                    <a:gd name="T57" fmla="*/ 470 h 3339"/>
                    <a:gd name="T58" fmla="*/ 269 w 2601"/>
                    <a:gd name="T59" fmla="*/ 605 h 3339"/>
                    <a:gd name="T60" fmla="*/ 179 w 2601"/>
                    <a:gd name="T61" fmla="*/ 493 h 3339"/>
                    <a:gd name="T62" fmla="*/ 101 w 2601"/>
                    <a:gd name="T63" fmla="*/ 638 h 3339"/>
                    <a:gd name="T64" fmla="*/ 22 w 2601"/>
                    <a:gd name="T65" fmla="*/ 751 h 3339"/>
                    <a:gd name="T66" fmla="*/ 33 w 2601"/>
                    <a:gd name="T67" fmla="*/ 806 h 3339"/>
                    <a:gd name="T68" fmla="*/ 33 w 2601"/>
                    <a:gd name="T69" fmla="*/ 896 h 3339"/>
                    <a:gd name="T70" fmla="*/ 112 w 2601"/>
                    <a:gd name="T71" fmla="*/ 941 h 3339"/>
                    <a:gd name="T72" fmla="*/ 414 w 2601"/>
                    <a:gd name="T73" fmla="*/ 1131 h 3339"/>
                    <a:gd name="T74" fmla="*/ 448 w 2601"/>
                    <a:gd name="T75" fmla="*/ 1064 h 3339"/>
                    <a:gd name="T76" fmla="*/ 538 w 2601"/>
                    <a:gd name="T77" fmla="*/ 1210 h 3339"/>
                    <a:gd name="T78" fmla="*/ 717 w 2601"/>
                    <a:gd name="T79" fmla="*/ 1356 h 3339"/>
                    <a:gd name="T80" fmla="*/ 796 w 2601"/>
                    <a:gd name="T81" fmla="*/ 1389 h 3339"/>
                    <a:gd name="T82" fmla="*/ 1019 w 2601"/>
                    <a:gd name="T83" fmla="*/ 1714 h 3339"/>
                    <a:gd name="T84" fmla="*/ 1165 w 2601"/>
                    <a:gd name="T85" fmla="*/ 1871 h 3339"/>
                    <a:gd name="T86" fmla="*/ 1277 w 2601"/>
                    <a:gd name="T87" fmla="*/ 1860 h 3339"/>
                    <a:gd name="T88" fmla="*/ 1456 w 2601"/>
                    <a:gd name="T89" fmla="*/ 2083 h 3339"/>
                    <a:gd name="T90" fmla="*/ 1614 w 2601"/>
                    <a:gd name="T91" fmla="*/ 2296 h 3339"/>
                    <a:gd name="T92" fmla="*/ 1871 w 2601"/>
                    <a:gd name="T93" fmla="*/ 2643 h 3339"/>
                    <a:gd name="T94" fmla="*/ 2062 w 2601"/>
                    <a:gd name="T95" fmla="*/ 2901 h 3339"/>
                    <a:gd name="T96" fmla="*/ 2196 w 2601"/>
                    <a:gd name="T97" fmla="*/ 3058 h 3339"/>
                    <a:gd name="T98" fmla="*/ 2308 w 2601"/>
                    <a:gd name="T99" fmla="*/ 3294 h 3339"/>
                    <a:gd name="T100" fmla="*/ 2342 w 2601"/>
                    <a:gd name="T101" fmla="*/ 3103 h 3339"/>
                    <a:gd name="T102" fmla="*/ 2409 w 2601"/>
                    <a:gd name="T103" fmla="*/ 3181 h 3339"/>
                    <a:gd name="T104" fmla="*/ 2532 w 2601"/>
                    <a:gd name="T105" fmla="*/ 3204 h 3339"/>
                    <a:gd name="T106" fmla="*/ 2499 w 2601"/>
                    <a:gd name="T107" fmla="*/ 3025 h 3339"/>
                    <a:gd name="T108" fmla="*/ 2555 w 2601"/>
                    <a:gd name="T109" fmla="*/ 2856 h 3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601" h="3339">
                      <a:moveTo>
                        <a:pt x="2600" y="2823"/>
                      </a:moveTo>
                      <a:lnTo>
                        <a:pt x="2600" y="2823"/>
                      </a:lnTo>
                      <a:cubicBezTo>
                        <a:pt x="2589" y="2800"/>
                        <a:pt x="2566" y="2767"/>
                        <a:pt x="2521" y="2778"/>
                      </a:cubicBezTo>
                      <a:cubicBezTo>
                        <a:pt x="2476" y="2778"/>
                        <a:pt x="2476" y="2789"/>
                        <a:pt x="2454" y="2767"/>
                      </a:cubicBezTo>
                      <a:cubicBezTo>
                        <a:pt x="2443" y="2756"/>
                        <a:pt x="2443" y="2711"/>
                        <a:pt x="2443" y="2688"/>
                      </a:cubicBezTo>
                      <a:cubicBezTo>
                        <a:pt x="2443" y="2677"/>
                        <a:pt x="2387" y="2688"/>
                        <a:pt x="2376" y="2654"/>
                      </a:cubicBezTo>
                      <a:cubicBezTo>
                        <a:pt x="2364" y="2610"/>
                        <a:pt x="2376" y="2576"/>
                        <a:pt x="2376" y="2543"/>
                      </a:cubicBezTo>
                      <a:cubicBezTo>
                        <a:pt x="2376" y="2509"/>
                        <a:pt x="2331" y="2475"/>
                        <a:pt x="2319" y="2453"/>
                      </a:cubicBezTo>
                      <a:cubicBezTo>
                        <a:pt x="2297" y="2430"/>
                        <a:pt x="2275" y="2487"/>
                        <a:pt x="2263" y="2453"/>
                      </a:cubicBezTo>
                      <a:cubicBezTo>
                        <a:pt x="2252" y="2419"/>
                        <a:pt x="2252" y="2307"/>
                        <a:pt x="2252" y="2263"/>
                      </a:cubicBezTo>
                      <a:cubicBezTo>
                        <a:pt x="2252" y="2218"/>
                        <a:pt x="2297" y="2229"/>
                        <a:pt x="2297" y="2206"/>
                      </a:cubicBezTo>
                      <a:cubicBezTo>
                        <a:pt x="2308" y="2195"/>
                        <a:pt x="2286" y="2184"/>
                        <a:pt x="2241" y="2150"/>
                      </a:cubicBezTo>
                      <a:cubicBezTo>
                        <a:pt x="2207" y="2117"/>
                        <a:pt x="2207" y="2028"/>
                        <a:pt x="2207" y="1995"/>
                      </a:cubicBezTo>
                      <a:cubicBezTo>
                        <a:pt x="2196" y="1961"/>
                        <a:pt x="2163" y="1950"/>
                        <a:pt x="2140" y="1938"/>
                      </a:cubicBezTo>
                      <a:cubicBezTo>
                        <a:pt x="2107" y="1927"/>
                        <a:pt x="2073" y="1893"/>
                        <a:pt x="2062" y="1893"/>
                      </a:cubicBezTo>
                      <a:cubicBezTo>
                        <a:pt x="2039" y="1893"/>
                        <a:pt x="2039" y="1905"/>
                        <a:pt x="2017" y="1927"/>
                      </a:cubicBezTo>
                      <a:cubicBezTo>
                        <a:pt x="1983" y="1938"/>
                        <a:pt x="1994" y="1950"/>
                        <a:pt x="1961" y="1961"/>
                      </a:cubicBezTo>
                      <a:cubicBezTo>
                        <a:pt x="1938" y="1983"/>
                        <a:pt x="1916" y="1972"/>
                        <a:pt x="1905" y="1961"/>
                      </a:cubicBezTo>
                      <a:cubicBezTo>
                        <a:pt x="1894" y="1950"/>
                        <a:pt x="1883" y="1938"/>
                        <a:pt x="1849" y="1938"/>
                      </a:cubicBezTo>
                      <a:cubicBezTo>
                        <a:pt x="1827" y="1938"/>
                        <a:pt x="1827" y="1882"/>
                        <a:pt x="1827" y="1837"/>
                      </a:cubicBezTo>
                      <a:cubicBezTo>
                        <a:pt x="1827" y="1804"/>
                        <a:pt x="1815" y="1804"/>
                        <a:pt x="1793" y="1793"/>
                      </a:cubicBezTo>
                      <a:cubicBezTo>
                        <a:pt x="1770" y="1770"/>
                        <a:pt x="1804" y="1726"/>
                        <a:pt x="1770" y="1714"/>
                      </a:cubicBezTo>
                      <a:cubicBezTo>
                        <a:pt x="1737" y="1703"/>
                        <a:pt x="1759" y="1681"/>
                        <a:pt x="1748" y="1647"/>
                      </a:cubicBezTo>
                      <a:cubicBezTo>
                        <a:pt x="1737" y="1613"/>
                        <a:pt x="1737" y="1602"/>
                        <a:pt x="1703" y="1602"/>
                      </a:cubicBezTo>
                      <a:cubicBezTo>
                        <a:pt x="1669" y="1591"/>
                        <a:pt x="1669" y="1569"/>
                        <a:pt x="1658" y="1546"/>
                      </a:cubicBezTo>
                      <a:cubicBezTo>
                        <a:pt x="1658" y="1524"/>
                        <a:pt x="1625" y="1524"/>
                        <a:pt x="1614" y="1490"/>
                      </a:cubicBezTo>
                      <a:cubicBezTo>
                        <a:pt x="1602" y="1468"/>
                        <a:pt x="1535" y="1479"/>
                        <a:pt x="1524" y="1468"/>
                      </a:cubicBezTo>
                      <a:cubicBezTo>
                        <a:pt x="1513" y="1468"/>
                        <a:pt x="1513" y="1356"/>
                        <a:pt x="1513" y="1300"/>
                      </a:cubicBezTo>
                      <a:cubicBezTo>
                        <a:pt x="1501" y="1255"/>
                        <a:pt x="1513" y="1255"/>
                        <a:pt x="1468" y="1266"/>
                      </a:cubicBezTo>
                      <a:cubicBezTo>
                        <a:pt x="1423" y="1266"/>
                        <a:pt x="1434" y="1221"/>
                        <a:pt x="1468" y="1199"/>
                      </a:cubicBezTo>
                      <a:cubicBezTo>
                        <a:pt x="1501" y="1176"/>
                        <a:pt x="1490" y="1154"/>
                        <a:pt x="1479" y="1109"/>
                      </a:cubicBezTo>
                      <a:cubicBezTo>
                        <a:pt x="1468" y="1075"/>
                        <a:pt x="1468" y="1031"/>
                        <a:pt x="1513" y="1020"/>
                      </a:cubicBezTo>
                      <a:cubicBezTo>
                        <a:pt x="1546" y="1008"/>
                        <a:pt x="1569" y="1008"/>
                        <a:pt x="1580" y="1008"/>
                      </a:cubicBezTo>
                      <a:cubicBezTo>
                        <a:pt x="1591" y="1008"/>
                        <a:pt x="1591" y="1008"/>
                        <a:pt x="1591" y="1008"/>
                      </a:cubicBezTo>
                      <a:cubicBezTo>
                        <a:pt x="1591" y="1008"/>
                        <a:pt x="1591" y="986"/>
                        <a:pt x="1580" y="941"/>
                      </a:cubicBezTo>
                      <a:cubicBezTo>
                        <a:pt x="1569" y="896"/>
                        <a:pt x="1535" y="874"/>
                        <a:pt x="1513" y="851"/>
                      </a:cubicBezTo>
                      <a:cubicBezTo>
                        <a:pt x="1501" y="829"/>
                        <a:pt x="1501" y="840"/>
                        <a:pt x="1468" y="829"/>
                      </a:cubicBezTo>
                      <a:cubicBezTo>
                        <a:pt x="1434" y="829"/>
                        <a:pt x="1412" y="762"/>
                        <a:pt x="1401" y="717"/>
                      </a:cubicBezTo>
                      <a:cubicBezTo>
                        <a:pt x="1401" y="672"/>
                        <a:pt x="1401" y="672"/>
                        <a:pt x="1378" y="672"/>
                      </a:cubicBezTo>
                      <a:cubicBezTo>
                        <a:pt x="1356" y="683"/>
                        <a:pt x="1345" y="683"/>
                        <a:pt x="1345" y="661"/>
                      </a:cubicBezTo>
                      <a:cubicBezTo>
                        <a:pt x="1333" y="638"/>
                        <a:pt x="1333" y="627"/>
                        <a:pt x="1311" y="627"/>
                      </a:cubicBezTo>
                      <a:cubicBezTo>
                        <a:pt x="1277" y="627"/>
                        <a:pt x="1266" y="638"/>
                        <a:pt x="1255" y="627"/>
                      </a:cubicBezTo>
                      <a:cubicBezTo>
                        <a:pt x="1244" y="616"/>
                        <a:pt x="1109" y="616"/>
                        <a:pt x="1109" y="616"/>
                      </a:cubicBezTo>
                      <a:cubicBezTo>
                        <a:pt x="1109" y="616"/>
                        <a:pt x="1064" y="549"/>
                        <a:pt x="1031" y="515"/>
                      </a:cubicBezTo>
                      <a:cubicBezTo>
                        <a:pt x="997" y="482"/>
                        <a:pt x="997" y="448"/>
                        <a:pt x="997" y="392"/>
                      </a:cubicBezTo>
                      <a:cubicBezTo>
                        <a:pt x="997" y="347"/>
                        <a:pt x="1008" y="280"/>
                        <a:pt x="986" y="269"/>
                      </a:cubicBezTo>
                      <a:cubicBezTo>
                        <a:pt x="963" y="269"/>
                        <a:pt x="952" y="257"/>
                        <a:pt x="963" y="246"/>
                      </a:cubicBezTo>
                      <a:cubicBezTo>
                        <a:pt x="974" y="235"/>
                        <a:pt x="986" y="190"/>
                        <a:pt x="986" y="157"/>
                      </a:cubicBezTo>
                      <a:cubicBezTo>
                        <a:pt x="986" y="123"/>
                        <a:pt x="941" y="89"/>
                        <a:pt x="896" y="78"/>
                      </a:cubicBezTo>
                      <a:cubicBezTo>
                        <a:pt x="851" y="78"/>
                        <a:pt x="863" y="0"/>
                        <a:pt x="863" y="0"/>
                      </a:cubicBezTo>
                      <a:cubicBezTo>
                        <a:pt x="694" y="0"/>
                        <a:pt x="694" y="0"/>
                        <a:pt x="694" y="0"/>
                      </a:cubicBezTo>
                      <a:cubicBezTo>
                        <a:pt x="571" y="235"/>
                        <a:pt x="571" y="235"/>
                        <a:pt x="571" y="235"/>
                      </a:cubicBezTo>
                      <a:cubicBezTo>
                        <a:pt x="437" y="313"/>
                        <a:pt x="437" y="313"/>
                        <a:pt x="437" y="313"/>
                      </a:cubicBezTo>
                      <a:lnTo>
                        <a:pt x="437" y="313"/>
                      </a:lnTo>
                      <a:cubicBezTo>
                        <a:pt x="437" y="369"/>
                        <a:pt x="437" y="369"/>
                        <a:pt x="437" y="369"/>
                      </a:cubicBezTo>
                      <a:cubicBezTo>
                        <a:pt x="258" y="437"/>
                        <a:pt x="258" y="437"/>
                        <a:pt x="258" y="437"/>
                      </a:cubicBezTo>
                      <a:cubicBezTo>
                        <a:pt x="190" y="426"/>
                        <a:pt x="190" y="426"/>
                        <a:pt x="190" y="426"/>
                      </a:cubicBezTo>
                      <a:cubicBezTo>
                        <a:pt x="201" y="459"/>
                        <a:pt x="213" y="470"/>
                        <a:pt x="224" y="470"/>
                      </a:cubicBezTo>
                      <a:cubicBezTo>
                        <a:pt x="246" y="459"/>
                        <a:pt x="269" y="482"/>
                        <a:pt x="258" y="515"/>
                      </a:cubicBezTo>
                      <a:cubicBezTo>
                        <a:pt x="246" y="549"/>
                        <a:pt x="246" y="582"/>
                        <a:pt x="269" y="605"/>
                      </a:cubicBezTo>
                      <a:cubicBezTo>
                        <a:pt x="280" y="616"/>
                        <a:pt x="213" y="627"/>
                        <a:pt x="213" y="571"/>
                      </a:cubicBezTo>
                      <a:cubicBezTo>
                        <a:pt x="213" y="515"/>
                        <a:pt x="201" y="493"/>
                        <a:pt x="179" y="493"/>
                      </a:cubicBezTo>
                      <a:cubicBezTo>
                        <a:pt x="168" y="493"/>
                        <a:pt x="168" y="560"/>
                        <a:pt x="145" y="571"/>
                      </a:cubicBezTo>
                      <a:cubicBezTo>
                        <a:pt x="112" y="582"/>
                        <a:pt x="101" y="616"/>
                        <a:pt x="101" y="638"/>
                      </a:cubicBezTo>
                      <a:cubicBezTo>
                        <a:pt x="101" y="661"/>
                        <a:pt x="78" y="661"/>
                        <a:pt x="45" y="672"/>
                      </a:cubicBezTo>
                      <a:cubicBezTo>
                        <a:pt x="22" y="683"/>
                        <a:pt x="0" y="739"/>
                        <a:pt x="22" y="751"/>
                      </a:cubicBezTo>
                      <a:cubicBezTo>
                        <a:pt x="33" y="751"/>
                        <a:pt x="45" y="728"/>
                        <a:pt x="56" y="751"/>
                      </a:cubicBezTo>
                      <a:cubicBezTo>
                        <a:pt x="67" y="762"/>
                        <a:pt x="56" y="795"/>
                        <a:pt x="33" y="806"/>
                      </a:cubicBezTo>
                      <a:cubicBezTo>
                        <a:pt x="0" y="818"/>
                        <a:pt x="11" y="840"/>
                        <a:pt x="33" y="840"/>
                      </a:cubicBezTo>
                      <a:cubicBezTo>
                        <a:pt x="56" y="851"/>
                        <a:pt x="56" y="885"/>
                        <a:pt x="33" y="896"/>
                      </a:cubicBezTo>
                      <a:cubicBezTo>
                        <a:pt x="0" y="907"/>
                        <a:pt x="22" y="941"/>
                        <a:pt x="45" y="941"/>
                      </a:cubicBezTo>
                      <a:cubicBezTo>
                        <a:pt x="78" y="941"/>
                        <a:pt x="89" y="919"/>
                        <a:pt x="112" y="941"/>
                      </a:cubicBezTo>
                      <a:cubicBezTo>
                        <a:pt x="145" y="975"/>
                        <a:pt x="314" y="1053"/>
                        <a:pt x="358" y="1087"/>
                      </a:cubicBezTo>
                      <a:cubicBezTo>
                        <a:pt x="392" y="1109"/>
                        <a:pt x="403" y="1131"/>
                        <a:pt x="414" y="1131"/>
                      </a:cubicBezTo>
                      <a:cubicBezTo>
                        <a:pt x="425" y="1120"/>
                        <a:pt x="403" y="1064"/>
                        <a:pt x="392" y="1042"/>
                      </a:cubicBezTo>
                      <a:cubicBezTo>
                        <a:pt x="392" y="1020"/>
                        <a:pt x="437" y="1020"/>
                        <a:pt x="448" y="1064"/>
                      </a:cubicBezTo>
                      <a:cubicBezTo>
                        <a:pt x="470" y="1109"/>
                        <a:pt x="470" y="1143"/>
                        <a:pt x="470" y="1165"/>
                      </a:cubicBezTo>
                      <a:cubicBezTo>
                        <a:pt x="470" y="1188"/>
                        <a:pt x="493" y="1210"/>
                        <a:pt x="538" y="1210"/>
                      </a:cubicBezTo>
                      <a:cubicBezTo>
                        <a:pt x="583" y="1210"/>
                        <a:pt x="638" y="1233"/>
                        <a:pt x="661" y="1244"/>
                      </a:cubicBezTo>
                      <a:cubicBezTo>
                        <a:pt x="683" y="1266"/>
                        <a:pt x="706" y="1356"/>
                        <a:pt x="717" y="1356"/>
                      </a:cubicBezTo>
                      <a:cubicBezTo>
                        <a:pt x="728" y="1356"/>
                        <a:pt x="683" y="1277"/>
                        <a:pt x="706" y="1266"/>
                      </a:cubicBezTo>
                      <a:cubicBezTo>
                        <a:pt x="739" y="1244"/>
                        <a:pt x="784" y="1322"/>
                        <a:pt x="796" y="1389"/>
                      </a:cubicBezTo>
                      <a:cubicBezTo>
                        <a:pt x="807" y="1445"/>
                        <a:pt x="807" y="1524"/>
                        <a:pt x="840" y="1557"/>
                      </a:cubicBezTo>
                      <a:cubicBezTo>
                        <a:pt x="885" y="1602"/>
                        <a:pt x="974" y="1669"/>
                        <a:pt x="1019" y="1714"/>
                      </a:cubicBezTo>
                      <a:cubicBezTo>
                        <a:pt x="1064" y="1759"/>
                        <a:pt x="1087" y="1826"/>
                        <a:pt x="1120" y="1871"/>
                      </a:cubicBezTo>
                      <a:cubicBezTo>
                        <a:pt x="1165" y="1905"/>
                        <a:pt x="1165" y="1905"/>
                        <a:pt x="1165" y="1871"/>
                      </a:cubicBezTo>
                      <a:cubicBezTo>
                        <a:pt x="1154" y="1826"/>
                        <a:pt x="1154" y="1770"/>
                        <a:pt x="1188" y="1759"/>
                      </a:cubicBezTo>
                      <a:cubicBezTo>
                        <a:pt x="1221" y="1748"/>
                        <a:pt x="1255" y="1815"/>
                        <a:pt x="1277" y="1860"/>
                      </a:cubicBezTo>
                      <a:cubicBezTo>
                        <a:pt x="1289" y="1916"/>
                        <a:pt x="1322" y="1995"/>
                        <a:pt x="1367" y="2006"/>
                      </a:cubicBezTo>
                      <a:cubicBezTo>
                        <a:pt x="1412" y="2006"/>
                        <a:pt x="1445" y="2017"/>
                        <a:pt x="1456" y="2083"/>
                      </a:cubicBezTo>
                      <a:cubicBezTo>
                        <a:pt x="1456" y="2150"/>
                        <a:pt x="1490" y="2218"/>
                        <a:pt x="1524" y="2218"/>
                      </a:cubicBezTo>
                      <a:cubicBezTo>
                        <a:pt x="1558" y="2218"/>
                        <a:pt x="1591" y="2229"/>
                        <a:pt x="1614" y="2296"/>
                      </a:cubicBezTo>
                      <a:cubicBezTo>
                        <a:pt x="1636" y="2363"/>
                        <a:pt x="1692" y="2520"/>
                        <a:pt x="1748" y="2554"/>
                      </a:cubicBezTo>
                      <a:cubicBezTo>
                        <a:pt x="1793" y="2599"/>
                        <a:pt x="1871" y="2610"/>
                        <a:pt x="1871" y="2643"/>
                      </a:cubicBezTo>
                      <a:cubicBezTo>
                        <a:pt x="1883" y="2677"/>
                        <a:pt x="1883" y="2733"/>
                        <a:pt x="1938" y="2767"/>
                      </a:cubicBezTo>
                      <a:cubicBezTo>
                        <a:pt x="2006" y="2800"/>
                        <a:pt x="2062" y="2879"/>
                        <a:pt x="2062" y="2901"/>
                      </a:cubicBezTo>
                      <a:cubicBezTo>
                        <a:pt x="2073" y="2923"/>
                        <a:pt x="2084" y="2991"/>
                        <a:pt x="2129" y="3002"/>
                      </a:cubicBezTo>
                      <a:cubicBezTo>
                        <a:pt x="2174" y="3013"/>
                        <a:pt x="2185" y="3002"/>
                        <a:pt x="2196" y="3058"/>
                      </a:cubicBezTo>
                      <a:cubicBezTo>
                        <a:pt x="2219" y="3103"/>
                        <a:pt x="2275" y="3181"/>
                        <a:pt x="2286" y="3192"/>
                      </a:cubicBezTo>
                      <a:cubicBezTo>
                        <a:pt x="2297" y="3215"/>
                        <a:pt x="2308" y="3260"/>
                        <a:pt x="2308" y="3294"/>
                      </a:cubicBezTo>
                      <a:cubicBezTo>
                        <a:pt x="2319" y="3327"/>
                        <a:pt x="2353" y="3338"/>
                        <a:pt x="2353" y="3305"/>
                      </a:cubicBezTo>
                      <a:cubicBezTo>
                        <a:pt x="2353" y="3271"/>
                        <a:pt x="2331" y="3159"/>
                        <a:pt x="2342" y="3103"/>
                      </a:cubicBezTo>
                      <a:cubicBezTo>
                        <a:pt x="2342" y="3047"/>
                        <a:pt x="2364" y="3013"/>
                        <a:pt x="2387" y="3069"/>
                      </a:cubicBezTo>
                      <a:cubicBezTo>
                        <a:pt x="2409" y="3114"/>
                        <a:pt x="2420" y="3148"/>
                        <a:pt x="2409" y="3181"/>
                      </a:cubicBezTo>
                      <a:cubicBezTo>
                        <a:pt x="2409" y="3181"/>
                        <a:pt x="2443" y="3181"/>
                        <a:pt x="2476" y="3204"/>
                      </a:cubicBezTo>
                      <a:cubicBezTo>
                        <a:pt x="2510" y="3226"/>
                        <a:pt x="2521" y="3226"/>
                        <a:pt x="2532" y="3204"/>
                      </a:cubicBezTo>
                      <a:cubicBezTo>
                        <a:pt x="2555" y="3192"/>
                        <a:pt x="2532" y="3125"/>
                        <a:pt x="2510" y="3103"/>
                      </a:cubicBezTo>
                      <a:cubicBezTo>
                        <a:pt x="2499" y="3092"/>
                        <a:pt x="2488" y="3058"/>
                        <a:pt x="2499" y="3025"/>
                      </a:cubicBezTo>
                      <a:cubicBezTo>
                        <a:pt x="2510" y="3002"/>
                        <a:pt x="2521" y="2957"/>
                        <a:pt x="2510" y="2923"/>
                      </a:cubicBezTo>
                      <a:cubicBezTo>
                        <a:pt x="2510" y="2890"/>
                        <a:pt x="2521" y="2867"/>
                        <a:pt x="2555" y="2856"/>
                      </a:cubicBezTo>
                      <a:cubicBezTo>
                        <a:pt x="2577" y="2856"/>
                        <a:pt x="2600" y="2845"/>
                        <a:pt x="2600" y="282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4" name="Freeform 138">
                  <a:extLst>
                    <a:ext uri="{FF2B5EF4-FFF2-40B4-BE49-F238E27FC236}">
                      <a16:creationId xmlns:a16="http://schemas.microsoft.com/office/drawing/2014/main" id="{24F794C0-9A7E-2560-225D-55A512C1BF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87763" y="2703513"/>
                  <a:ext cx="1117600" cy="1133475"/>
                </a:xfrm>
                <a:custGeom>
                  <a:avLst/>
                  <a:gdLst>
                    <a:gd name="T0" fmla="*/ 3026 w 3105"/>
                    <a:gd name="T1" fmla="*/ 1569 h 3149"/>
                    <a:gd name="T2" fmla="*/ 2970 w 3105"/>
                    <a:gd name="T3" fmla="*/ 1356 h 3149"/>
                    <a:gd name="T4" fmla="*/ 2880 w 3105"/>
                    <a:gd name="T5" fmla="*/ 1389 h 3149"/>
                    <a:gd name="T6" fmla="*/ 2701 w 3105"/>
                    <a:gd name="T7" fmla="*/ 1434 h 3149"/>
                    <a:gd name="T8" fmla="*/ 2488 w 3105"/>
                    <a:gd name="T9" fmla="*/ 1210 h 3149"/>
                    <a:gd name="T10" fmla="*/ 2443 w 3105"/>
                    <a:gd name="T11" fmla="*/ 1065 h 3149"/>
                    <a:gd name="T12" fmla="*/ 2454 w 3105"/>
                    <a:gd name="T13" fmla="*/ 952 h 3149"/>
                    <a:gd name="T14" fmla="*/ 2533 w 3105"/>
                    <a:gd name="T15" fmla="*/ 796 h 3149"/>
                    <a:gd name="T16" fmla="*/ 2510 w 3105"/>
                    <a:gd name="T17" fmla="*/ 571 h 3149"/>
                    <a:gd name="T18" fmla="*/ 2578 w 3105"/>
                    <a:gd name="T19" fmla="*/ 425 h 3149"/>
                    <a:gd name="T20" fmla="*/ 2286 w 3105"/>
                    <a:gd name="T21" fmla="*/ 112 h 3149"/>
                    <a:gd name="T22" fmla="*/ 1793 w 3105"/>
                    <a:gd name="T23" fmla="*/ 246 h 3149"/>
                    <a:gd name="T24" fmla="*/ 1681 w 3105"/>
                    <a:gd name="T25" fmla="*/ 358 h 3149"/>
                    <a:gd name="T26" fmla="*/ 1446 w 3105"/>
                    <a:gd name="T27" fmla="*/ 302 h 3149"/>
                    <a:gd name="T28" fmla="*/ 1367 w 3105"/>
                    <a:gd name="T29" fmla="*/ 347 h 3149"/>
                    <a:gd name="T30" fmla="*/ 1132 w 3105"/>
                    <a:gd name="T31" fmla="*/ 201 h 3149"/>
                    <a:gd name="T32" fmla="*/ 1031 w 3105"/>
                    <a:gd name="T33" fmla="*/ 157 h 3149"/>
                    <a:gd name="T34" fmla="*/ 863 w 3105"/>
                    <a:gd name="T35" fmla="*/ 45 h 3149"/>
                    <a:gd name="T36" fmla="*/ 706 w 3105"/>
                    <a:gd name="T37" fmla="*/ 123 h 3149"/>
                    <a:gd name="T38" fmla="*/ 639 w 3105"/>
                    <a:gd name="T39" fmla="*/ 336 h 3149"/>
                    <a:gd name="T40" fmla="*/ 515 w 3105"/>
                    <a:gd name="T41" fmla="*/ 594 h 3149"/>
                    <a:gd name="T42" fmla="*/ 460 w 3105"/>
                    <a:gd name="T43" fmla="*/ 829 h 3149"/>
                    <a:gd name="T44" fmla="*/ 258 w 3105"/>
                    <a:gd name="T45" fmla="*/ 874 h 3149"/>
                    <a:gd name="T46" fmla="*/ 157 w 3105"/>
                    <a:gd name="T47" fmla="*/ 840 h 3149"/>
                    <a:gd name="T48" fmla="*/ 168 w 3105"/>
                    <a:gd name="T49" fmla="*/ 840 h 3149"/>
                    <a:gd name="T50" fmla="*/ 56 w 3105"/>
                    <a:gd name="T51" fmla="*/ 941 h 3149"/>
                    <a:gd name="T52" fmla="*/ 45 w 3105"/>
                    <a:gd name="T53" fmla="*/ 1098 h 3149"/>
                    <a:gd name="T54" fmla="*/ 101 w 3105"/>
                    <a:gd name="T55" fmla="*/ 1300 h 3149"/>
                    <a:gd name="T56" fmla="*/ 235 w 3105"/>
                    <a:gd name="T57" fmla="*/ 1378 h 3149"/>
                    <a:gd name="T58" fmla="*/ 325 w 3105"/>
                    <a:gd name="T59" fmla="*/ 1479 h 3149"/>
                    <a:gd name="T60" fmla="*/ 370 w 3105"/>
                    <a:gd name="T61" fmla="*/ 1625 h 3149"/>
                    <a:gd name="T62" fmla="*/ 426 w 3105"/>
                    <a:gd name="T63" fmla="*/ 1770 h 3149"/>
                    <a:gd name="T64" fmla="*/ 538 w 3105"/>
                    <a:gd name="T65" fmla="*/ 1793 h 3149"/>
                    <a:gd name="T66" fmla="*/ 639 w 3105"/>
                    <a:gd name="T67" fmla="*/ 1725 h 3149"/>
                    <a:gd name="T68" fmla="*/ 784 w 3105"/>
                    <a:gd name="T69" fmla="*/ 1827 h 3149"/>
                    <a:gd name="T70" fmla="*/ 874 w 3105"/>
                    <a:gd name="T71" fmla="*/ 2038 h 3149"/>
                    <a:gd name="T72" fmla="*/ 840 w 3105"/>
                    <a:gd name="T73" fmla="*/ 2285 h 3149"/>
                    <a:gd name="T74" fmla="*/ 953 w 3105"/>
                    <a:gd name="T75" fmla="*/ 2375 h 3149"/>
                    <a:gd name="T76" fmla="*/ 1020 w 3105"/>
                    <a:gd name="T77" fmla="*/ 2520 h 3149"/>
                    <a:gd name="T78" fmla="*/ 1098 w 3105"/>
                    <a:gd name="T79" fmla="*/ 2610 h 3149"/>
                    <a:gd name="T80" fmla="*/ 1166 w 3105"/>
                    <a:gd name="T81" fmla="*/ 2666 h 3149"/>
                    <a:gd name="T82" fmla="*/ 1222 w 3105"/>
                    <a:gd name="T83" fmla="*/ 2733 h 3149"/>
                    <a:gd name="T84" fmla="*/ 1435 w 3105"/>
                    <a:gd name="T85" fmla="*/ 2845 h 3149"/>
                    <a:gd name="T86" fmla="*/ 1367 w 3105"/>
                    <a:gd name="T87" fmla="*/ 2957 h 3149"/>
                    <a:gd name="T88" fmla="*/ 1457 w 3105"/>
                    <a:gd name="T89" fmla="*/ 3058 h 3149"/>
                    <a:gd name="T90" fmla="*/ 1569 w 3105"/>
                    <a:gd name="T91" fmla="*/ 3002 h 3149"/>
                    <a:gd name="T92" fmla="*/ 1636 w 3105"/>
                    <a:gd name="T93" fmla="*/ 3114 h 3149"/>
                    <a:gd name="T94" fmla="*/ 1860 w 3105"/>
                    <a:gd name="T95" fmla="*/ 3137 h 3149"/>
                    <a:gd name="T96" fmla="*/ 1894 w 3105"/>
                    <a:gd name="T97" fmla="*/ 2935 h 3149"/>
                    <a:gd name="T98" fmla="*/ 1995 w 3105"/>
                    <a:gd name="T99" fmla="*/ 2845 h 3149"/>
                    <a:gd name="T100" fmla="*/ 1939 w 3105"/>
                    <a:gd name="T101" fmla="*/ 2677 h 3149"/>
                    <a:gd name="T102" fmla="*/ 1995 w 3105"/>
                    <a:gd name="T103" fmla="*/ 2554 h 3149"/>
                    <a:gd name="T104" fmla="*/ 2107 w 3105"/>
                    <a:gd name="T105" fmla="*/ 2375 h 3149"/>
                    <a:gd name="T106" fmla="*/ 2197 w 3105"/>
                    <a:gd name="T107" fmla="*/ 2251 h 3149"/>
                    <a:gd name="T108" fmla="*/ 2185 w 3105"/>
                    <a:gd name="T109" fmla="*/ 2016 h 3149"/>
                    <a:gd name="T110" fmla="*/ 2320 w 3105"/>
                    <a:gd name="T111" fmla="*/ 1949 h 3149"/>
                    <a:gd name="T112" fmla="*/ 2421 w 3105"/>
                    <a:gd name="T113" fmla="*/ 1815 h 3149"/>
                    <a:gd name="T114" fmla="*/ 2578 w 3105"/>
                    <a:gd name="T115" fmla="*/ 1737 h 3149"/>
                    <a:gd name="T116" fmla="*/ 2746 w 3105"/>
                    <a:gd name="T117" fmla="*/ 1703 h 3149"/>
                    <a:gd name="T118" fmla="*/ 2925 w 3105"/>
                    <a:gd name="T119" fmla="*/ 1782 h 3149"/>
                    <a:gd name="T120" fmla="*/ 3082 w 3105"/>
                    <a:gd name="T121" fmla="*/ 1725 h 3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105" h="3149">
                      <a:moveTo>
                        <a:pt x="3026" y="1569"/>
                      </a:moveTo>
                      <a:lnTo>
                        <a:pt x="3026" y="1569"/>
                      </a:lnTo>
                      <a:cubicBezTo>
                        <a:pt x="3004" y="1558"/>
                        <a:pt x="3015" y="1524"/>
                        <a:pt x="3026" y="1445"/>
                      </a:cubicBezTo>
                      <a:cubicBezTo>
                        <a:pt x="3037" y="1356"/>
                        <a:pt x="3004" y="1367"/>
                        <a:pt x="2970" y="1356"/>
                      </a:cubicBezTo>
                      <a:cubicBezTo>
                        <a:pt x="2947" y="1345"/>
                        <a:pt x="2936" y="1322"/>
                        <a:pt x="2925" y="1300"/>
                      </a:cubicBezTo>
                      <a:cubicBezTo>
                        <a:pt x="2914" y="1322"/>
                        <a:pt x="2891" y="1356"/>
                        <a:pt x="2880" y="1389"/>
                      </a:cubicBezTo>
                      <a:cubicBezTo>
                        <a:pt x="2869" y="1445"/>
                        <a:pt x="2858" y="1501"/>
                        <a:pt x="2813" y="1513"/>
                      </a:cubicBezTo>
                      <a:cubicBezTo>
                        <a:pt x="2757" y="1535"/>
                        <a:pt x="2746" y="1434"/>
                        <a:pt x="2701" y="1434"/>
                      </a:cubicBezTo>
                      <a:cubicBezTo>
                        <a:pt x="2645" y="1434"/>
                        <a:pt x="2611" y="1423"/>
                        <a:pt x="2555" y="1378"/>
                      </a:cubicBezTo>
                      <a:cubicBezTo>
                        <a:pt x="2499" y="1322"/>
                        <a:pt x="2488" y="1232"/>
                        <a:pt x="2488" y="1210"/>
                      </a:cubicBezTo>
                      <a:cubicBezTo>
                        <a:pt x="2477" y="1176"/>
                        <a:pt x="2443" y="1199"/>
                        <a:pt x="2432" y="1188"/>
                      </a:cubicBezTo>
                      <a:cubicBezTo>
                        <a:pt x="2421" y="1176"/>
                        <a:pt x="2421" y="1087"/>
                        <a:pt x="2443" y="1065"/>
                      </a:cubicBezTo>
                      <a:cubicBezTo>
                        <a:pt x="2454" y="1053"/>
                        <a:pt x="2477" y="1042"/>
                        <a:pt x="2466" y="1031"/>
                      </a:cubicBezTo>
                      <a:cubicBezTo>
                        <a:pt x="2454" y="1031"/>
                        <a:pt x="2466" y="997"/>
                        <a:pt x="2454" y="952"/>
                      </a:cubicBezTo>
                      <a:cubicBezTo>
                        <a:pt x="2443" y="907"/>
                        <a:pt x="2466" y="907"/>
                        <a:pt x="2488" y="896"/>
                      </a:cubicBezTo>
                      <a:cubicBezTo>
                        <a:pt x="2522" y="874"/>
                        <a:pt x="2522" y="863"/>
                        <a:pt x="2533" y="796"/>
                      </a:cubicBezTo>
                      <a:cubicBezTo>
                        <a:pt x="2533" y="717"/>
                        <a:pt x="2510" y="683"/>
                        <a:pt x="2499" y="661"/>
                      </a:cubicBezTo>
                      <a:cubicBezTo>
                        <a:pt x="2477" y="627"/>
                        <a:pt x="2488" y="594"/>
                        <a:pt x="2510" y="571"/>
                      </a:cubicBezTo>
                      <a:cubicBezTo>
                        <a:pt x="2533" y="549"/>
                        <a:pt x="2522" y="482"/>
                        <a:pt x="2522" y="482"/>
                      </a:cubicBezTo>
                      <a:cubicBezTo>
                        <a:pt x="2578" y="425"/>
                        <a:pt x="2578" y="425"/>
                        <a:pt x="2578" y="425"/>
                      </a:cubicBezTo>
                      <a:cubicBezTo>
                        <a:pt x="2488" y="213"/>
                        <a:pt x="2488" y="213"/>
                        <a:pt x="2488" y="213"/>
                      </a:cubicBezTo>
                      <a:cubicBezTo>
                        <a:pt x="2286" y="112"/>
                        <a:pt x="2286" y="112"/>
                        <a:pt x="2286" y="112"/>
                      </a:cubicBezTo>
                      <a:cubicBezTo>
                        <a:pt x="1984" y="89"/>
                        <a:pt x="1984" y="89"/>
                        <a:pt x="1984" y="89"/>
                      </a:cubicBezTo>
                      <a:cubicBezTo>
                        <a:pt x="1793" y="246"/>
                        <a:pt x="1793" y="246"/>
                        <a:pt x="1793" y="246"/>
                      </a:cubicBezTo>
                      <a:cubicBezTo>
                        <a:pt x="1793" y="246"/>
                        <a:pt x="1771" y="291"/>
                        <a:pt x="1782" y="325"/>
                      </a:cubicBezTo>
                      <a:cubicBezTo>
                        <a:pt x="1793" y="370"/>
                        <a:pt x="1715" y="392"/>
                        <a:pt x="1681" y="358"/>
                      </a:cubicBezTo>
                      <a:cubicBezTo>
                        <a:pt x="1659" y="314"/>
                        <a:pt x="1625" y="246"/>
                        <a:pt x="1569" y="246"/>
                      </a:cubicBezTo>
                      <a:cubicBezTo>
                        <a:pt x="1524" y="258"/>
                        <a:pt x="1479" y="314"/>
                        <a:pt x="1446" y="302"/>
                      </a:cubicBezTo>
                      <a:cubicBezTo>
                        <a:pt x="1423" y="280"/>
                        <a:pt x="1401" y="246"/>
                        <a:pt x="1390" y="269"/>
                      </a:cubicBezTo>
                      <a:cubicBezTo>
                        <a:pt x="1378" y="280"/>
                        <a:pt x="1390" y="347"/>
                        <a:pt x="1367" y="347"/>
                      </a:cubicBezTo>
                      <a:cubicBezTo>
                        <a:pt x="1345" y="347"/>
                        <a:pt x="1289" y="280"/>
                        <a:pt x="1233" y="258"/>
                      </a:cubicBezTo>
                      <a:cubicBezTo>
                        <a:pt x="1177" y="246"/>
                        <a:pt x="1132" y="224"/>
                        <a:pt x="1132" y="201"/>
                      </a:cubicBezTo>
                      <a:cubicBezTo>
                        <a:pt x="1121" y="190"/>
                        <a:pt x="1121" y="145"/>
                        <a:pt x="1098" y="157"/>
                      </a:cubicBezTo>
                      <a:cubicBezTo>
                        <a:pt x="1087" y="168"/>
                        <a:pt x="1042" y="190"/>
                        <a:pt x="1031" y="157"/>
                      </a:cubicBezTo>
                      <a:cubicBezTo>
                        <a:pt x="1009" y="134"/>
                        <a:pt x="964" y="67"/>
                        <a:pt x="919" y="67"/>
                      </a:cubicBezTo>
                      <a:cubicBezTo>
                        <a:pt x="885" y="78"/>
                        <a:pt x="863" y="67"/>
                        <a:pt x="863" y="45"/>
                      </a:cubicBezTo>
                      <a:cubicBezTo>
                        <a:pt x="852" y="22"/>
                        <a:pt x="818" y="0"/>
                        <a:pt x="796" y="45"/>
                      </a:cubicBezTo>
                      <a:cubicBezTo>
                        <a:pt x="773" y="78"/>
                        <a:pt x="740" y="101"/>
                        <a:pt x="706" y="123"/>
                      </a:cubicBezTo>
                      <a:cubicBezTo>
                        <a:pt x="673" y="145"/>
                        <a:pt x="661" y="168"/>
                        <a:pt x="673" y="213"/>
                      </a:cubicBezTo>
                      <a:cubicBezTo>
                        <a:pt x="684" y="258"/>
                        <a:pt x="661" y="314"/>
                        <a:pt x="639" y="336"/>
                      </a:cubicBezTo>
                      <a:cubicBezTo>
                        <a:pt x="605" y="347"/>
                        <a:pt x="549" y="425"/>
                        <a:pt x="549" y="493"/>
                      </a:cubicBezTo>
                      <a:cubicBezTo>
                        <a:pt x="538" y="560"/>
                        <a:pt x="538" y="583"/>
                        <a:pt x="515" y="594"/>
                      </a:cubicBezTo>
                      <a:cubicBezTo>
                        <a:pt x="493" y="594"/>
                        <a:pt x="482" y="627"/>
                        <a:pt x="482" y="683"/>
                      </a:cubicBezTo>
                      <a:cubicBezTo>
                        <a:pt x="482" y="739"/>
                        <a:pt x="482" y="818"/>
                        <a:pt x="460" y="829"/>
                      </a:cubicBezTo>
                      <a:cubicBezTo>
                        <a:pt x="437" y="840"/>
                        <a:pt x="359" y="907"/>
                        <a:pt x="347" y="907"/>
                      </a:cubicBezTo>
                      <a:cubicBezTo>
                        <a:pt x="347" y="907"/>
                        <a:pt x="280" y="885"/>
                        <a:pt x="258" y="874"/>
                      </a:cubicBezTo>
                      <a:cubicBezTo>
                        <a:pt x="224" y="863"/>
                        <a:pt x="157" y="840"/>
                        <a:pt x="157" y="840"/>
                      </a:cubicBezTo>
                      <a:lnTo>
                        <a:pt x="157" y="840"/>
                      </a:lnTo>
                      <a:lnTo>
                        <a:pt x="157" y="840"/>
                      </a:lnTo>
                      <a:cubicBezTo>
                        <a:pt x="168" y="840"/>
                        <a:pt x="168" y="840"/>
                        <a:pt x="168" y="840"/>
                      </a:cubicBezTo>
                      <a:cubicBezTo>
                        <a:pt x="168" y="840"/>
                        <a:pt x="135" y="829"/>
                        <a:pt x="90" y="852"/>
                      </a:cubicBezTo>
                      <a:cubicBezTo>
                        <a:pt x="45" y="863"/>
                        <a:pt x="45" y="907"/>
                        <a:pt x="56" y="941"/>
                      </a:cubicBezTo>
                      <a:cubicBezTo>
                        <a:pt x="67" y="986"/>
                        <a:pt x="78" y="1008"/>
                        <a:pt x="45" y="1031"/>
                      </a:cubicBezTo>
                      <a:cubicBezTo>
                        <a:pt x="11" y="1053"/>
                        <a:pt x="0" y="1098"/>
                        <a:pt x="45" y="1098"/>
                      </a:cubicBezTo>
                      <a:cubicBezTo>
                        <a:pt x="90" y="1087"/>
                        <a:pt x="78" y="1087"/>
                        <a:pt x="90" y="1132"/>
                      </a:cubicBezTo>
                      <a:cubicBezTo>
                        <a:pt x="90" y="1188"/>
                        <a:pt x="90" y="1300"/>
                        <a:pt x="101" y="1300"/>
                      </a:cubicBezTo>
                      <a:cubicBezTo>
                        <a:pt x="112" y="1311"/>
                        <a:pt x="179" y="1300"/>
                        <a:pt x="191" y="1322"/>
                      </a:cubicBezTo>
                      <a:cubicBezTo>
                        <a:pt x="202" y="1356"/>
                        <a:pt x="235" y="1356"/>
                        <a:pt x="235" y="1378"/>
                      </a:cubicBezTo>
                      <a:cubicBezTo>
                        <a:pt x="246" y="1401"/>
                        <a:pt x="246" y="1423"/>
                        <a:pt x="280" y="1434"/>
                      </a:cubicBezTo>
                      <a:cubicBezTo>
                        <a:pt x="314" y="1434"/>
                        <a:pt x="314" y="1445"/>
                        <a:pt x="325" y="1479"/>
                      </a:cubicBezTo>
                      <a:cubicBezTo>
                        <a:pt x="336" y="1513"/>
                        <a:pt x="314" y="1535"/>
                        <a:pt x="347" y="1546"/>
                      </a:cubicBezTo>
                      <a:cubicBezTo>
                        <a:pt x="381" y="1558"/>
                        <a:pt x="347" y="1602"/>
                        <a:pt x="370" y="1625"/>
                      </a:cubicBezTo>
                      <a:cubicBezTo>
                        <a:pt x="392" y="1636"/>
                        <a:pt x="404" y="1636"/>
                        <a:pt x="404" y="1669"/>
                      </a:cubicBezTo>
                      <a:cubicBezTo>
                        <a:pt x="404" y="1714"/>
                        <a:pt x="404" y="1770"/>
                        <a:pt x="426" y="1770"/>
                      </a:cubicBezTo>
                      <a:cubicBezTo>
                        <a:pt x="460" y="1770"/>
                        <a:pt x="471" y="1782"/>
                        <a:pt x="482" y="1793"/>
                      </a:cubicBezTo>
                      <a:cubicBezTo>
                        <a:pt x="493" y="1804"/>
                        <a:pt x="515" y="1815"/>
                        <a:pt x="538" y="1793"/>
                      </a:cubicBezTo>
                      <a:cubicBezTo>
                        <a:pt x="571" y="1782"/>
                        <a:pt x="560" y="1770"/>
                        <a:pt x="594" y="1759"/>
                      </a:cubicBezTo>
                      <a:cubicBezTo>
                        <a:pt x="616" y="1737"/>
                        <a:pt x="616" y="1725"/>
                        <a:pt x="639" y="1725"/>
                      </a:cubicBezTo>
                      <a:cubicBezTo>
                        <a:pt x="650" y="1725"/>
                        <a:pt x="684" y="1759"/>
                        <a:pt x="717" y="1770"/>
                      </a:cubicBezTo>
                      <a:cubicBezTo>
                        <a:pt x="740" y="1782"/>
                        <a:pt x="773" y="1793"/>
                        <a:pt x="784" y="1827"/>
                      </a:cubicBezTo>
                      <a:cubicBezTo>
                        <a:pt x="784" y="1860"/>
                        <a:pt x="784" y="1949"/>
                        <a:pt x="818" y="1982"/>
                      </a:cubicBezTo>
                      <a:cubicBezTo>
                        <a:pt x="863" y="2016"/>
                        <a:pt x="885" y="2027"/>
                        <a:pt x="874" y="2038"/>
                      </a:cubicBezTo>
                      <a:cubicBezTo>
                        <a:pt x="874" y="2061"/>
                        <a:pt x="829" y="2050"/>
                        <a:pt x="829" y="2095"/>
                      </a:cubicBezTo>
                      <a:cubicBezTo>
                        <a:pt x="829" y="2139"/>
                        <a:pt x="829" y="2251"/>
                        <a:pt x="840" y="2285"/>
                      </a:cubicBezTo>
                      <a:cubicBezTo>
                        <a:pt x="852" y="2319"/>
                        <a:pt x="874" y="2262"/>
                        <a:pt x="896" y="2285"/>
                      </a:cubicBezTo>
                      <a:cubicBezTo>
                        <a:pt x="908" y="2307"/>
                        <a:pt x="953" y="2341"/>
                        <a:pt x="953" y="2375"/>
                      </a:cubicBezTo>
                      <a:cubicBezTo>
                        <a:pt x="953" y="2408"/>
                        <a:pt x="941" y="2442"/>
                        <a:pt x="953" y="2486"/>
                      </a:cubicBezTo>
                      <a:cubicBezTo>
                        <a:pt x="964" y="2520"/>
                        <a:pt x="1020" y="2509"/>
                        <a:pt x="1020" y="2520"/>
                      </a:cubicBezTo>
                      <a:cubicBezTo>
                        <a:pt x="1020" y="2543"/>
                        <a:pt x="1020" y="2588"/>
                        <a:pt x="1031" y="2599"/>
                      </a:cubicBezTo>
                      <a:cubicBezTo>
                        <a:pt x="1053" y="2621"/>
                        <a:pt x="1053" y="2610"/>
                        <a:pt x="1098" y="2610"/>
                      </a:cubicBezTo>
                      <a:cubicBezTo>
                        <a:pt x="1143" y="2599"/>
                        <a:pt x="1166" y="2632"/>
                        <a:pt x="1177" y="2655"/>
                      </a:cubicBezTo>
                      <a:cubicBezTo>
                        <a:pt x="1177" y="2655"/>
                        <a:pt x="1177" y="2666"/>
                        <a:pt x="1166" y="2666"/>
                      </a:cubicBezTo>
                      <a:cubicBezTo>
                        <a:pt x="1177" y="2677"/>
                        <a:pt x="1177" y="2677"/>
                        <a:pt x="1188" y="2688"/>
                      </a:cubicBezTo>
                      <a:cubicBezTo>
                        <a:pt x="1199" y="2722"/>
                        <a:pt x="1188" y="2744"/>
                        <a:pt x="1222" y="2733"/>
                      </a:cubicBezTo>
                      <a:cubicBezTo>
                        <a:pt x="1266" y="2722"/>
                        <a:pt x="1401" y="2733"/>
                        <a:pt x="1412" y="2744"/>
                      </a:cubicBezTo>
                      <a:cubicBezTo>
                        <a:pt x="1412" y="2767"/>
                        <a:pt x="1401" y="2823"/>
                        <a:pt x="1435" y="2845"/>
                      </a:cubicBezTo>
                      <a:cubicBezTo>
                        <a:pt x="1468" y="2868"/>
                        <a:pt x="1479" y="2912"/>
                        <a:pt x="1435" y="2912"/>
                      </a:cubicBezTo>
                      <a:cubicBezTo>
                        <a:pt x="1390" y="2912"/>
                        <a:pt x="1356" y="2924"/>
                        <a:pt x="1367" y="2957"/>
                      </a:cubicBezTo>
                      <a:cubicBezTo>
                        <a:pt x="1378" y="2980"/>
                        <a:pt x="1435" y="2957"/>
                        <a:pt x="1435" y="2991"/>
                      </a:cubicBezTo>
                      <a:cubicBezTo>
                        <a:pt x="1423" y="3013"/>
                        <a:pt x="1423" y="3081"/>
                        <a:pt x="1457" y="3058"/>
                      </a:cubicBezTo>
                      <a:cubicBezTo>
                        <a:pt x="1491" y="3036"/>
                        <a:pt x="1535" y="3013"/>
                        <a:pt x="1524" y="2991"/>
                      </a:cubicBezTo>
                      <a:cubicBezTo>
                        <a:pt x="1524" y="2968"/>
                        <a:pt x="1569" y="2968"/>
                        <a:pt x="1569" y="3002"/>
                      </a:cubicBezTo>
                      <a:cubicBezTo>
                        <a:pt x="1569" y="3036"/>
                        <a:pt x="1558" y="3047"/>
                        <a:pt x="1591" y="3047"/>
                      </a:cubicBezTo>
                      <a:cubicBezTo>
                        <a:pt x="1625" y="3047"/>
                        <a:pt x="1636" y="3092"/>
                        <a:pt x="1636" y="3114"/>
                      </a:cubicBezTo>
                      <a:cubicBezTo>
                        <a:pt x="1647" y="3148"/>
                        <a:pt x="1670" y="3148"/>
                        <a:pt x="1737" y="3137"/>
                      </a:cubicBezTo>
                      <a:cubicBezTo>
                        <a:pt x="1782" y="3137"/>
                        <a:pt x="1838" y="3137"/>
                        <a:pt x="1860" y="3137"/>
                      </a:cubicBezTo>
                      <a:cubicBezTo>
                        <a:pt x="1860" y="3103"/>
                        <a:pt x="1860" y="3013"/>
                        <a:pt x="1871" y="3002"/>
                      </a:cubicBezTo>
                      <a:cubicBezTo>
                        <a:pt x="1894" y="3002"/>
                        <a:pt x="1894" y="2980"/>
                        <a:pt x="1894" y="2935"/>
                      </a:cubicBezTo>
                      <a:cubicBezTo>
                        <a:pt x="1883" y="2901"/>
                        <a:pt x="1894" y="2890"/>
                        <a:pt x="1939" y="2879"/>
                      </a:cubicBezTo>
                      <a:cubicBezTo>
                        <a:pt x="1973" y="2879"/>
                        <a:pt x="1995" y="2868"/>
                        <a:pt x="1995" y="2845"/>
                      </a:cubicBezTo>
                      <a:cubicBezTo>
                        <a:pt x="1995" y="2812"/>
                        <a:pt x="1984" y="2789"/>
                        <a:pt x="1961" y="2778"/>
                      </a:cubicBezTo>
                      <a:cubicBezTo>
                        <a:pt x="1950" y="2767"/>
                        <a:pt x="1961" y="2722"/>
                        <a:pt x="1939" y="2677"/>
                      </a:cubicBezTo>
                      <a:cubicBezTo>
                        <a:pt x="1928" y="2632"/>
                        <a:pt x="1950" y="2599"/>
                        <a:pt x="1984" y="2610"/>
                      </a:cubicBezTo>
                      <a:cubicBezTo>
                        <a:pt x="2017" y="2610"/>
                        <a:pt x="1984" y="2565"/>
                        <a:pt x="1995" y="2554"/>
                      </a:cubicBezTo>
                      <a:cubicBezTo>
                        <a:pt x="2017" y="2543"/>
                        <a:pt x="2006" y="2531"/>
                        <a:pt x="2017" y="2464"/>
                      </a:cubicBezTo>
                      <a:cubicBezTo>
                        <a:pt x="2028" y="2408"/>
                        <a:pt x="2062" y="2386"/>
                        <a:pt x="2107" y="2375"/>
                      </a:cubicBezTo>
                      <a:cubicBezTo>
                        <a:pt x="2152" y="2375"/>
                        <a:pt x="2140" y="2319"/>
                        <a:pt x="2174" y="2296"/>
                      </a:cubicBezTo>
                      <a:cubicBezTo>
                        <a:pt x="2219" y="2285"/>
                        <a:pt x="2208" y="2274"/>
                        <a:pt x="2197" y="2251"/>
                      </a:cubicBezTo>
                      <a:cubicBezTo>
                        <a:pt x="2185" y="2229"/>
                        <a:pt x="2197" y="2162"/>
                        <a:pt x="2185" y="2128"/>
                      </a:cubicBezTo>
                      <a:cubicBezTo>
                        <a:pt x="2174" y="2095"/>
                        <a:pt x="2174" y="2016"/>
                        <a:pt x="2185" y="2016"/>
                      </a:cubicBezTo>
                      <a:cubicBezTo>
                        <a:pt x="2208" y="2016"/>
                        <a:pt x="2230" y="2005"/>
                        <a:pt x="2230" y="1982"/>
                      </a:cubicBezTo>
                      <a:cubicBezTo>
                        <a:pt x="2230" y="1949"/>
                        <a:pt x="2264" y="1926"/>
                        <a:pt x="2320" y="1949"/>
                      </a:cubicBezTo>
                      <a:cubicBezTo>
                        <a:pt x="2365" y="1960"/>
                        <a:pt x="2353" y="1915"/>
                        <a:pt x="2365" y="1871"/>
                      </a:cubicBezTo>
                      <a:cubicBezTo>
                        <a:pt x="2376" y="1827"/>
                        <a:pt x="2398" y="1815"/>
                        <a:pt x="2421" y="1815"/>
                      </a:cubicBezTo>
                      <a:cubicBezTo>
                        <a:pt x="2443" y="1815"/>
                        <a:pt x="2477" y="1770"/>
                        <a:pt x="2477" y="1725"/>
                      </a:cubicBezTo>
                      <a:cubicBezTo>
                        <a:pt x="2477" y="1681"/>
                        <a:pt x="2522" y="1714"/>
                        <a:pt x="2578" y="1737"/>
                      </a:cubicBezTo>
                      <a:cubicBezTo>
                        <a:pt x="2622" y="1770"/>
                        <a:pt x="2667" y="1770"/>
                        <a:pt x="2667" y="1737"/>
                      </a:cubicBezTo>
                      <a:cubicBezTo>
                        <a:pt x="2678" y="1714"/>
                        <a:pt x="2701" y="1692"/>
                        <a:pt x="2746" y="1703"/>
                      </a:cubicBezTo>
                      <a:cubicBezTo>
                        <a:pt x="2779" y="1703"/>
                        <a:pt x="2824" y="1737"/>
                        <a:pt x="2846" y="1770"/>
                      </a:cubicBezTo>
                      <a:cubicBezTo>
                        <a:pt x="2869" y="1793"/>
                        <a:pt x="2891" y="1770"/>
                        <a:pt x="2925" y="1782"/>
                      </a:cubicBezTo>
                      <a:cubicBezTo>
                        <a:pt x="2947" y="1804"/>
                        <a:pt x="2970" y="1804"/>
                        <a:pt x="2981" y="1759"/>
                      </a:cubicBezTo>
                      <a:cubicBezTo>
                        <a:pt x="2981" y="1714"/>
                        <a:pt x="3060" y="1759"/>
                        <a:pt x="3082" y="1725"/>
                      </a:cubicBezTo>
                      <a:cubicBezTo>
                        <a:pt x="3104" y="1681"/>
                        <a:pt x="3048" y="1580"/>
                        <a:pt x="3026" y="1569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5" name="Freeform 139">
                  <a:extLst>
                    <a:ext uri="{FF2B5EF4-FFF2-40B4-BE49-F238E27FC236}">
                      <a16:creationId xmlns:a16="http://schemas.microsoft.com/office/drawing/2014/main" id="{A97A9F7B-FE5E-0EFB-377D-B4F39EB687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2725" y="3663950"/>
                  <a:ext cx="447675" cy="622300"/>
                </a:xfrm>
                <a:custGeom>
                  <a:avLst/>
                  <a:gdLst>
                    <a:gd name="T0" fmla="*/ 807 w 1245"/>
                    <a:gd name="T1" fmla="*/ 471 h 1727"/>
                    <a:gd name="T2" fmla="*/ 661 w 1245"/>
                    <a:gd name="T3" fmla="*/ 381 h 1727"/>
                    <a:gd name="T4" fmla="*/ 594 w 1245"/>
                    <a:gd name="T5" fmla="*/ 325 h 1727"/>
                    <a:gd name="T6" fmla="*/ 505 w 1245"/>
                    <a:gd name="T7" fmla="*/ 325 h 1727"/>
                    <a:gd name="T8" fmla="*/ 505 w 1245"/>
                    <a:gd name="T9" fmla="*/ 246 h 1727"/>
                    <a:gd name="T10" fmla="*/ 482 w 1245"/>
                    <a:gd name="T11" fmla="*/ 78 h 1727"/>
                    <a:gd name="T12" fmla="*/ 258 w 1245"/>
                    <a:gd name="T13" fmla="*/ 22 h 1727"/>
                    <a:gd name="T14" fmla="*/ 202 w 1245"/>
                    <a:gd name="T15" fmla="*/ 22 h 1727"/>
                    <a:gd name="T16" fmla="*/ 146 w 1245"/>
                    <a:gd name="T17" fmla="*/ 191 h 1727"/>
                    <a:gd name="T18" fmla="*/ 179 w 1245"/>
                    <a:gd name="T19" fmla="*/ 370 h 1727"/>
                    <a:gd name="T20" fmla="*/ 56 w 1245"/>
                    <a:gd name="T21" fmla="*/ 347 h 1727"/>
                    <a:gd name="T22" fmla="*/ 67 w 1245"/>
                    <a:gd name="T23" fmla="*/ 605 h 1727"/>
                    <a:gd name="T24" fmla="*/ 191 w 1245"/>
                    <a:gd name="T25" fmla="*/ 751 h 1727"/>
                    <a:gd name="T26" fmla="*/ 56 w 1245"/>
                    <a:gd name="T27" fmla="*/ 728 h 1727"/>
                    <a:gd name="T28" fmla="*/ 34 w 1245"/>
                    <a:gd name="T29" fmla="*/ 639 h 1727"/>
                    <a:gd name="T30" fmla="*/ 11 w 1245"/>
                    <a:gd name="T31" fmla="*/ 627 h 1727"/>
                    <a:gd name="T32" fmla="*/ 101 w 1245"/>
                    <a:gd name="T33" fmla="*/ 941 h 1727"/>
                    <a:gd name="T34" fmla="*/ 303 w 1245"/>
                    <a:gd name="T35" fmla="*/ 1154 h 1727"/>
                    <a:gd name="T36" fmla="*/ 292 w 1245"/>
                    <a:gd name="T37" fmla="*/ 1434 h 1727"/>
                    <a:gd name="T38" fmla="*/ 112 w 1245"/>
                    <a:gd name="T39" fmla="*/ 1647 h 1727"/>
                    <a:gd name="T40" fmla="*/ 258 w 1245"/>
                    <a:gd name="T41" fmla="*/ 1681 h 1727"/>
                    <a:gd name="T42" fmla="*/ 348 w 1245"/>
                    <a:gd name="T43" fmla="*/ 1569 h 1727"/>
                    <a:gd name="T44" fmla="*/ 516 w 1245"/>
                    <a:gd name="T45" fmla="*/ 1468 h 1727"/>
                    <a:gd name="T46" fmla="*/ 706 w 1245"/>
                    <a:gd name="T47" fmla="*/ 1513 h 1727"/>
                    <a:gd name="T48" fmla="*/ 863 w 1245"/>
                    <a:gd name="T49" fmla="*/ 1647 h 1727"/>
                    <a:gd name="T50" fmla="*/ 953 w 1245"/>
                    <a:gd name="T51" fmla="*/ 1681 h 1727"/>
                    <a:gd name="T52" fmla="*/ 964 w 1245"/>
                    <a:gd name="T53" fmla="*/ 1513 h 1727"/>
                    <a:gd name="T54" fmla="*/ 1054 w 1245"/>
                    <a:gd name="T55" fmla="*/ 1345 h 1727"/>
                    <a:gd name="T56" fmla="*/ 1199 w 1245"/>
                    <a:gd name="T57" fmla="*/ 1311 h 1727"/>
                    <a:gd name="T58" fmla="*/ 1244 w 1245"/>
                    <a:gd name="T59" fmla="*/ 1143 h 1727"/>
                    <a:gd name="T60" fmla="*/ 1166 w 1245"/>
                    <a:gd name="T61" fmla="*/ 1009 h 1727"/>
                    <a:gd name="T62" fmla="*/ 1009 w 1245"/>
                    <a:gd name="T63" fmla="*/ 896 h 1727"/>
                    <a:gd name="T64" fmla="*/ 941 w 1245"/>
                    <a:gd name="T65" fmla="*/ 751 h 1727"/>
                    <a:gd name="T66" fmla="*/ 897 w 1245"/>
                    <a:gd name="T67" fmla="*/ 605 h 1727"/>
                    <a:gd name="T68" fmla="*/ 930 w 1245"/>
                    <a:gd name="T69" fmla="*/ 471 h 1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45" h="1727">
                      <a:moveTo>
                        <a:pt x="807" y="471"/>
                      </a:moveTo>
                      <a:lnTo>
                        <a:pt x="807" y="471"/>
                      </a:lnTo>
                      <a:cubicBezTo>
                        <a:pt x="740" y="482"/>
                        <a:pt x="717" y="482"/>
                        <a:pt x="706" y="448"/>
                      </a:cubicBezTo>
                      <a:cubicBezTo>
                        <a:pt x="706" y="426"/>
                        <a:pt x="695" y="381"/>
                        <a:pt x="661" y="381"/>
                      </a:cubicBezTo>
                      <a:cubicBezTo>
                        <a:pt x="628" y="381"/>
                        <a:pt x="639" y="370"/>
                        <a:pt x="639" y="336"/>
                      </a:cubicBezTo>
                      <a:cubicBezTo>
                        <a:pt x="639" y="302"/>
                        <a:pt x="594" y="302"/>
                        <a:pt x="594" y="325"/>
                      </a:cubicBezTo>
                      <a:cubicBezTo>
                        <a:pt x="605" y="347"/>
                        <a:pt x="561" y="370"/>
                        <a:pt x="527" y="392"/>
                      </a:cubicBezTo>
                      <a:cubicBezTo>
                        <a:pt x="493" y="415"/>
                        <a:pt x="493" y="347"/>
                        <a:pt x="505" y="325"/>
                      </a:cubicBezTo>
                      <a:cubicBezTo>
                        <a:pt x="505" y="291"/>
                        <a:pt x="448" y="314"/>
                        <a:pt x="437" y="291"/>
                      </a:cubicBezTo>
                      <a:cubicBezTo>
                        <a:pt x="426" y="258"/>
                        <a:pt x="460" y="246"/>
                        <a:pt x="505" y="246"/>
                      </a:cubicBezTo>
                      <a:cubicBezTo>
                        <a:pt x="549" y="246"/>
                        <a:pt x="538" y="202"/>
                        <a:pt x="505" y="179"/>
                      </a:cubicBezTo>
                      <a:cubicBezTo>
                        <a:pt x="471" y="157"/>
                        <a:pt x="482" y="101"/>
                        <a:pt x="482" y="78"/>
                      </a:cubicBezTo>
                      <a:cubicBezTo>
                        <a:pt x="471" y="67"/>
                        <a:pt x="336" y="56"/>
                        <a:pt x="292" y="67"/>
                      </a:cubicBezTo>
                      <a:cubicBezTo>
                        <a:pt x="258" y="78"/>
                        <a:pt x="269" y="56"/>
                        <a:pt x="258" y="22"/>
                      </a:cubicBezTo>
                      <a:cubicBezTo>
                        <a:pt x="247" y="11"/>
                        <a:pt x="247" y="11"/>
                        <a:pt x="236" y="0"/>
                      </a:cubicBezTo>
                      <a:cubicBezTo>
                        <a:pt x="236" y="11"/>
                        <a:pt x="213" y="22"/>
                        <a:pt x="202" y="22"/>
                      </a:cubicBezTo>
                      <a:cubicBezTo>
                        <a:pt x="168" y="33"/>
                        <a:pt x="157" y="56"/>
                        <a:pt x="157" y="89"/>
                      </a:cubicBezTo>
                      <a:cubicBezTo>
                        <a:pt x="168" y="123"/>
                        <a:pt x="157" y="168"/>
                        <a:pt x="146" y="191"/>
                      </a:cubicBezTo>
                      <a:cubicBezTo>
                        <a:pt x="135" y="224"/>
                        <a:pt x="146" y="258"/>
                        <a:pt x="157" y="269"/>
                      </a:cubicBezTo>
                      <a:cubicBezTo>
                        <a:pt x="179" y="291"/>
                        <a:pt x="202" y="358"/>
                        <a:pt x="179" y="370"/>
                      </a:cubicBezTo>
                      <a:cubicBezTo>
                        <a:pt x="168" y="392"/>
                        <a:pt x="157" y="392"/>
                        <a:pt x="123" y="370"/>
                      </a:cubicBezTo>
                      <a:cubicBezTo>
                        <a:pt x="90" y="347"/>
                        <a:pt x="56" y="347"/>
                        <a:pt x="56" y="347"/>
                      </a:cubicBezTo>
                      <a:cubicBezTo>
                        <a:pt x="56" y="347"/>
                        <a:pt x="56" y="358"/>
                        <a:pt x="56" y="370"/>
                      </a:cubicBezTo>
                      <a:cubicBezTo>
                        <a:pt x="56" y="403"/>
                        <a:pt x="45" y="538"/>
                        <a:pt x="67" y="605"/>
                      </a:cubicBezTo>
                      <a:cubicBezTo>
                        <a:pt x="79" y="661"/>
                        <a:pt x="112" y="684"/>
                        <a:pt x="157" y="695"/>
                      </a:cubicBezTo>
                      <a:cubicBezTo>
                        <a:pt x="191" y="706"/>
                        <a:pt x="202" y="728"/>
                        <a:pt x="191" y="751"/>
                      </a:cubicBezTo>
                      <a:cubicBezTo>
                        <a:pt x="168" y="762"/>
                        <a:pt x="135" y="762"/>
                        <a:pt x="112" y="740"/>
                      </a:cubicBezTo>
                      <a:cubicBezTo>
                        <a:pt x="101" y="717"/>
                        <a:pt x="79" y="717"/>
                        <a:pt x="56" y="728"/>
                      </a:cubicBezTo>
                      <a:cubicBezTo>
                        <a:pt x="45" y="740"/>
                        <a:pt x="45" y="728"/>
                        <a:pt x="56" y="706"/>
                      </a:cubicBezTo>
                      <a:cubicBezTo>
                        <a:pt x="67" y="684"/>
                        <a:pt x="56" y="650"/>
                        <a:pt x="34" y="639"/>
                      </a:cubicBezTo>
                      <a:cubicBezTo>
                        <a:pt x="23" y="616"/>
                        <a:pt x="23" y="538"/>
                        <a:pt x="11" y="538"/>
                      </a:cubicBezTo>
                      <a:cubicBezTo>
                        <a:pt x="0" y="527"/>
                        <a:pt x="0" y="594"/>
                        <a:pt x="11" y="627"/>
                      </a:cubicBezTo>
                      <a:cubicBezTo>
                        <a:pt x="34" y="672"/>
                        <a:pt x="0" y="706"/>
                        <a:pt x="23" y="762"/>
                      </a:cubicBezTo>
                      <a:cubicBezTo>
                        <a:pt x="45" y="829"/>
                        <a:pt x="67" y="919"/>
                        <a:pt x="101" y="941"/>
                      </a:cubicBezTo>
                      <a:cubicBezTo>
                        <a:pt x="135" y="964"/>
                        <a:pt x="157" y="975"/>
                        <a:pt x="191" y="1020"/>
                      </a:cubicBezTo>
                      <a:cubicBezTo>
                        <a:pt x="213" y="1053"/>
                        <a:pt x="292" y="1120"/>
                        <a:pt x="303" y="1154"/>
                      </a:cubicBezTo>
                      <a:cubicBezTo>
                        <a:pt x="303" y="1188"/>
                        <a:pt x="258" y="1233"/>
                        <a:pt x="269" y="1289"/>
                      </a:cubicBezTo>
                      <a:cubicBezTo>
                        <a:pt x="280" y="1356"/>
                        <a:pt x="303" y="1412"/>
                        <a:pt x="292" y="1434"/>
                      </a:cubicBezTo>
                      <a:cubicBezTo>
                        <a:pt x="280" y="1468"/>
                        <a:pt x="236" y="1502"/>
                        <a:pt x="202" y="1535"/>
                      </a:cubicBezTo>
                      <a:cubicBezTo>
                        <a:pt x="168" y="1558"/>
                        <a:pt x="112" y="1614"/>
                        <a:pt x="112" y="1647"/>
                      </a:cubicBezTo>
                      <a:cubicBezTo>
                        <a:pt x="112" y="1681"/>
                        <a:pt x="157" y="1658"/>
                        <a:pt x="202" y="1658"/>
                      </a:cubicBezTo>
                      <a:cubicBezTo>
                        <a:pt x="236" y="1658"/>
                        <a:pt x="247" y="1647"/>
                        <a:pt x="258" y="1681"/>
                      </a:cubicBezTo>
                      <a:cubicBezTo>
                        <a:pt x="258" y="1658"/>
                        <a:pt x="269" y="1647"/>
                        <a:pt x="269" y="1625"/>
                      </a:cubicBezTo>
                      <a:cubicBezTo>
                        <a:pt x="280" y="1591"/>
                        <a:pt x="336" y="1591"/>
                        <a:pt x="348" y="1569"/>
                      </a:cubicBezTo>
                      <a:cubicBezTo>
                        <a:pt x="359" y="1546"/>
                        <a:pt x="437" y="1513"/>
                        <a:pt x="460" y="1513"/>
                      </a:cubicBezTo>
                      <a:cubicBezTo>
                        <a:pt x="482" y="1524"/>
                        <a:pt x="505" y="1491"/>
                        <a:pt x="516" y="1468"/>
                      </a:cubicBezTo>
                      <a:cubicBezTo>
                        <a:pt x="538" y="1457"/>
                        <a:pt x="628" y="1457"/>
                        <a:pt x="650" y="1491"/>
                      </a:cubicBezTo>
                      <a:cubicBezTo>
                        <a:pt x="661" y="1513"/>
                        <a:pt x="672" y="1513"/>
                        <a:pt x="706" y="1513"/>
                      </a:cubicBezTo>
                      <a:cubicBezTo>
                        <a:pt x="740" y="1524"/>
                        <a:pt x="740" y="1569"/>
                        <a:pt x="785" y="1591"/>
                      </a:cubicBezTo>
                      <a:cubicBezTo>
                        <a:pt x="818" y="1602"/>
                        <a:pt x="841" y="1614"/>
                        <a:pt x="863" y="1647"/>
                      </a:cubicBezTo>
                      <a:cubicBezTo>
                        <a:pt x="885" y="1692"/>
                        <a:pt x="885" y="1692"/>
                        <a:pt x="919" y="1703"/>
                      </a:cubicBezTo>
                      <a:cubicBezTo>
                        <a:pt x="941" y="1715"/>
                        <a:pt x="953" y="1726"/>
                        <a:pt x="953" y="1681"/>
                      </a:cubicBezTo>
                      <a:cubicBezTo>
                        <a:pt x="953" y="1647"/>
                        <a:pt x="908" y="1580"/>
                        <a:pt x="908" y="1580"/>
                      </a:cubicBezTo>
                      <a:cubicBezTo>
                        <a:pt x="908" y="1580"/>
                        <a:pt x="941" y="1535"/>
                        <a:pt x="964" y="1513"/>
                      </a:cubicBezTo>
                      <a:cubicBezTo>
                        <a:pt x="975" y="1491"/>
                        <a:pt x="964" y="1367"/>
                        <a:pt x="975" y="1345"/>
                      </a:cubicBezTo>
                      <a:cubicBezTo>
                        <a:pt x="975" y="1322"/>
                        <a:pt x="1009" y="1333"/>
                        <a:pt x="1054" y="1345"/>
                      </a:cubicBezTo>
                      <a:cubicBezTo>
                        <a:pt x="1098" y="1356"/>
                        <a:pt x="1110" y="1345"/>
                        <a:pt x="1121" y="1311"/>
                      </a:cubicBezTo>
                      <a:cubicBezTo>
                        <a:pt x="1143" y="1277"/>
                        <a:pt x="1177" y="1300"/>
                        <a:pt x="1199" y="1311"/>
                      </a:cubicBezTo>
                      <a:cubicBezTo>
                        <a:pt x="1210" y="1322"/>
                        <a:pt x="1222" y="1277"/>
                        <a:pt x="1222" y="1233"/>
                      </a:cubicBezTo>
                      <a:cubicBezTo>
                        <a:pt x="1222" y="1188"/>
                        <a:pt x="1244" y="1154"/>
                        <a:pt x="1244" y="1143"/>
                      </a:cubicBezTo>
                      <a:cubicBezTo>
                        <a:pt x="1244" y="1120"/>
                        <a:pt x="1188" y="1109"/>
                        <a:pt x="1166" y="1109"/>
                      </a:cubicBezTo>
                      <a:cubicBezTo>
                        <a:pt x="1154" y="1098"/>
                        <a:pt x="1154" y="1053"/>
                        <a:pt x="1166" y="1009"/>
                      </a:cubicBezTo>
                      <a:cubicBezTo>
                        <a:pt x="1166" y="964"/>
                        <a:pt x="1132" y="941"/>
                        <a:pt x="1098" y="908"/>
                      </a:cubicBezTo>
                      <a:cubicBezTo>
                        <a:pt x="1065" y="885"/>
                        <a:pt x="1043" y="908"/>
                        <a:pt x="1009" y="896"/>
                      </a:cubicBezTo>
                      <a:cubicBezTo>
                        <a:pt x="986" y="885"/>
                        <a:pt x="998" y="829"/>
                        <a:pt x="1020" y="796"/>
                      </a:cubicBezTo>
                      <a:cubicBezTo>
                        <a:pt x="1031" y="773"/>
                        <a:pt x="998" y="751"/>
                        <a:pt x="941" y="751"/>
                      </a:cubicBezTo>
                      <a:cubicBezTo>
                        <a:pt x="885" y="762"/>
                        <a:pt x="863" y="773"/>
                        <a:pt x="863" y="717"/>
                      </a:cubicBezTo>
                      <a:cubicBezTo>
                        <a:pt x="863" y="672"/>
                        <a:pt x="885" y="650"/>
                        <a:pt x="897" y="605"/>
                      </a:cubicBezTo>
                      <a:cubicBezTo>
                        <a:pt x="908" y="571"/>
                        <a:pt x="930" y="493"/>
                        <a:pt x="930" y="493"/>
                      </a:cubicBezTo>
                      <a:cubicBezTo>
                        <a:pt x="930" y="493"/>
                        <a:pt x="930" y="482"/>
                        <a:pt x="930" y="471"/>
                      </a:cubicBezTo>
                      <a:cubicBezTo>
                        <a:pt x="908" y="471"/>
                        <a:pt x="852" y="471"/>
                        <a:pt x="807" y="47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6" name="Freeform 140">
                  <a:extLst>
                    <a:ext uri="{FF2B5EF4-FFF2-40B4-BE49-F238E27FC236}">
                      <a16:creationId xmlns:a16="http://schemas.microsoft.com/office/drawing/2014/main" id="{48B576D5-4E96-B2AB-5CEF-A20D97FD70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3550" y="4572000"/>
                  <a:ext cx="282575" cy="214313"/>
                </a:xfrm>
                <a:custGeom>
                  <a:avLst/>
                  <a:gdLst>
                    <a:gd name="T0" fmla="*/ 728 w 785"/>
                    <a:gd name="T1" fmla="*/ 257 h 594"/>
                    <a:gd name="T2" fmla="*/ 728 w 785"/>
                    <a:gd name="T3" fmla="*/ 257 h 594"/>
                    <a:gd name="T4" fmla="*/ 762 w 785"/>
                    <a:gd name="T5" fmla="*/ 224 h 594"/>
                    <a:gd name="T6" fmla="*/ 762 w 785"/>
                    <a:gd name="T7" fmla="*/ 134 h 594"/>
                    <a:gd name="T8" fmla="*/ 740 w 785"/>
                    <a:gd name="T9" fmla="*/ 100 h 594"/>
                    <a:gd name="T10" fmla="*/ 695 w 785"/>
                    <a:gd name="T11" fmla="*/ 22 h 594"/>
                    <a:gd name="T12" fmla="*/ 639 w 785"/>
                    <a:gd name="T13" fmla="*/ 11 h 594"/>
                    <a:gd name="T14" fmla="*/ 572 w 785"/>
                    <a:gd name="T15" fmla="*/ 55 h 594"/>
                    <a:gd name="T16" fmla="*/ 527 w 785"/>
                    <a:gd name="T17" fmla="*/ 67 h 594"/>
                    <a:gd name="T18" fmla="*/ 471 w 785"/>
                    <a:gd name="T19" fmla="*/ 44 h 594"/>
                    <a:gd name="T20" fmla="*/ 392 w 785"/>
                    <a:gd name="T21" fmla="*/ 22 h 594"/>
                    <a:gd name="T22" fmla="*/ 336 w 785"/>
                    <a:gd name="T23" fmla="*/ 89 h 594"/>
                    <a:gd name="T24" fmla="*/ 157 w 785"/>
                    <a:gd name="T25" fmla="*/ 134 h 594"/>
                    <a:gd name="T26" fmla="*/ 0 w 785"/>
                    <a:gd name="T27" fmla="*/ 235 h 594"/>
                    <a:gd name="T28" fmla="*/ 45 w 785"/>
                    <a:gd name="T29" fmla="*/ 257 h 594"/>
                    <a:gd name="T30" fmla="*/ 224 w 785"/>
                    <a:gd name="T31" fmla="*/ 380 h 594"/>
                    <a:gd name="T32" fmla="*/ 359 w 785"/>
                    <a:gd name="T33" fmla="*/ 436 h 594"/>
                    <a:gd name="T34" fmla="*/ 459 w 785"/>
                    <a:gd name="T35" fmla="*/ 504 h 594"/>
                    <a:gd name="T36" fmla="*/ 527 w 785"/>
                    <a:gd name="T37" fmla="*/ 571 h 594"/>
                    <a:gd name="T38" fmla="*/ 583 w 785"/>
                    <a:gd name="T39" fmla="*/ 593 h 594"/>
                    <a:gd name="T40" fmla="*/ 583 w 785"/>
                    <a:gd name="T41" fmla="*/ 593 h 594"/>
                    <a:gd name="T42" fmla="*/ 605 w 785"/>
                    <a:gd name="T43" fmla="*/ 526 h 594"/>
                    <a:gd name="T44" fmla="*/ 740 w 785"/>
                    <a:gd name="T45" fmla="*/ 448 h 594"/>
                    <a:gd name="T46" fmla="*/ 784 w 785"/>
                    <a:gd name="T47" fmla="*/ 403 h 594"/>
                    <a:gd name="T48" fmla="*/ 751 w 785"/>
                    <a:gd name="T49" fmla="*/ 358 h 594"/>
                    <a:gd name="T50" fmla="*/ 728 w 785"/>
                    <a:gd name="T51" fmla="*/ 257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85" h="594">
                      <a:moveTo>
                        <a:pt x="728" y="257"/>
                      </a:moveTo>
                      <a:lnTo>
                        <a:pt x="728" y="257"/>
                      </a:lnTo>
                      <a:cubicBezTo>
                        <a:pt x="751" y="246"/>
                        <a:pt x="773" y="235"/>
                        <a:pt x="762" y="224"/>
                      </a:cubicBezTo>
                      <a:cubicBezTo>
                        <a:pt x="751" y="212"/>
                        <a:pt x="740" y="156"/>
                        <a:pt x="762" y="134"/>
                      </a:cubicBezTo>
                      <a:cubicBezTo>
                        <a:pt x="784" y="123"/>
                        <a:pt x="762" y="100"/>
                        <a:pt x="740" y="100"/>
                      </a:cubicBezTo>
                      <a:cubicBezTo>
                        <a:pt x="717" y="100"/>
                        <a:pt x="695" y="55"/>
                        <a:pt x="695" y="22"/>
                      </a:cubicBezTo>
                      <a:cubicBezTo>
                        <a:pt x="684" y="0"/>
                        <a:pt x="661" y="0"/>
                        <a:pt x="639" y="11"/>
                      </a:cubicBezTo>
                      <a:cubicBezTo>
                        <a:pt x="605" y="33"/>
                        <a:pt x="583" y="22"/>
                        <a:pt x="572" y="55"/>
                      </a:cubicBezTo>
                      <a:cubicBezTo>
                        <a:pt x="560" y="89"/>
                        <a:pt x="538" y="89"/>
                        <a:pt x="527" y="67"/>
                      </a:cubicBezTo>
                      <a:cubicBezTo>
                        <a:pt x="515" y="33"/>
                        <a:pt x="482" y="67"/>
                        <a:pt x="471" y="44"/>
                      </a:cubicBezTo>
                      <a:cubicBezTo>
                        <a:pt x="448" y="22"/>
                        <a:pt x="437" y="33"/>
                        <a:pt x="392" y="22"/>
                      </a:cubicBezTo>
                      <a:cubicBezTo>
                        <a:pt x="359" y="0"/>
                        <a:pt x="348" y="67"/>
                        <a:pt x="336" y="89"/>
                      </a:cubicBezTo>
                      <a:cubicBezTo>
                        <a:pt x="325" y="123"/>
                        <a:pt x="202" y="145"/>
                        <a:pt x="157" y="134"/>
                      </a:cubicBezTo>
                      <a:cubicBezTo>
                        <a:pt x="112" y="134"/>
                        <a:pt x="34" y="201"/>
                        <a:pt x="0" y="235"/>
                      </a:cubicBezTo>
                      <a:cubicBezTo>
                        <a:pt x="22" y="246"/>
                        <a:pt x="34" y="246"/>
                        <a:pt x="45" y="257"/>
                      </a:cubicBezTo>
                      <a:cubicBezTo>
                        <a:pt x="123" y="291"/>
                        <a:pt x="202" y="347"/>
                        <a:pt x="224" y="380"/>
                      </a:cubicBezTo>
                      <a:cubicBezTo>
                        <a:pt x="258" y="414"/>
                        <a:pt x="303" y="425"/>
                        <a:pt x="359" y="436"/>
                      </a:cubicBezTo>
                      <a:cubicBezTo>
                        <a:pt x="403" y="436"/>
                        <a:pt x="448" y="448"/>
                        <a:pt x="459" y="504"/>
                      </a:cubicBezTo>
                      <a:cubicBezTo>
                        <a:pt x="482" y="549"/>
                        <a:pt x="482" y="560"/>
                        <a:pt x="527" y="571"/>
                      </a:cubicBezTo>
                      <a:cubicBezTo>
                        <a:pt x="549" y="582"/>
                        <a:pt x="560" y="582"/>
                        <a:pt x="583" y="593"/>
                      </a:cubicBezTo>
                      <a:lnTo>
                        <a:pt x="583" y="593"/>
                      </a:lnTo>
                      <a:cubicBezTo>
                        <a:pt x="583" y="593"/>
                        <a:pt x="583" y="560"/>
                        <a:pt x="605" y="526"/>
                      </a:cubicBezTo>
                      <a:cubicBezTo>
                        <a:pt x="628" y="481"/>
                        <a:pt x="717" y="459"/>
                        <a:pt x="740" y="448"/>
                      </a:cubicBezTo>
                      <a:cubicBezTo>
                        <a:pt x="762" y="448"/>
                        <a:pt x="773" y="414"/>
                        <a:pt x="784" y="403"/>
                      </a:cubicBezTo>
                      <a:cubicBezTo>
                        <a:pt x="773" y="391"/>
                        <a:pt x="762" y="369"/>
                        <a:pt x="751" y="358"/>
                      </a:cubicBezTo>
                      <a:cubicBezTo>
                        <a:pt x="740" y="336"/>
                        <a:pt x="706" y="257"/>
                        <a:pt x="728" y="25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7" name="Freeform 141">
                  <a:extLst>
                    <a:ext uri="{FF2B5EF4-FFF2-40B4-BE49-F238E27FC236}">
                      <a16:creationId xmlns:a16="http://schemas.microsoft.com/office/drawing/2014/main" id="{05DE9FCF-F2A1-1093-2EE6-8A25474F5F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4463" y="4010025"/>
                  <a:ext cx="379412" cy="423863"/>
                </a:xfrm>
                <a:custGeom>
                  <a:avLst/>
                  <a:gdLst>
                    <a:gd name="T0" fmla="*/ 280 w 1054"/>
                    <a:gd name="T1" fmla="*/ 1098 h 1177"/>
                    <a:gd name="T2" fmla="*/ 280 w 1054"/>
                    <a:gd name="T3" fmla="*/ 1098 h 1177"/>
                    <a:gd name="T4" fmla="*/ 358 w 1054"/>
                    <a:gd name="T5" fmla="*/ 1154 h 1177"/>
                    <a:gd name="T6" fmla="*/ 370 w 1054"/>
                    <a:gd name="T7" fmla="*/ 1176 h 1177"/>
                    <a:gd name="T8" fmla="*/ 448 w 1054"/>
                    <a:gd name="T9" fmla="*/ 1143 h 1177"/>
                    <a:gd name="T10" fmla="*/ 448 w 1054"/>
                    <a:gd name="T11" fmla="*/ 1076 h 1177"/>
                    <a:gd name="T12" fmla="*/ 515 w 1054"/>
                    <a:gd name="T13" fmla="*/ 1008 h 1177"/>
                    <a:gd name="T14" fmla="*/ 527 w 1054"/>
                    <a:gd name="T15" fmla="*/ 1008 h 1177"/>
                    <a:gd name="T16" fmla="*/ 538 w 1054"/>
                    <a:gd name="T17" fmla="*/ 851 h 1177"/>
                    <a:gd name="T18" fmla="*/ 560 w 1054"/>
                    <a:gd name="T19" fmla="*/ 840 h 1177"/>
                    <a:gd name="T20" fmla="*/ 650 w 1054"/>
                    <a:gd name="T21" fmla="*/ 795 h 1177"/>
                    <a:gd name="T22" fmla="*/ 739 w 1054"/>
                    <a:gd name="T23" fmla="*/ 739 h 1177"/>
                    <a:gd name="T24" fmla="*/ 751 w 1054"/>
                    <a:gd name="T25" fmla="*/ 627 h 1177"/>
                    <a:gd name="T26" fmla="*/ 796 w 1054"/>
                    <a:gd name="T27" fmla="*/ 582 h 1177"/>
                    <a:gd name="T28" fmla="*/ 829 w 1054"/>
                    <a:gd name="T29" fmla="*/ 538 h 1177"/>
                    <a:gd name="T30" fmla="*/ 818 w 1054"/>
                    <a:gd name="T31" fmla="*/ 470 h 1177"/>
                    <a:gd name="T32" fmla="*/ 840 w 1054"/>
                    <a:gd name="T33" fmla="*/ 403 h 1177"/>
                    <a:gd name="T34" fmla="*/ 930 w 1054"/>
                    <a:gd name="T35" fmla="*/ 425 h 1177"/>
                    <a:gd name="T36" fmla="*/ 975 w 1054"/>
                    <a:gd name="T37" fmla="*/ 392 h 1177"/>
                    <a:gd name="T38" fmla="*/ 1042 w 1054"/>
                    <a:gd name="T39" fmla="*/ 369 h 1177"/>
                    <a:gd name="T40" fmla="*/ 1042 w 1054"/>
                    <a:gd name="T41" fmla="*/ 291 h 1177"/>
                    <a:gd name="T42" fmla="*/ 997 w 1054"/>
                    <a:gd name="T43" fmla="*/ 246 h 1177"/>
                    <a:gd name="T44" fmla="*/ 997 w 1054"/>
                    <a:gd name="T45" fmla="*/ 112 h 1177"/>
                    <a:gd name="T46" fmla="*/ 975 w 1054"/>
                    <a:gd name="T47" fmla="*/ 33 h 1177"/>
                    <a:gd name="T48" fmla="*/ 919 w 1054"/>
                    <a:gd name="T49" fmla="*/ 45 h 1177"/>
                    <a:gd name="T50" fmla="*/ 863 w 1054"/>
                    <a:gd name="T51" fmla="*/ 89 h 1177"/>
                    <a:gd name="T52" fmla="*/ 829 w 1054"/>
                    <a:gd name="T53" fmla="*/ 134 h 1177"/>
                    <a:gd name="T54" fmla="*/ 739 w 1054"/>
                    <a:gd name="T55" fmla="*/ 190 h 1177"/>
                    <a:gd name="T56" fmla="*/ 639 w 1054"/>
                    <a:gd name="T57" fmla="*/ 89 h 1177"/>
                    <a:gd name="T58" fmla="*/ 560 w 1054"/>
                    <a:gd name="T59" fmla="*/ 134 h 1177"/>
                    <a:gd name="T60" fmla="*/ 538 w 1054"/>
                    <a:gd name="T61" fmla="*/ 156 h 1177"/>
                    <a:gd name="T62" fmla="*/ 560 w 1054"/>
                    <a:gd name="T63" fmla="*/ 280 h 1177"/>
                    <a:gd name="T64" fmla="*/ 639 w 1054"/>
                    <a:gd name="T65" fmla="*/ 291 h 1177"/>
                    <a:gd name="T66" fmla="*/ 605 w 1054"/>
                    <a:gd name="T67" fmla="*/ 336 h 1177"/>
                    <a:gd name="T68" fmla="*/ 538 w 1054"/>
                    <a:gd name="T69" fmla="*/ 392 h 1177"/>
                    <a:gd name="T70" fmla="*/ 493 w 1054"/>
                    <a:gd name="T71" fmla="*/ 358 h 1177"/>
                    <a:gd name="T72" fmla="*/ 426 w 1054"/>
                    <a:gd name="T73" fmla="*/ 381 h 1177"/>
                    <a:gd name="T74" fmla="*/ 392 w 1054"/>
                    <a:gd name="T75" fmla="*/ 414 h 1177"/>
                    <a:gd name="T76" fmla="*/ 392 w 1054"/>
                    <a:gd name="T77" fmla="*/ 504 h 1177"/>
                    <a:gd name="T78" fmla="*/ 347 w 1054"/>
                    <a:gd name="T79" fmla="*/ 538 h 1177"/>
                    <a:gd name="T80" fmla="*/ 314 w 1054"/>
                    <a:gd name="T81" fmla="*/ 549 h 1177"/>
                    <a:gd name="T82" fmla="*/ 258 w 1054"/>
                    <a:gd name="T83" fmla="*/ 538 h 1177"/>
                    <a:gd name="T84" fmla="*/ 213 w 1054"/>
                    <a:gd name="T85" fmla="*/ 582 h 1177"/>
                    <a:gd name="T86" fmla="*/ 123 w 1054"/>
                    <a:gd name="T87" fmla="*/ 582 h 1177"/>
                    <a:gd name="T88" fmla="*/ 112 w 1054"/>
                    <a:gd name="T89" fmla="*/ 549 h 1177"/>
                    <a:gd name="T90" fmla="*/ 34 w 1054"/>
                    <a:gd name="T91" fmla="*/ 638 h 1177"/>
                    <a:gd name="T92" fmla="*/ 34 w 1054"/>
                    <a:gd name="T93" fmla="*/ 717 h 1177"/>
                    <a:gd name="T94" fmla="*/ 67 w 1054"/>
                    <a:gd name="T95" fmla="*/ 751 h 1177"/>
                    <a:gd name="T96" fmla="*/ 90 w 1054"/>
                    <a:gd name="T97" fmla="*/ 795 h 1177"/>
                    <a:gd name="T98" fmla="*/ 112 w 1054"/>
                    <a:gd name="T99" fmla="*/ 952 h 1177"/>
                    <a:gd name="T100" fmla="*/ 168 w 1054"/>
                    <a:gd name="T101" fmla="*/ 975 h 1177"/>
                    <a:gd name="T102" fmla="*/ 201 w 1054"/>
                    <a:gd name="T103" fmla="*/ 1053 h 1177"/>
                    <a:gd name="T104" fmla="*/ 280 w 1054"/>
                    <a:gd name="T105" fmla="*/ 1098 h 1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54" h="1177">
                      <a:moveTo>
                        <a:pt x="280" y="1098"/>
                      </a:moveTo>
                      <a:lnTo>
                        <a:pt x="280" y="1098"/>
                      </a:lnTo>
                      <a:cubicBezTo>
                        <a:pt x="325" y="1131"/>
                        <a:pt x="336" y="1143"/>
                        <a:pt x="358" y="1154"/>
                      </a:cubicBezTo>
                      <a:cubicBezTo>
                        <a:pt x="370" y="1165"/>
                        <a:pt x="370" y="1165"/>
                        <a:pt x="370" y="1176"/>
                      </a:cubicBezTo>
                      <a:cubicBezTo>
                        <a:pt x="370" y="1176"/>
                        <a:pt x="437" y="1176"/>
                        <a:pt x="448" y="1143"/>
                      </a:cubicBezTo>
                      <a:cubicBezTo>
                        <a:pt x="459" y="1120"/>
                        <a:pt x="459" y="1098"/>
                        <a:pt x="448" y="1076"/>
                      </a:cubicBezTo>
                      <a:cubicBezTo>
                        <a:pt x="448" y="1053"/>
                        <a:pt x="470" y="997"/>
                        <a:pt x="515" y="1008"/>
                      </a:cubicBezTo>
                      <a:lnTo>
                        <a:pt x="527" y="1008"/>
                      </a:lnTo>
                      <a:cubicBezTo>
                        <a:pt x="538" y="851"/>
                        <a:pt x="538" y="851"/>
                        <a:pt x="538" y="851"/>
                      </a:cubicBezTo>
                      <a:cubicBezTo>
                        <a:pt x="538" y="851"/>
                        <a:pt x="538" y="829"/>
                        <a:pt x="560" y="840"/>
                      </a:cubicBezTo>
                      <a:cubicBezTo>
                        <a:pt x="594" y="840"/>
                        <a:pt x="605" y="818"/>
                        <a:pt x="650" y="795"/>
                      </a:cubicBezTo>
                      <a:cubicBezTo>
                        <a:pt x="695" y="784"/>
                        <a:pt x="728" y="751"/>
                        <a:pt x="739" y="739"/>
                      </a:cubicBezTo>
                      <a:cubicBezTo>
                        <a:pt x="762" y="728"/>
                        <a:pt x="762" y="683"/>
                        <a:pt x="751" y="627"/>
                      </a:cubicBezTo>
                      <a:cubicBezTo>
                        <a:pt x="728" y="582"/>
                        <a:pt x="762" y="582"/>
                        <a:pt x="796" y="582"/>
                      </a:cubicBezTo>
                      <a:cubicBezTo>
                        <a:pt x="829" y="594"/>
                        <a:pt x="807" y="549"/>
                        <a:pt x="829" y="538"/>
                      </a:cubicBezTo>
                      <a:cubicBezTo>
                        <a:pt x="852" y="527"/>
                        <a:pt x="840" y="482"/>
                        <a:pt x="818" y="470"/>
                      </a:cubicBezTo>
                      <a:cubicBezTo>
                        <a:pt x="796" y="459"/>
                        <a:pt x="807" y="414"/>
                        <a:pt x="840" y="403"/>
                      </a:cubicBezTo>
                      <a:cubicBezTo>
                        <a:pt x="863" y="403"/>
                        <a:pt x="908" y="437"/>
                        <a:pt x="930" y="425"/>
                      </a:cubicBezTo>
                      <a:cubicBezTo>
                        <a:pt x="952" y="425"/>
                        <a:pt x="952" y="392"/>
                        <a:pt x="975" y="392"/>
                      </a:cubicBezTo>
                      <a:cubicBezTo>
                        <a:pt x="1008" y="392"/>
                        <a:pt x="1031" y="392"/>
                        <a:pt x="1042" y="369"/>
                      </a:cubicBezTo>
                      <a:cubicBezTo>
                        <a:pt x="1053" y="358"/>
                        <a:pt x="1042" y="313"/>
                        <a:pt x="1042" y="291"/>
                      </a:cubicBezTo>
                      <a:cubicBezTo>
                        <a:pt x="1020" y="302"/>
                        <a:pt x="1008" y="269"/>
                        <a:pt x="997" y="246"/>
                      </a:cubicBezTo>
                      <a:cubicBezTo>
                        <a:pt x="986" y="213"/>
                        <a:pt x="1008" y="123"/>
                        <a:pt x="997" y="112"/>
                      </a:cubicBezTo>
                      <a:cubicBezTo>
                        <a:pt x="986" y="100"/>
                        <a:pt x="975" y="56"/>
                        <a:pt x="975" y="33"/>
                      </a:cubicBezTo>
                      <a:cubicBezTo>
                        <a:pt x="975" y="0"/>
                        <a:pt x="919" y="11"/>
                        <a:pt x="919" y="45"/>
                      </a:cubicBezTo>
                      <a:cubicBezTo>
                        <a:pt x="919" y="78"/>
                        <a:pt x="896" y="89"/>
                        <a:pt x="863" y="89"/>
                      </a:cubicBezTo>
                      <a:cubicBezTo>
                        <a:pt x="829" y="89"/>
                        <a:pt x="840" y="112"/>
                        <a:pt x="829" y="134"/>
                      </a:cubicBezTo>
                      <a:cubicBezTo>
                        <a:pt x="818" y="156"/>
                        <a:pt x="739" y="190"/>
                        <a:pt x="739" y="190"/>
                      </a:cubicBezTo>
                      <a:cubicBezTo>
                        <a:pt x="739" y="190"/>
                        <a:pt x="661" y="112"/>
                        <a:pt x="639" y="89"/>
                      </a:cubicBezTo>
                      <a:cubicBezTo>
                        <a:pt x="616" y="67"/>
                        <a:pt x="583" y="100"/>
                        <a:pt x="560" y="134"/>
                      </a:cubicBezTo>
                      <a:cubicBezTo>
                        <a:pt x="549" y="145"/>
                        <a:pt x="549" y="156"/>
                        <a:pt x="538" y="156"/>
                      </a:cubicBezTo>
                      <a:cubicBezTo>
                        <a:pt x="560" y="280"/>
                        <a:pt x="560" y="280"/>
                        <a:pt x="560" y="280"/>
                      </a:cubicBezTo>
                      <a:cubicBezTo>
                        <a:pt x="560" y="280"/>
                        <a:pt x="616" y="269"/>
                        <a:pt x="639" y="291"/>
                      </a:cubicBezTo>
                      <a:cubicBezTo>
                        <a:pt x="650" y="313"/>
                        <a:pt x="639" y="313"/>
                        <a:pt x="605" y="336"/>
                      </a:cubicBezTo>
                      <a:cubicBezTo>
                        <a:pt x="571" y="358"/>
                        <a:pt x="560" y="403"/>
                        <a:pt x="538" y="392"/>
                      </a:cubicBezTo>
                      <a:cubicBezTo>
                        <a:pt x="515" y="381"/>
                        <a:pt x="504" y="369"/>
                        <a:pt x="493" y="358"/>
                      </a:cubicBezTo>
                      <a:cubicBezTo>
                        <a:pt x="482" y="347"/>
                        <a:pt x="459" y="403"/>
                        <a:pt x="426" y="381"/>
                      </a:cubicBezTo>
                      <a:cubicBezTo>
                        <a:pt x="403" y="358"/>
                        <a:pt x="392" y="369"/>
                        <a:pt x="392" y="414"/>
                      </a:cubicBezTo>
                      <a:cubicBezTo>
                        <a:pt x="403" y="459"/>
                        <a:pt x="414" y="515"/>
                        <a:pt x="392" y="504"/>
                      </a:cubicBezTo>
                      <a:cubicBezTo>
                        <a:pt x="370" y="504"/>
                        <a:pt x="347" y="504"/>
                        <a:pt x="347" y="538"/>
                      </a:cubicBezTo>
                      <a:cubicBezTo>
                        <a:pt x="347" y="571"/>
                        <a:pt x="347" y="560"/>
                        <a:pt x="314" y="549"/>
                      </a:cubicBezTo>
                      <a:cubicBezTo>
                        <a:pt x="280" y="549"/>
                        <a:pt x="269" y="538"/>
                        <a:pt x="258" y="538"/>
                      </a:cubicBezTo>
                      <a:cubicBezTo>
                        <a:pt x="235" y="527"/>
                        <a:pt x="235" y="560"/>
                        <a:pt x="213" y="582"/>
                      </a:cubicBezTo>
                      <a:cubicBezTo>
                        <a:pt x="190" y="594"/>
                        <a:pt x="145" y="594"/>
                        <a:pt x="123" y="582"/>
                      </a:cubicBezTo>
                      <a:cubicBezTo>
                        <a:pt x="112" y="560"/>
                        <a:pt x="112" y="549"/>
                        <a:pt x="112" y="549"/>
                      </a:cubicBezTo>
                      <a:cubicBezTo>
                        <a:pt x="112" y="549"/>
                        <a:pt x="67" y="627"/>
                        <a:pt x="34" y="638"/>
                      </a:cubicBezTo>
                      <a:cubicBezTo>
                        <a:pt x="11" y="650"/>
                        <a:pt x="0" y="717"/>
                        <a:pt x="34" y="717"/>
                      </a:cubicBezTo>
                      <a:cubicBezTo>
                        <a:pt x="78" y="717"/>
                        <a:pt x="78" y="739"/>
                        <a:pt x="67" y="751"/>
                      </a:cubicBezTo>
                      <a:cubicBezTo>
                        <a:pt x="56" y="762"/>
                        <a:pt x="67" y="784"/>
                        <a:pt x="90" y="795"/>
                      </a:cubicBezTo>
                      <a:cubicBezTo>
                        <a:pt x="101" y="795"/>
                        <a:pt x="112" y="941"/>
                        <a:pt x="112" y="952"/>
                      </a:cubicBezTo>
                      <a:cubicBezTo>
                        <a:pt x="101" y="963"/>
                        <a:pt x="157" y="952"/>
                        <a:pt x="168" y="975"/>
                      </a:cubicBezTo>
                      <a:cubicBezTo>
                        <a:pt x="179" y="986"/>
                        <a:pt x="201" y="1053"/>
                        <a:pt x="201" y="1053"/>
                      </a:cubicBezTo>
                      <a:cubicBezTo>
                        <a:pt x="201" y="1020"/>
                        <a:pt x="246" y="1064"/>
                        <a:pt x="280" y="109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8" name="Freeform 142">
                  <a:extLst>
                    <a:ext uri="{FF2B5EF4-FFF2-40B4-BE49-F238E27FC236}">
                      <a16:creationId xmlns:a16="http://schemas.microsoft.com/office/drawing/2014/main" id="{A208DF64-E61D-2E94-2C1C-301F85BC2D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84763" y="2460625"/>
                  <a:ext cx="654050" cy="1193800"/>
                </a:xfrm>
                <a:custGeom>
                  <a:avLst/>
                  <a:gdLst>
                    <a:gd name="T0" fmla="*/ 1702 w 1815"/>
                    <a:gd name="T1" fmla="*/ 1603 h 3318"/>
                    <a:gd name="T2" fmla="*/ 1612 w 1815"/>
                    <a:gd name="T3" fmla="*/ 1244 h 3318"/>
                    <a:gd name="T4" fmla="*/ 1388 w 1815"/>
                    <a:gd name="T5" fmla="*/ 1222 h 3318"/>
                    <a:gd name="T6" fmla="*/ 1287 w 1815"/>
                    <a:gd name="T7" fmla="*/ 1110 h 3318"/>
                    <a:gd name="T8" fmla="*/ 1086 w 1815"/>
                    <a:gd name="T9" fmla="*/ 807 h 3318"/>
                    <a:gd name="T10" fmla="*/ 918 w 1815"/>
                    <a:gd name="T11" fmla="*/ 662 h 3318"/>
                    <a:gd name="T12" fmla="*/ 940 w 1815"/>
                    <a:gd name="T13" fmla="*/ 471 h 3318"/>
                    <a:gd name="T14" fmla="*/ 895 w 1815"/>
                    <a:gd name="T15" fmla="*/ 269 h 3318"/>
                    <a:gd name="T16" fmla="*/ 873 w 1815"/>
                    <a:gd name="T17" fmla="*/ 124 h 3318"/>
                    <a:gd name="T18" fmla="*/ 772 w 1815"/>
                    <a:gd name="T19" fmla="*/ 101 h 3318"/>
                    <a:gd name="T20" fmla="*/ 626 w 1815"/>
                    <a:gd name="T21" fmla="*/ 0 h 3318"/>
                    <a:gd name="T22" fmla="*/ 380 w 1815"/>
                    <a:gd name="T23" fmla="*/ 314 h 3318"/>
                    <a:gd name="T24" fmla="*/ 245 w 1815"/>
                    <a:gd name="T25" fmla="*/ 505 h 3318"/>
                    <a:gd name="T26" fmla="*/ 323 w 1815"/>
                    <a:gd name="T27" fmla="*/ 516 h 3318"/>
                    <a:gd name="T28" fmla="*/ 357 w 1815"/>
                    <a:gd name="T29" fmla="*/ 774 h 3318"/>
                    <a:gd name="T30" fmla="*/ 290 w 1815"/>
                    <a:gd name="T31" fmla="*/ 762 h 3318"/>
                    <a:gd name="T32" fmla="*/ 178 w 1815"/>
                    <a:gd name="T33" fmla="*/ 1289 h 3318"/>
                    <a:gd name="T34" fmla="*/ 200 w 1815"/>
                    <a:gd name="T35" fmla="*/ 1435 h 3318"/>
                    <a:gd name="T36" fmla="*/ 323 w 1815"/>
                    <a:gd name="T37" fmla="*/ 1558 h 3318"/>
                    <a:gd name="T38" fmla="*/ 458 w 1815"/>
                    <a:gd name="T39" fmla="*/ 1738 h 3318"/>
                    <a:gd name="T40" fmla="*/ 626 w 1815"/>
                    <a:gd name="T41" fmla="*/ 1805 h 3318"/>
                    <a:gd name="T42" fmla="*/ 436 w 1815"/>
                    <a:gd name="T43" fmla="*/ 1849 h 3318"/>
                    <a:gd name="T44" fmla="*/ 245 w 1815"/>
                    <a:gd name="T45" fmla="*/ 1939 h 3318"/>
                    <a:gd name="T46" fmla="*/ 267 w 1815"/>
                    <a:gd name="T47" fmla="*/ 2141 h 3318"/>
                    <a:gd name="T48" fmla="*/ 267 w 1815"/>
                    <a:gd name="T49" fmla="*/ 2253 h 3318"/>
                    <a:gd name="T50" fmla="*/ 267 w 1815"/>
                    <a:gd name="T51" fmla="*/ 2275 h 3318"/>
                    <a:gd name="T52" fmla="*/ 346 w 1815"/>
                    <a:gd name="T53" fmla="*/ 2376 h 3318"/>
                    <a:gd name="T54" fmla="*/ 436 w 1815"/>
                    <a:gd name="T55" fmla="*/ 2610 h 3318"/>
                    <a:gd name="T56" fmla="*/ 525 w 1815"/>
                    <a:gd name="T57" fmla="*/ 2913 h 3318"/>
                    <a:gd name="T58" fmla="*/ 447 w 1815"/>
                    <a:gd name="T59" fmla="*/ 3137 h 3318"/>
                    <a:gd name="T60" fmla="*/ 514 w 1815"/>
                    <a:gd name="T61" fmla="*/ 3272 h 3318"/>
                    <a:gd name="T62" fmla="*/ 637 w 1815"/>
                    <a:gd name="T63" fmla="*/ 3216 h 3318"/>
                    <a:gd name="T64" fmla="*/ 738 w 1815"/>
                    <a:gd name="T65" fmla="*/ 3115 h 3318"/>
                    <a:gd name="T66" fmla="*/ 861 w 1815"/>
                    <a:gd name="T67" fmla="*/ 2846 h 3318"/>
                    <a:gd name="T68" fmla="*/ 1052 w 1815"/>
                    <a:gd name="T69" fmla="*/ 2666 h 3318"/>
                    <a:gd name="T70" fmla="*/ 1052 w 1815"/>
                    <a:gd name="T71" fmla="*/ 2666 h 3318"/>
                    <a:gd name="T72" fmla="*/ 1052 w 1815"/>
                    <a:gd name="T73" fmla="*/ 2655 h 3318"/>
                    <a:gd name="T74" fmla="*/ 1052 w 1815"/>
                    <a:gd name="T75" fmla="*/ 2644 h 3318"/>
                    <a:gd name="T76" fmla="*/ 1052 w 1815"/>
                    <a:gd name="T77" fmla="*/ 2622 h 3318"/>
                    <a:gd name="T78" fmla="*/ 974 w 1815"/>
                    <a:gd name="T79" fmla="*/ 2331 h 3318"/>
                    <a:gd name="T80" fmla="*/ 1153 w 1815"/>
                    <a:gd name="T81" fmla="*/ 2197 h 3318"/>
                    <a:gd name="T82" fmla="*/ 1287 w 1815"/>
                    <a:gd name="T83" fmla="*/ 2118 h 3318"/>
                    <a:gd name="T84" fmla="*/ 1299 w 1815"/>
                    <a:gd name="T85" fmla="*/ 2006 h 3318"/>
                    <a:gd name="T86" fmla="*/ 1411 w 1815"/>
                    <a:gd name="T87" fmla="*/ 1928 h 3318"/>
                    <a:gd name="T88" fmla="*/ 1769 w 1815"/>
                    <a:gd name="T89" fmla="*/ 1670 h 3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815" h="3318">
                      <a:moveTo>
                        <a:pt x="1781" y="1614"/>
                      </a:moveTo>
                      <a:lnTo>
                        <a:pt x="1781" y="1614"/>
                      </a:lnTo>
                      <a:cubicBezTo>
                        <a:pt x="1758" y="1614"/>
                        <a:pt x="1702" y="1603"/>
                        <a:pt x="1702" y="1603"/>
                      </a:cubicBezTo>
                      <a:cubicBezTo>
                        <a:pt x="1691" y="1525"/>
                        <a:pt x="1691" y="1525"/>
                        <a:pt x="1691" y="1525"/>
                      </a:cubicBezTo>
                      <a:cubicBezTo>
                        <a:pt x="1680" y="1256"/>
                        <a:pt x="1680" y="1256"/>
                        <a:pt x="1680" y="1256"/>
                      </a:cubicBezTo>
                      <a:cubicBezTo>
                        <a:pt x="1680" y="1256"/>
                        <a:pt x="1657" y="1256"/>
                        <a:pt x="1612" y="1244"/>
                      </a:cubicBezTo>
                      <a:cubicBezTo>
                        <a:pt x="1567" y="1233"/>
                        <a:pt x="1567" y="1256"/>
                        <a:pt x="1534" y="1256"/>
                      </a:cubicBezTo>
                      <a:cubicBezTo>
                        <a:pt x="1500" y="1256"/>
                        <a:pt x="1489" y="1289"/>
                        <a:pt x="1456" y="1278"/>
                      </a:cubicBezTo>
                      <a:cubicBezTo>
                        <a:pt x="1422" y="1267"/>
                        <a:pt x="1411" y="1244"/>
                        <a:pt x="1388" y="1222"/>
                      </a:cubicBezTo>
                      <a:cubicBezTo>
                        <a:pt x="1377" y="1211"/>
                        <a:pt x="1343" y="1222"/>
                        <a:pt x="1354" y="1244"/>
                      </a:cubicBezTo>
                      <a:cubicBezTo>
                        <a:pt x="1366" y="1267"/>
                        <a:pt x="1299" y="1222"/>
                        <a:pt x="1299" y="1222"/>
                      </a:cubicBezTo>
                      <a:cubicBezTo>
                        <a:pt x="1287" y="1110"/>
                        <a:pt x="1287" y="1110"/>
                        <a:pt x="1287" y="1110"/>
                      </a:cubicBezTo>
                      <a:cubicBezTo>
                        <a:pt x="1108" y="1009"/>
                        <a:pt x="1108" y="1009"/>
                        <a:pt x="1108" y="1009"/>
                      </a:cubicBezTo>
                      <a:cubicBezTo>
                        <a:pt x="1142" y="886"/>
                        <a:pt x="1142" y="886"/>
                        <a:pt x="1142" y="886"/>
                      </a:cubicBezTo>
                      <a:cubicBezTo>
                        <a:pt x="1086" y="807"/>
                        <a:pt x="1086" y="807"/>
                        <a:pt x="1086" y="807"/>
                      </a:cubicBezTo>
                      <a:cubicBezTo>
                        <a:pt x="985" y="807"/>
                        <a:pt x="985" y="807"/>
                        <a:pt x="985" y="807"/>
                      </a:cubicBezTo>
                      <a:cubicBezTo>
                        <a:pt x="1030" y="662"/>
                        <a:pt x="1030" y="662"/>
                        <a:pt x="1030" y="662"/>
                      </a:cubicBezTo>
                      <a:cubicBezTo>
                        <a:pt x="918" y="662"/>
                        <a:pt x="918" y="662"/>
                        <a:pt x="918" y="662"/>
                      </a:cubicBezTo>
                      <a:cubicBezTo>
                        <a:pt x="918" y="662"/>
                        <a:pt x="940" y="605"/>
                        <a:pt x="940" y="583"/>
                      </a:cubicBezTo>
                      <a:cubicBezTo>
                        <a:pt x="951" y="561"/>
                        <a:pt x="974" y="549"/>
                        <a:pt x="985" y="538"/>
                      </a:cubicBezTo>
                      <a:cubicBezTo>
                        <a:pt x="996" y="527"/>
                        <a:pt x="940" y="505"/>
                        <a:pt x="940" y="471"/>
                      </a:cubicBezTo>
                      <a:cubicBezTo>
                        <a:pt x="940" y="438"/>
                        <a:pt x="951" y="415"/>
                        <a:pt x="918" y="415"/>
                      </a:cubicBezTo>
                      <a:cubicBezTo>
                        <a:pt x="895" y="404"/>
                        <a:pt x="906" y="370"/>
                        <a:pt x="906" y="325"/>
                      </a:cubicBezTo>
                      <a:cubicBezTo>
                        <a:pt x="918" y="280"/>
                        <a:pt x="929" y="269"/>
                        <a:pt x="895" y="269"/>
                      </a:cubicBezTo>
                      <a:cubicBezTo>
                        <a:pt x="861" y="269"/>
                        <a:pt x="828" y="225"/>
                        <a:pt x="817" y="213"/>
                      </a:cubicBezTo>
                      <a:cubicBezTo>
                        <a:pt x="805" y="202"/>
                        <a:pt x="839" y="157"/>
                        <a:pt x="839" y="157"/>
                      </a:cubicBezTo>
                      <a:cubicBezTo>
                        <a:pt x="873" y="124"/>
                        <a:pt x="873" y="124"/>
                        <a:pt x="873" y="124"/>
                      </a:cubicBezTo>
                      <a:lnTo>
                        <a:pt x="873" y="124"/>
                      </a:lnTo>
                      <a:cubicBezTo>
                        <a:pt x="850" y="112"/>
                        <a:pt x="805" y="56"/>
                        <a:pt x="805" y="56"/>
                      </a:cubicBezTo>
                      <a:cubicBezTo>
                        <a:pt x="805" y="56"/>
                        <a:pt x="783" y="90"/>
                        <a:pt x="772" y="101"/>
                      </a:cubicBezTo>
                      <a:cubicBezTo>
                        <a:pt x="761" y="112"/>
                        <a:pt x="749" y="124"/>
                        <a:pt x="727" y="101"/>
                      </a:cubicBezTo>
                      <a:cubicBezTo>
                        <a:pt x="716" y="79"/>
                        <a:pt x="682" y="67"/>
                        <a:pt x="660" y="45"/>
                      </a:cubicBezTo>
                      <a:cubicBezTo>
                        <a:pt x="637" y="34"/>
                        <a:pt x="626" y="0"/>
                        <a:pt x="626" y="0"/>
                      </a:cubicBezTo>
                      <a:cubicBezTo>
                        <a:pt x="481" y="101"/>
                        <a:pt x="481" y="101"/>
                        <a:pt x="481" y="101"/>
                      </a:cubicBezTo>
                      <a:cubicBezTo>
                        <a:pt x="481" y="280"/>
                        <a:pt x="481" y="280"/>
                        <a:pt x="481" y="280"/>
                      </a:cubicBezTo>
                      <a:cubicBezTo>
                        <a:pt x="481" y="280"/>
                        <a:pt x="402" y="292"/>
                        <a:pt x="380" y="314"/>
                      </a:cubicBezTo>
                      <a:cubicBezTo>
                        <a:pt x="357" y="336"/>
                        <a:pt x="357" y="381"/>
                        <a:pt x="323" y="404"/>
                      </a:cubicBezTo>
                      <a:cubicBezTo>
                        <a:pt x="301" y="415"/>
                        <a:pt x="245" y="415"/>
                        <a:pt x="245" y="415"/>
                      </a:cubicBezTo>
                      <a:cubicBezTo>
                        <a:pt x="245" y="415"/>
                        <a:pt x="256" y="494"/>
                        <a:pt x="245" y="505"/>
                      </a:cubicBezTo>
                      <a:cubicBezTo>
                        <a:pt x="223" y="527"/>
                        <a:pt x="223" y="549"/>
                        <a:pt x="234" y="572"/>
                      </a:cubicBezTo>
                      <a:cubicBezTo>
                        <a:pt x="256" y="583"/>
                        <a:pt x="267" y="572"/>
                        <a:pt x="279" y="549"/>
                      </a:cubicBezTo>
                      <a:cubicBezTo>
                        <a:pt x="290" y="527"/>
                        <a:pt x="290" y="505"/>
                        <a:pt x="323" y="516"/>
                      </a:cubicBezTo>
                      <a:cubicBezTo>
                        <a:pt x="357" y="538"/>
                        <a:pt x="402" y="561"/>
                        <a:pt x="413" y="561"/>
                      </a:cubicBezTo>
                      <a:cubicBezTo>
                        <a:pt x="413" y="572"/>
                        <a:pt x="413" y="729"/>
                        <a:pt x="413" y="740"/>
                      </a:cubicBezTo>
                      <a:cubicBezTo>
                        <a:pt x="413" y="740"/>
                        <a:pt x="357" y="729"/>
                        <a:pt x="357" y="774"/>
                      </a:cubicBezTo>
                      <a:cubicBezTo>
                        <a:pt x="357" y="807"/>
                        <a:pt x="357" y="852"/>
                        <a:pt x="335" y="852"/>
                      </a:cubicBezTo>
                      <a:cubicBezTo>
                        <a:pt x="312" y="852"/>
                        <a:pt x="301" y="852"/>
                        <a:pt x="301" y="818"/>
                      </a:cubicBezTo>
                      <a:cubicBezTo>
                        <a:pt x="290" y="785"/>
                        <a:pt x="290" y="762"/>
                        <a:pt x="290" y="762"/>
                      </a:cubicBez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178" y="1256"/>
                        <a:pt x="178" y="1256"/>
                        <a:pt x="178" y="1256"/>
                      </a:cubicBezTo>
                      <a:cubicBezTo>
                        <a:pt x="178" y="1256"/>
                        <a:pt x="200" y="1267"/>
                        <a:pt x="178" y="1289"/>
                      </a:cubicBezTo>
                      <a:cubicBezTo>
                        <a:pt x="167" y="1300"/>
                        <a:pt x="167" y="1334"/>
                        <a:pt x="200" y="1323"/>
                      </a:cubicBezTo>
                      <a:cubicBezTo>
                        <a:pt x="234" y="1323"/>
                        <a:pt x="234" y="1334"/>
                        <a:pt x="212" y="1356"/>
                      </a:cubicBezTo>
                      <a:cubicBezTo>
                        <a:pt x="189" y="1379"/>
                        <a:pt x="212" y="1424"/>
                        <a:pt x="200" y="1435"/>
                      </a:cubicBezTo>
                      <a:cubicBezTo>
                        <a:pt x="200" y="1446"/>
                        <a:pt x="245" y="1457"/>
                        <a:pt x="245" y="1480"/>
                      </a:cubicBezTo>
                      <a:cubicBezTo>
                        <a:pt x="245" y="1502"/>
                        <a:pt x="245" y="1547"/>
                        <a:pt x="279" y="1536"/>
                      </a:cubicBezTo>
                      <a:cubicBezTo>
                        <a:pt x="312" y="1525"/>
                        <a:pt x="323" y="1525"/>
                        <a:pt x="323" y="1558"/>
                      </a:cubicBezTo>
                      <a:cubicBezTo>
                        <a:pt x="312" y="1580"/>
                        <a:pt x="312" y="1592"/>
                        <a:pt x="357" y="1592"/>
                      </a:cubicBezTo>
                      <a:cubicBezTo>
                        <a:pt x="391" y="1580"/>
                        <a:pt x="402" y="1592"/>
                        <a:pt x="413" y="1636"/>
                      </a:cubicBezTo>
                      <a:cubicBezTo>
                        <a:pt x="413" y="1670"/>
                        <a:pt x="436" y="1726"/>
                        <a:pt x="458" y="1738"/>
                      </a:cubicBezTo>
                      <a:cubicBezTo>
                        <a:pt x="481" y="1749"/>
                        <a:pt x="503" y="1726"/>
                        <a:pt x="514" y="1760"/>
                      </a:cubicBezTo>
                      <a:cubicBezTo>
                        <a:pt x="536" y="1782"/>
                        <a:pt x="548" y="1782"/>
                        <a:pt x="581" y="1771"/>
                      </a:cubicBezTo>
                      <a:cubicBezTo>
                        <a:pt x="615" y="1771"/>
                        <a:pt x="626" y="1782"/>
                        <a:pt x="626" y="1805"/>
                      </a:cubicBezTo>
                      <a:cubicBezTo>
                        <a:pt x="637" y="1838"/>
                        <a:pt x="649" y="1838"/>
                        <a:pt x="604" y="1849"/>
                      </a:cubicBezTo>
                      <a:cubicBezTo>
                        <a:pt x="559" y="1872"/>
                        <a:pt x="525" y="1894"/>
                        <a:pt x="503" y="1872"/>
                      </a:cubicBezTo>
                      <a:cubicBezTo>
                        <a:pt x="481" y="1861"/>
                        <a:pt x="469" y="1838"/>
                        <a:pt x="436" y="1849"/>
                      </a:cubicBezTo>
                      <a:cubicBezTo>
                        <a:pt x="402" y="1861"/>
                        <a:pt x="402" y="1838"/>
                        <a:pt x="380" y="1816"/>
                      </a:cubicBezTo>
                      <a:cubicBezTo>
                        <a:pt x="368" y="1805"/>
                        <a:pt x="357" y="1805"/>
                        <a:pt x="323" y="1838"/>
                      </a:cubicBezTo>
                      <a:cubicBezTo>
                        <a:pt x="290" y="1872"/>
                        <a:pt x="245" y="1928"/>
                        <a:pt x="245" y="1939"/>
                      </a:cubicBezTo>
                      <a:cubicBezTo>
                        <a:pt x="245" y="1962"/>
                        <a:pt x="223" y="2029"/>
                        <a:pt x="256" y="2018"/>
                      </a:cubicBezTo>
                      <a:cubicBezTo>
                        <a:pt x="290" y="2006"/>
                        <a:pt x="279" y="2040"/>
                        <a:pt x="256" y="2074"/>
                      </a:cubicBezTo>
                      <a:cubicBezTo>
                        <a:pt x="234" y="2096"/>
                        <a:pt x="234" y="2129"/>
                        <a:pt x="267" y="2141"/>
                      </a:cubicBezTo>
                      <a:cubicBezTo>
                        <a:pt x="290" y="2152"/>
                        <a:pt x="290" y="2197"/>
                        <a:pt x="279" y="2242"/>
                      </a:cubicBezTo>
                      <a:cubicBezTo>
                        <a:pt x="279" y="2242"/>
                        <a:pt x="279" y="2242"/>
                        <a:pt x="279" y="2253"/>
                      </a:cubicBezTo>
                      <a:cubicBezTo>
                        <a:pt x="267" y="2253"/>
                        <a:pt x="267" y="2253"/>
                        <a:pt x="267" y="2253"/>
                      </a:cubicBezTo>
                      <a:cubicBezTo>
                        <a:pt x="267" y="2264"/>
                        <a:pt x="267" y="2264"/>
                        <a:pt x="267" y="2264"/>
                      </a:cubicBezTo>
                      <a:lnTo>
                        <a:pt x="267" y="2264"/>
                      </a:lnTo>
                      <a:cubicBezTo>
                        <a:pt x="267" y="2264"/>
                        <a:pt x="267" y="2264"/>
                        <a:pt x="267" y="2275"/>
                      </a:cubicBezTo>
                      <a:lnTo>
                        <a:pt x="267" y="2275"/>
                      </a:lnTo>
                      <a:cubicBezTo>
                        <a:pt x="267" y="2287"/>
                        <a:pt x="267" y="2298"/>
                        <a:pt x="267" y="2320"/>
                      </a:cubicBezTo>
                      <a:cubicBezTo>
                        <a:pt x="267" y="2320"/>
                        <a:pt x="301" y="2342"/>
                        <a:pt x="346" y="2376"/>
                      </a:cubicBezTo>
                      <a:cubicBezTo>
                        <a:pt x="391" y="2421"/>
                        <a:pt x="413" y="2443"/>
                        <a:pt x="402" y="2466"/>
                      </a:cubicBezTo>
                      <a:cubicBezTo>
                        <a:pt x="391" y="2488"/>
                        <a:pt x="380" y="2522"/>
                        <a:pt x="402" y="2544"/>
                      </a:cubicBezTo>
                      <a:cubicBezTo>
                        <a:pt x="436" y="2566"/>
                        <a:pt x="447" y="2588"/>
                        <a:pt x="436" y="2610"/>
                      </a:cubicBezTo>
                      <a:cubicBezTo>
                        <a:pt x="425" y="2644"/>
                        <a:pt x="413" y="2768"/>
                        <a:pt x="447" y="2801"/>
                      </a:cubicBezTo>
                      <a:cubicBezTo>
                        <a:pt x="481" y="2846"/>
                        <a:pt x="481" y="2823"/>
                        <a:pt x="481" y="2868"/>
                      </a:cubicBezTo>
                      <a:cubicBezTo>
                        <a:pt x="481" y="2902"/>
                        <a:pt x="492" y="2902"/>
                        <a:pt x="525" y="2913"/>
                      </a:cubicBezTo>
                      <a:cubicBezTo>
                        <a:pt x="548" y="2924"/>
                        <a:pt x="536" y="2947"/>
                        <a:pt x="492" y="2947"/>
                      </a:cubicBezTo>
                      <a:cubicBezTo>
                        <a:pt x="458" y="2958"/>
                        <a:pt x="447" y="2980"/>
                        <a:pt x="447" y="3025"/>
                      </a:cubicBezTo>
                      <a:cubicBezTo>
                        <a:pt x="447" y="3059"/>
                        <a:pt x="436" y="3137"/>
                        <a:pt x="447" y="3137"/>
                      </a:cubicBezTo>
                      <a:cubicBezTo>
                        <a:pt x="469" y="3148"/>
                        <a:pt x="481" y="3159"/>
                        <a:pt x="458" y="3193"/>
                      </a:cubicBezTo>
                      <a:cubicBezTo>
                        <a:pt x="447" y="3216"/>
                        <a:pt x="447" y="3261"/>
                        <a:pt x="458" y="3261"/>
                      </a:cubicBezTo>
                      <a:cubicBezTo>
                        <a:pt x="481" y="3261"/>
                        <a:pt x="514" y="3261"/>
                        <a:pt x="514" y="3272"/>
                      </a:cubicBezTo>
                      <a:cubicBezTo>
                        <a:pt x="525" y="3294"/>
                        <a:pt x="503" y="3317"/>
                        <a:pt x="559" y="3305"/>
                      </a:cubicBezTo>
                      <a:cubicBezTo>
                        <a:pt x="604" y="3305"/>
                        <a:pt x="592" y="3294"/>
                        <a:pt x="592" y="3249"/>
                      </a:cubicBezTo>
                      <a:cubicBezTo>
                        <a:pt x="592" y="3216"/>
                        <a:pt x="615" y="3193"/>
                        <a:pt x="637" y="3216"/>
                      </a:cubicBezTo>
                      <a:cubicBezTo>
                        <a:pt x="649" y="3238"/>
                        <a:pt x="660" y="3249"/>
                        <a:pt x="682" y="3249"/>
                      </a:cubicBezTo>
                      <a:lnTo>
                        <a:pt x="694" y="3238"/>
                      </a:lnTo>
                      <a:cubicBezTo>
                        <a:pt x="716" y="3216"/>
                        <a:pt x="716" y="3137"/>
                        <a:pt x="738" y="3115"/>
                      </a:cubicBezTo>
                      <a:cubicBezTo>
                        <a:pt x="749" y="3092"/>
                        <a:pt x="783" y="3092"/>
                        <a:pt x="805" y="3104"/>
                      </a:cubicBezTo>
                      <a:cubicBezTo>
                        <a:pt x="828" y="3115"/>
                        <a:pt x="839" y="3092"/>
                        <a:pt x="828" y="3048"/>
                      </a:cubicBezTo>
                      <a:cubicBezTo>
                        <a:pt x="828" y="3003"/>
                        <a:pt x="839" y="2857"/>
                        <a:pt x="861" y="2846"/>
                      </a:cubicBezTo>
                      <a:cubicBezTo>
                        <a:pt x="895" y="2835"/>
                        <a:pt x="974" y="2846"/>
                        <a:pt x="1041" y="2835"/>
                      </a:cubicBezTo>
                      <a:cubicBezTo>
                        <a:pt x="1108" y="2812"/>
                        <a:pt x="1164" y="2790"/>
                        <a:pt x="1130" y="2756"/>
                      </a:cubicBezTo>
                      <a:cubicBezTo>
                        <a:pt x="1097" y="2734"/>
                        <a:pt x="1052" y="2700"/>
                        <a:pt x="1052" y="2666"/>
                      </a:cubicBezTo>
                      <a:lnTo>
                        <a:pt x="1052" y="2666"/>
                      </a:lnTo>
                      <a:lnTo>
                        <a:pt x="1052" y="2666"/>
                      </a:lnTo>
                      <a:lnTo>
                        <a:pt x="1052" y="2666"/>
                      </a:lnTo>
                      <a:lnTo>
                        <a:pt x="1052" y="2666"/>
                      </a:lnTo>
                      <a:cubicBezTo>
                        <a:pt x="1052" y="2655"/>
                        <a:pt x="1052" y="2655"/>
                        <a:pt x="1052" y="2655"/>
                      </a:cubicBezTo>
                      <a:lnTo>
                        <a:pt x="1052" y="2655"/>
                      </a:lnTo>
                      <a:cubicBezTo>
                        <a:pt x="1052" y="2655"/>
                        <a:pt x="1052" y="2655"/>
                        <a:pt x="1052" y="2644"/>
                      </a:cubicBezTo>
                      <a:lnTo>
                        <a:pt x="1052" y="2644"/>
                      </a:lnTo>
                      <a:lnTo>
                        <a:pt x="1052" y="2644"/>
                      </a:lnTo>
                      <a:cubicBezTo>
                        <a:pt x="1052" y="2633"/>
                        <a:pt x="1052" y="2633"/>
                        <a:pt x="1052" y="2633"/>
                      </a:cubicBezTo>
                      <a:lnTo>
                        <a:pt x="1052" y="2633"/>
                      </a:lnTo>
                      <a:cubicBezTo>
                        <a:pt x="1052" y="2633"/>
                        <a:pt x="1052" y="2633"/>
                        <a:pt x="1052" y="2622"/>
                      </a:cubicBezTo>
                      <a:lnTo>
                        <a:pt x="1052" y="2610"/>
                      </a:lnTo>
                      <a:cubicBezTo>
                        <a:pt x="1041" y="2533"/>
                        <a:pt x="1041" y="2432"/>
                        <a:pt x="1030" y="2421"/>
                      </a:cubicBezTo>
                      <a:cubicBezTo>
                        <a:pt x="1018" y="2398"/>
                        <a:pt x="985" y="2376"/>
                        <a:pt x="974" y="2331"/>
                      </a:cubicBezTo>
                      <a:cubicBezTo>
                        <a:pt x="974" y="2287"/>
                        <a:pt x="962" y="2242"/>
                        <a:pt x="996" y="2242"/>
                      </a:cubicBezTo>
                      <a:cubicBezTo>
                        <a:pt x="1018" y="2253"/>
                        <a:pt x="1086" y="2253"/>
                        <a:pt x="1097" y="2231"/>
                      </a:cubicBezTo>
                      <a:cubicBezTo>
                        <a:pt x="1108" y="2208"/>
                        <a:pt x="1130" y="2174"/>
                        <a:pt x="1153" y="2197"/>
                      </a:cubicBezTo>
                      <a:cubicBezTo>
                        <a:pt x="1175" y="2208"/>
                        <a:pt x="1198" y="2163"/>
                        <a:pt x="1198" y="2129"/>
                      </a:cubicBezTo>
                      <a:cubicBezTo>
                        <a:pt x="1198" y="2107"/>
                        <a:pt x="1209" y="2118"/>
                        <a:pt x="1231" y="2141"/>
                      </a:cubicBezTo>
                      <a:cubicBezTo>
                        <a:pt x="1254" y="2152"/>
                        <a:pt x="1276" y="2141"/>
                        <a:pt x="1287" y="2118"/>
                      </a:cubicBezTo>
                      <a:cubicBezTo>
                        <a:pt x="1299" y="2096"/>
                        <a:pt x="1310" y="2118"/>
                        <a:pt x="1321" y="2096"/>
                      </a:cubicBezTo>
                      <a:cubicBezTo>
                        <a:pt x="1332" y="2074"/>
                        <a:pt x="1343" y="2051"/>
                        <a:pt x="1310" y="2040"/>
                      </a:cubicBezTo>
                      <a:cubicBezTo>
                        <a:pt x="1276" y="2029"/>
                        <a:pt x="1276" y="2006"/>
                        <a:pt x="1299" y="2006"/>
                      </a:cubicBezTo>
                      <a:cubicBezTo>
                        <a:pt x="1332" y="1995"/>
                        <a:pt x="1343" y="1973"/>
                        <a:pt x="1354" y="1950"/>
                      </a:cubicBezTo>
                      <a:cubicBezTo>
                        <a:pt x="1354" y="1928"/>
                        <a:pt x="1377" y="1939"/>
                        <a:pt x="1377" y="1917"/>
                      </a:cubicBezTo>
                      <a:cubicBezTo>
                        <a:pt x="1388" y="1883"/>
                        <a:pt x="1399" y="1905"/>
                        <a:pt x="1411" y="1928"/>
                      </a:cubicBezTo>
                      <a:cubicBezTo>
                        <a:pt x="1422" y="1939"/>
                        <a:pt x="1456" y="1928"/>
                        <a:pt x="1478" y="1905"/>
                      </a:cubicBezTo>
                      <a:cubicBezTo>
                        <a:pt x="1512" y="1872"/>
                        <a:pt x="1713" y="1693"/>
                        <a:pt x="1713" y="1693"/>
                      </a:cubicBezTo>
                      <a:cubicBezTo>
                        <a:pt x="1713" y="1693"/>
                        <a:pt x="1758" y="1704"/>
                        <a:pt x="1769" y="1670"/>
                      </a:cubicBezTo>
                      <a:cubicBezTo>
                        <a:pt x="1792" y="1636"/>
                        <a:pt x="1814" y="1614"/>
                        <a:pt x="1781" y="161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59" name="Freeform 143">
                  <a:extLst>
                    <a:ext uri="{FF2B5EF4-FFF2-40B4-BE49-F238E27FC236}">
                      <a16:creationId xmlns:a16="http://schemas.microsoft.com/office/drawing/2014/main" id="{9CF3C17C-E026-95FF-1D54-E1ADCBC5E5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29238" y="2506663"/>
                  <a:ext cx="685800" cy="1355725"/>
                </a:xfrm>
                <a:custGeom>
                  <a:avLst/>
                  <a:gdLst>
                    <a:gd name="T0" fmla="*/ 1894 w 1906"/>
                    <a:gd name="T1" fmla="*/ 1120 h 3765"/>
                    <a:gd name="T2" fmla="*/ 1670 w 1906"/>
                    <a:gd name="T3" fmla="*/ 1210 h 3765"/>
                    <a:gd name="T4" fmla="*/ 1143 w 1906"/>
                    <a:gd name="T5" fmla="*/ 1064 h 3765"/>
                    <a:gd name="T6" fmla="*/ 941 w 1906"/>
                    <a:gd name="T7" fmla="*/ 952 h 3765"/>
                    <a:gd name="T8" fmla="*/ 605 w 1906"/>
                    <a:gd name="T9" fmla="*/ 874 h 3765"/>
                    <a:gd name="T10" fmla="*/ 505 w 1906"/>
                    <a:gd name="T11" fmla="*/ 706 h 3765"/>
                    <a:gd name="T12" fmla="*/ 426 w 1906"/>
                    <a:gd name="T13" fmla="*/ 616 h 3765"/>
                    <a:gd name="T14" fmla="*/ 348 w 1906"/>
                    <a:gd name="T15" fmla="*/ 123 h 3765"/>
                    <a:gd name="T16" fmla="*/ 135 w 1906"/>
                    <a:gd name="T17" fmla="*/ 89 h 3765"/>
                    <a:gd name="T18" fmla="*/ 236 w 1906"/>
                    <a:gd name="T19" fmla="*/ 291 h 3765"/>
                    <a:gd name="T20" fmla="*/ 258 w 1906"/>
                    <a:gd name="T21" fmla="*/ 459 h 3765"/>
                    <a:gd name="T22" fmla="*/ 303 w 1906"/>
                    <a:gd name="T23" fmla="*/ 683 h 3765"/>
                    <a:gd name="T24" fmla="*/ 426 w 1906"/>
                    <a:gd name="T25" fmla="*/ 885 h 3765"/>
                    <a:gd name="T26" fmla="*/ 672 w 1906"/>
                    <a:gd name="T27" fmla="*/ 1120 h 3765"/>
                    <a:gd name="T28" fmla="*/ 852 w 1906"/>
                    <a:gd name="T29" fmla="*/ 1132 h 3765"/>
                    <a:gd name="T30" fmla="*/ 1009 w 1906"/>
                    <a:gd name="T31" fmla="*/ 1401 h 3765"/>
                    <a:gd name="T32" fmla="*/ 1087 w 1906"/>
                    <a:gd name="T33" fmla="*/ 1546 h 3765"/>
                    <a:gd name="T34" fmla="*/ 729 w 1906"/>
                    <a:gd name="T35" fmla="*/ 1804 h 3765"/>
                    <a:gd name="T36" fmla="*/ 617 w 1906"/>
                    <a:gd name="T37" fmla="*/ 1882 h 3765"/>
                    <a:gd name="T38" fmla="*/ 605 w 1906"/>
                    <a:gd name="T39" fmla="*/ 1994 h 3765"/>
                    <a:gd name="T40" fmla="*/ 471 w 1906"/>
                    <a:gd name="T41" fmla="*/ 2073 h 3765"/>
                    <a:gd name="T42" fmla="*/ 292 w 1906"/>
                    <a:gd name="T43" fmla="*/ 2207 h 3765"/>
                    <a:gd name="T44" fmla="*/ 370 w 1906"/>
                    <a:gd name="T45" fmla="*/ 2520 h 3765"/>
                    <a:gd name="T46" fmla="*/ 370 w 1906"/>
                    <a:gd name="T47" fmla="*/ 2531 h 3765"/>
                    <a:gd name="T48" fmla="*/ 370 w 1906"/>
                    <a:gd name="T49" fmla="*/ 2542 h 3765"/>
                    <a:gd name="T50" fmla="*/ 370 w 1906"/>
                    <a:gd name="T51" fmla="*/ 2542 h 3765"/>
                    <a:gd name="T52" fmla="*/ 359 w 1906"/>
                    <a:gd name="T53" fmla="*/ 2711 h 3765"/>
                    <a:gd name="T54" fmla="*/ 123 w 1906"/>
                    <a:gd name="T55" fmla="*/ 2980 h 3765"/>
                    <a:gd name="T56" fmla="*/ 0 w 1906"/>
                    <a:gd name="T57" fmla="*/ 3125 h 3765"/>
                    <a:gd name="T58" fmla="*/ 90 w 1906"/>
                    <a:gd name="T59" fmla="*/ 3226 h 3765"/>
                    <a:gd name="T60" fmla="*/ 67 w 1906"/>
                    <a:gd name="T61" fmla="*/ 3428 h 3765"/>
                    <a:gd name="T62" fmla="*/ 269 w 1906"/>
                    <a:gd name="T63" fmla="*/ 3529 h 3765"/>
                    <a:gd name="T64" fmla="*/ 437 w 1906"/>
                    <a:gd name="T65" fmla="*/ 3473 h 3765"/>
                    <a:gd name="T66" fmla="*/ 594 w 1906"/>
                    <a:gd name="T67" fmla="*/ 3573 h 3765"/>
                    <a:gd name="T68" fmla="*/ 628 w 1906"/>
                    <a:gd name="T69" fmla="*/ 3697 h 3765"/>
                    <a:gd name="T70" fmla="*/ 863 w 1906"/>
                    <a:gd name="T71" fmla="*/ 3719 h 3765"/>
                    <a:gd name="T72" fmla="*/ 1054 w 1906"/>
                    <a:gd name="T73" fmla="*/ 3708 h 3765"/>
                    <a:gd name="T74" fmla="*/ 1054 w 1906"/>
                    <a:gd name="T75" fmla="*/ 3708 h 3765"/>
                    <a:gd name="T76" fmla="*/ 1065 w 1906"/>
                    <a:gd name="T77" fmla="*/ 3708 h 3765"/>
                    <a:gd name="T78" fmla="*/ 1065 w 1906"/>
                    <a:gd name="T79" fmla="*/ 3708 h 3765"/>
                    <a:gd name="T80" fmla="*/ 1065 w 1906"/>
                    <a:gd name="T81" fmla="*/ 3708 h 3765"/>
                    <a:gd name="T82" fmla="*/ 1065 w 1906"/>
                    <a:gd name="T83" fmla="*/ 3708 h 3765"/>
                    <a:gd name="T84" fmla="*/ 1166 w 1906"/>
                    <a:gd name="T85" fmla="*/ 3686 h 3765"/>
                    <a:gd name="T86" fmla="*/ 1479 w 1906"/>
                    <a:gd name="T87" fmla="*/ 3764 h 3765"/>
                    <a:gd name="T88" fmla="*/ 1524 w 1906"/>
                    <a:gd name="T89" fmla="*/ 3708 h 3765"/>
                    <a:gd name="T90" fmla="*/ 1547 w 1906"/>
                    <a:gd name="T91" fmla="*/ 3271 h 3765"/>
                    <a:gd name="T92" fmla="*/ 1524 w 1906"/>
                    <a:gd name="T93" fmla="*/ 3013 h 3765"/>
                    <a:gd name="T94" fmla="*/ 1457 w 1906"/>
                    <a:gd name="T95" fmla="*/ 2688 h 3765"/>
                    <a:gd name="T96" fmla="*/ 1524 w 1906"/>
                    <a:gd name="T97" fmla="*/ 2565 h 3765"/>
                    <a:gd name="T98" fmla="*/ 1536 w 1906"/>
                    <a:gd name="T99" fmla="*/ 2431 h 3765"/>
                    <a:gd name="T100" fmla="*/ 1479 w 1906"/>
                    <a:gd name="T101" fmla="*/ 2263 h 3765"/>
                    <a:gd name="T102" fmla="*/ 1468 w 1906"/>
                    <a:gd name="T103" fmla="*/ 2185 h 3765"/>
                    <a:gd name="T104" fmla="*/ 1524 w 1906"/>
                    <a:gd name="T105" fmla="*/ 2140 h 3765"/>
                    <a:gd name="T106" fmla="*/ 1524 w 1906"/>
                    <a:gd name="T107" fmla="*/ 1894 h 3765"/>
                    <a:gd name="T108" fmla="*/ 1536 w 1906"/>
                    <a:gd name="T109" fmla="*/ 1770 h 3765"/>
                    <a:gd name="T110" fmla="*/ 1513 w 1906"/>
                    <a:gd name="T111" fmla="*/ 1669 h 3765"/>
                    <a:gd name="T112" fmla="*/ 1558 w 1906"/>
                    <a:gd name="T113" fmla="*/ 1591 h 3765"/>
                    <a:gd name="T114" fmla="*/ 1692 w 1906"/>
                    <a:gd name="T115" fmla="*/ 1591 h 3765"/>
                    <a:gd name="T116" fmla="*/ 1681 w 1906"/>
                    <a:gd name="T117" fmla="*/ 1815 h 3765"/>
                    <a:gd name="T118" fmla="*/ 1861 w 1906"/>
                    <a:gd name="T119" fmla="*/ 1356 h 3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906" h="3765">
                      <a:moveTo>
                        <a:pt x="1905" y="1210"/>
                      </a:moveTo>
                      <a:lnTo>
                        <a:pt x="1905" y="1210"/>
                      </a:lnTo>
                      <a:cubicBezTo>
                        <a:pt x="1905" y="1187"/>
                        <a:pt x="1894" y="1154"/>
                        <a:pt x="1894" y="1120"/>
                      </a:cubicBezTo>
                      <a:cubicBezTo>
                        <a:pt x="1872" y="1120"/>
                        <a:pt x="1838" y="1132"/>
                        <a:pt x="1816" y="1143"/>
                      </a:cubicBezTo>
                      <a:cubicBezTo>
                        <a:pt x="1782" y="1165"/>
                        <a:pt x="1771" y="1176"/>
                        <a:pt x="1748" y="1176"/>
                      </a:cubicBezTo>
                      <a:cubicBezTo>
                        <a:pt x="1715" y="1176"/>
                        <a:pt x="1704" y="1210"/>
                        <a:pt x="1670" y="1210"/>
                      </a:cubicBezTo>
                      <a:cubicBezTo>
                        <a:pt x="1636" y="1210"/>
                        <a:pt x="1592" y="1132"/>
                        <a:pt x="1558" y="1120"/>
                      </a:cubicBezTo>
                      <a:cubicBezTo>
                        <a:pt x="1536" y="1109"/>
                        <a:pt x="1289" y="1120"/>
                        <a:pt x="1222" y="1120"/>
                      </a:cubicBezTo>
                      <a:cubicBezTo>
                        <a:pt x="1154" y="1120"/>
                        <a:pt x="1166" y="1098"/>
                        <a:pt x="1143" y="1064"/>
                      </a:cubicBezTo>
                      <a:cubicBezTo>
                        <a:pt x="1121" y="1042"/>
                        <a:pt x="1099" y="1053"/>
                        <a:pt x="1065" y="1053"/>
                      </a:cubicBezTo>
                      <a:cubicBezTo>
                        <a:pt x="1020" y="1053"/>
                        <a:pt x="1043" y="997"/>
                        <a:pt x="1020" y="997"/>
                      </a:cubicBezTo>
                      <a:cubicBezTo>
                        <a:pt x="998" y="997"/>
                        <a:pt x="975" y="974"/>
                        <a:pt x="941" y="952"/>
                      </a:cubicBezTo>
                      <a:cubicBezTo>
                        <a:pt x="897" y="930"/>
                        <a:pt x="885" y="930"/>
                        <a:pt x="818" y="919"/>
                      </a:cubicBezTo>
                      <a:cubicBezTo>
                        <a:pt x="751" y="919"/>
                        <a:pt x="695" y="874"/>
                        <a:pt x="672" y="863"/>
                      </a:cubicBezTo>
                      <a:cubicBezTo>
                        <a:pt x="661" y="851"/>
                        <a:pt x="639" y="885"/>
                        <a:pt x="605" y="874"/>
                      </a:cubicBezTo>
                      <a:cubicBezTo>
                        <a:pt x="572" y="851"/>
                        <a:pt x="538" y="795"/>
                        <a:pt x="527" y="773"/>
                      </a:cubicBezTo>
                      <a:cubicBezTo>
                        <a:pt x="516" y="750"/>
                        <a:pt x="482" y="762"/>
                        <a:pt x="471" y="750"/>
                      </a:cubicBezTo>
                      <a:cubicBezTo>
                        <a:pt x="471" y="728"/>
                        <a:pt x="493" y="728"/>
                        <a:pt x="505" y="706"/>
                      </a:cubicBezTo>
                      <a:cubicBezTo>
                        <a:pt x="505" y="694"/>
                        <a:pt x="482" y="650"/>
                        <a:pt x="471" y="661"/>
                      </a:cubicBezTo>
                      <a:cubicBezTo>
                        <a:pt x="471" y="672"/>
                        <a:pt x="437" y="683"/>
                        <a:pt x="426" y="661"/>
                      </a:cubicBezTo>
                      <a:cubicBezTo>
                        <a:pt x="404" y="638"/>
                        <a:pt x="426" y="627"/>
                        <a:pt x="426" y="616"/>
                      </a:cubicBezTo>
                      <a:cubicBezTo>
                        <a:pt x="415" y="605"/>
                        <a:pt x="392" y="549"/>
                        <a:pt x="381" y="493"/>
                      </a:cubicBezTo>
                      <a:cubicBezTo>
                        <a:pt x="370" y="437"/>
                        <a:pt x="404" y="470"/>
                        <a:pt x="392" y="448"/>
                      </a:cubicBezTo>
                      <a:cubicBezTo>
                        <a:pt x="381" y="425"/>
                        <a:pt x="359" y="168"/>
                        <a:pt x="348" y="123"/>
                      </a:cubicBezTo>
                      <a:cubicBezTo>
                        <a:pt x="325" y="89"/>
                        <a:pt x="202" y="11"/>
                        <a:pt x="191" y="0"/>
                      </a:cubicBezTo>
                      <a:cubicBezTo>
                        <a:pt x="157" y="33"/>
                        <a:pt x="157" y="33"/>
                        <a:pt x="157" y="33"/>
                      </a:cubicBezTo>
                      <a:cubicBezTo>
                        <a:pt x="157" y="33"/>
                        <a:pt x="123" y="78"/>
                        <a:pt x="135" y="89"/>
                      </a:cubicBezTo>
                      <a:cubicBezTo>
                        <a:pt x="146" y="101"/>
                        <a:pt x="179" y="145"/>
                        <a:pt x="213" y="145"/>
                      </a:cubicBezTo>
                      <a:cubicBezTo>
                        <a:pt x="247" y="145"/>
                        <a:pt x="236" y="156"/>
                        <a:pt x="224" y="201"/>
                      </a:cubicBezTo>
                      <a:cubicBezTo>
                        <a:pt x="224" y="246"/>
                        <a:pt x="213" y="280"/>
                        <a:pt x="236" y="291"/>
                      </a:cubicBezTo>
                      <a:cubicBezTo>
                        <a:pt x="269" y="291"/>
                        <a:pt x="258" y="314"/>
                        <a:pt x="258" y="347"/>
                      </a:cubicBezTo>
                      <a:cubicBezTo>
                        <a:pt x="258" y="381"/>
                        <a:pt x="314" y="403"/>
                        <a:pt x="303" y="414"/>
                      </a:cubicBezTo>
                      <a:cubicBezTo>
                        <a:pt x="292" y="425"/>
                        <a:pt x="269" y="437"/>
                        <a:pt x="258" y="459"/>
                      </a:cubicBezTo>
                      <a:cubicBezTo>
                        <a:pt x="258" y="481"/>
                        <a:pt x="236" y="538"/>
                        <a:pt x="236" y="538"/>
                      </a:cubicBezTo>
                      <a:cubicBezTo>
                        <a:pt x="348" y="538"/>
                        <a:pt x="348" y="538"/>
                        <a:pt x="348" y="538"/>
                      </a:cubicBezTo>
                      <a:cubicBezTo>
                        <a:pt x="303" y="683"/>
                        <a:pt x="303" y="683"/>
                        <a:pt x="303" y="683"/>
                      </a:cubicBezTo>
                      <a:cubicBezTo>
                        <a:pt x="404" y="683"/>
                        <a:pt x="404" y="683"/>
                        <a:pt x="404" y="683"/>
                      </a:cubicBezTo>
                      <a:cubicBezTo>
                        <a:pt x="460" y="762"/>
                        <a:pt x="460" y="762"/>
                        <a:pt x="460" y="762"/>
                      </a:cubicBezTo>
                      <a:cubicBezTo>
                        <a:pt x="426" y="885"/>
                        <a:pt x="426" y="885"/>
                        <a:pt x="426" y="885"/>
                      </a:cubicBezTo>
                      <a:cubicBezTo>
                        <a:pt x="605" y="986"/>
                        <a:pt x="605" y="986"/>
                        <a:pt x="605" y="986"/>
                      </a:cubicBezTo>
                      <a:cubicBezTo>
                        <a:pt x="617" y="1098"/>
                        <a:pt x="617" y="1098"/>
                        <a:pt x="617" y="1098"/>
                      </a:cubicBezTo>
                      <a:cubicBezTo>
                        <a:pt x="617" y="1098"/>
                        <a:pt x="684" y="1143"/>
                        <a:pt x="672" y="1120"/>
                      </a:cubicBezTo>
                      <a:cubicBezTo>
                        <a:pt x="661" y="1098"/>
                        <a:pt x="695" y="1087"/>
                        <a:pt x="706" y="1098"/>
                      </a:cubicBezTo>
                      <a:cubicBezTo>
                        <a:pt x="729" y="1120"/>
                        <a:pt x="740" y="1143"/>
                        <a:pt x="774" y="1154"/>
                      </a:cubicBezTo>
                      <a:cubicBezTo>
                        <a:pt x="807" y="1165"/>
                        <a:pt x="818" y="1132"/>
                        <a:pt x="852" y="1132"/>
                      </a:cubicBezTo>
                      <a:cubicBezTo>
                        <a:pt x="885" y="1132"/>
                        <a:pt x="885" y="1109"/>
                        <a:pt x="930" y="1120"/>
                      </a:cubicBezTo>
                      <a:cubicBezTo>
                        <a:pt x="975" y="1132"/>
                        <a:pt x="998" y="1132"/>
                        <a:pt x="998" y="1132"/>
                      </a:cubicBezTo>
                      <a:cubicBezTo>
                        <a:pt x="1009" y="1401"/>
                        <a:pt x="1009" y="1401"/>
                        <a:pt x="1009" y="1401"/>
                      </a:cubicBezTo>
                      <a:cubicBezTo>
                        <a:pt x="1020" y="1479"/>
                        <a:pt x="1020" y="1479"/>
                        <a:pt x="1020" y="1479"/>
                      </a:cubicBezTo>
                      <a:cubicBezTo>
                        <a:pt x="1020" y="1479"/>
                        <a:pt x="1076" y="1490"/>
                        <a:pt x="1099" y="1490"/>
                      </a:cubicBezTo>
                      <a:cubicBezTo>
                        <a:pt x="1132" y="1490"/>
                        <a:pt x="1110" y="1512"/>
                        <a:pt x="1087" y="1546"/>
                      </a:cubicBezTo>
                      <a:cubicBezTo>
                        <a:pt x="1076" y="1580"/>
                        <a:pt x="1031" y="1569"/>
                        <a:pt x="1031" y="1569"/>
                      </a:cubicBezTo>
                      <a:cubicBezTo>
                        <a:pt x="1031" y="1569"/>
                        <a:pt x="830" y="1748"/>
                        <a:pt x="796" y="1781"/>
                      </a:cubicBezTo>
                      <a:cubicBezTo>
                        <a:pt x="774" y="1804"/>
                        <a:pt x="740" y="1815"/>
                        <a:pt x="729" y="1804"/>
                      </a:cubicBezTo>
                      <a:cubicBezTo>
                        <a:pt x="717" y="1781"/>
                        <a:pt x="706" y="1759"/>
                        <a:pt x="695" y="1793"/>
                      </a:cubicBezTo>
                      <a:cubicBezTo>
                        <a:pt x="695" y="1815"/>
                        <a:pt x="672" y="1804"/>
                        <a:pt x="672" y="1826"/>
                      </a:cubicBezTo>
                      <a:cubicBezTo>
                        <a:pt x="661" y="1849"/>
                        <a:pt x="650" y="1871"/>
                        <a:pt x="617" y="1882"/>
                      </a:cubicBezTo>
                      <a:cubicBezTo>
                        <a:pt x="594" y="1882"/>
                        <a:pt x="594" y="1905"/>
                        <a:pt x="628" y="1916"/>
                      </a:cubicBezTo>
                      <a:cubicBezTo>
                        <a:pt x="661" y="1927"/>
                        <a:pt x="650" y="1950"/>
                        <a:pt x="639" y="1972"/>
                      </a:cubicBezTo>
                      <a:cubicBezTo>
                        <a:pt x="628" y="1994"/>
                        <a:pt x="617" y="1972"/>
                        <a:pt x="605" y="1994"/>
                      </a:cubicBezTo>
                      <a:cubicBezTo>
                        <a:pt x="594" y="2017"/>
                        <a:pt x="572" y="2028"/>
                        <a:pt x="549" y="2017"/>
                      </a:cubicBezTo>
                      <a:cubicBezTo>
                        <a:pt x="527" y="1994"/>
                        <a:pt x="516" y="1983"/>
                        <a:pt x="516" y="2005"/>
                      </a:cubicBezTo>
                      <a:cubicBezTo>
                        <a:pt x="516" y="2039"/>
                        <a:pt x="493" y="2084"/>
                        <a:pt x="471" y="2073"/>
                      </a:cubicBezTo>
                      <a:cubicBezTo>
                        <a:pt x="448" y="2050"/>
                        <a:pt x="426" y="2084"/>
                        <a:pt x="415" y="2107"/>
                      </a:cubicBezTo>
                      <a:cubicBezTo>
                        <a:pt x="404" y="2129"/>
                        <a:pt x="336" y="2129"/>
                        <a:pt x="314" y="2118"/>
                      </a:cubicBezTo>
                      <a:cubicBezTo>
                        <a:pt x="280" y="2118"/>
                        <a:pt x="292" y="2163"/>
                        <a:pt x="292" y="2207"/>
                      </a:cubicBezTo>
                      <a:cubicBezTo>
                        <a:pt x="303" y="2252"/>
                        <a:pt x="336" y="2274"/>
                        <a:pt x="348" y="2297"/>
                      </a:cubicBezTo>
                      <a:cubicBezTo>
                        <a:pt x="359" y="2308"/>
                        <a:pt x="359" y="2409"/>
                        <a:pt x="370" y="2486"/>
                      </a:cubicBezTo>
                      <a:cubicBezTo>
                        <a:pt x="370" y="2498"/>
                        <a:pt x="370" y="2509"/>
                        <a:pt x="370" y="2520"/>
                      </a:cubicBezTo>
                      <a:lnTo>
                        <a:pt x="370" y="2520"/>
                      </a:lnTo>
                      <a:cubicBezTo>
                        <a:pt x="370" y="2531"/>
                        <a:pt x="370" y="2531"/>
                        <a:pt x="370" y="2531"/>
                      </a:cubicBezTo>
                      <a:lnTo>
                        <a:pt x="370" y="2531"/>
                      </a:lnTo>
                      <a:lnTo>
                        <a:pt x="370" y="2531"/>
                      </a:lnTo>
                      <a:cubicBezTo>
                        <a:pt x="370" y="2531"/>
                        <a:pt x="370" y="2531"/>
                        <a:pt x="370" y="2542"/>
                      </a:cubicBezTo>
                      <a:lnTo>
                        <a:pt x="370" y="2542"/>
                      </a:lnTo>
                      <a:lnTo>
                        <a:pt x="370" y="2542"/>
                      </a:lnTo>
                      <a:lnTo>
                        <a:pt x="370" y="2542"/>
                      </a:lnTo>
                      <a:lnTo>
                        <a:pt x="370" y="2542"/>
                      </a:lnTo>
                      <a:lnTo>
                        <a:pt x="370" y="2542"/>
                      </a:lnTo>
                      <a:cubicBezTo>
                        <a:pt x="370" y="2576"/>
                        <a:pt x="415" y="2610"/>
                        <a:pt x="448" y="2632"/>
                      </a:cubicBezTo>
                      <a:cubicBezTo>
                        <a:pt x="482" y="2666"/>
                        <a:pt x="426" y="2688"/>
                        <a:pt x="359" y="2711"/>
                      </a:cubicBezTo>
                      <a:cubicBezTo>
                        <a:pt x="292" y="2722"/>
                        <a:pt x="213" y="2711"/>
                        <a:pt x="179" y="2722"/>
                      </a:cubicBezTo>
                      <a:cubicBezTo>
                        <a:pt x="157" y="2733"/>
                        <a:pt x="146" y="2879"/>
                        <a:pt x="146" y="2924"/>
                      </a:cubicBezTo>
                      <a:cubicBezTo>
                        <a:pt x="157" y="2968"/>
                        <a:pt x="146" y="2991"/>
                        <a:pt x="123" y="2980"/>
                      </a:cubicBezTo>
                      <a:cubicBezTo>
                        <a:pt x="101" y="2968"/>
                        <a:pt x="67" y="2968"/>
                        <a:pt x="56" y="2991"/>
                      </a:cubicBezTo>
                      <a:cubicBezTo>
                        <a:pt x="34" y="3013"/>
                        <a:pt x="34" y="3092"/>
                        <a:pt x="12" y="3114"/>
                      </a:cubicBezTo>
                      <a:lnTo>
                        <a:pt x="0" y="3125"/>
                      </a:lnTo>
                      <a:cubicBezTo>
                        <a:pt x="0" y="3137"/>
                        <a:pt x="0" y="3159"/>
                        <a:pt x="23" y="3159"/>
                      </a:cubicBezTo>
                      <a:cubicBezTo>
                        <a:pt x="45" y="3159"/>
                        <a:pt x="34" y="3181"/>
                        <a:pt x="45" y="3204"/>
                      </a:cubicBezTo>
                      <a:cubicBezTo>
                        <a:pt x="56" y="3226"/>
                        <a:pt x="79" y="3204"/>
                        <a:pt x="90" y="3226"/>
                      </a:cubicBezTo>
                      <a:cubicBezTo>
                        <a:pt x="101" y="3237"/>
                        <a:pt x="56" y="3260"/>
                        <a:pt x="34" y="3282"/>
                      </a:cubicBezTo>
                      <a:cubicBezTo>
                        <a:pt x="12" y="3304"/>
                        <a:pt x="23" y="3372"/>
                        <a:pt x="45" y="3372"/>
                      </a:cubicBezTo>
                      <a:cubicBezTo>
                        <a:pt x="67" y="3383"/>
                        <a:pt x="56" y="3417"/>
                        <a:pt x="67" y="3428"/>
                      </a:cubicBezTo>
                      <a:cubicBezTo>
                        <a:pt x="90" y="3450"/>
                        <a:pt x="135" y="3450"/>
                        <a:pt x="179" y="3439"/>
                      </a:cubicBezTo>
                      <a:cubicBezTo>
                        <a:pt x="224" y="3428"/>
                        <a:pt x="213" y="3473"/>
                        <a:pt x="202" y="3495"/>
                      </a:cubicBezTo>
                      <a:cubicBezTo>
                        <a:pt x="202" y="3529"/>
                        <a:pt x="224" y="3529"/>
                        <a:pt x="269" y="3529"/>
                      </a:cubicBezTo>
                      <a:cubicBezTo>
                        <a:pt x="303" y="3517"/>
                        <a:pt x="303" y="3529"/>
                        <a:pt x="325" y="3506"/>
                      </a:cubicBezTo>
                      <a:cubicBezTo>
                        <a:pt x="359" y="3484"/>
                        <a:pt x="392" y="3529"/>
                        <a:pt x="415" y="3529"/>
                      </a:cubicBezTo>
                      <a:cubicBezTo>
                        <a:pt x="448" y="3540"/>
                        <a:pt x="437" y="3506"/>
                        <a:pt x="437" y="3473"/>
                      </a:cubicBezTo>
                      <a:cubicBezTo>
                        <a:pt x="426" y="3439"/>
                        <a:pt x="448" y="3473"/>
                        <a:pt x="493" y="3506"/>
                      </a:cubicBezTo>
                      <a:cubicBezTo>
                        <a:pt x="527" y="3540"/>
                        <a:pt x="527" y="3551"/>
                        <a:pt x="549" y="3540"/>
                      </a:cubicBezTo>
                      <a:cubicBezTo>
                        <a:pt x="583" y="3540"/>
                        <a:pt x="605" y="3551"/>
                        <a:pt x="594" y="3573"/>
                      </a:cubicBezTo>
                      <a:cubicBezTo>
                        <a:pt x="594" y="3596"/>
                        <a:pt x="594" y="3618"/>
                        <a:pt x="617" y="3630"/>
                      </a:cubicBezTo>
                      <a:cubicBezTo>
                        <a:pt x="639" y="3630"/>
                        <a:pt x="617" y="3641"/>
                        <a:pt x="617" y="3663"/>
                      </a:cubicBezTo>
                      <a:cubicBezTo>
                        <a:pt x="605" y="3686"/>
                        <a:pt x="617" y="3697"/>
                        <a:pt x="628" y="3697"/>
                      </a:cubicBezTo>
                      <a:cubicBezTo>
                        <a:pt x="639" y="3697"/>
                        <a:pt x="684" y="3697"/>
                        <a:pt x="729" y="3675"/>
                      </a:cubicBezTo>
                      <a:cubicBezTo>
                        <a:pt x="774" y="3663"/>
                        <a:pt x="785" y="3675"/>
                        <a:pt x="796" y="3686"/>
                      </a:cubicBezTo>
                      <a:cubicBezTo>
                        <a:pt x="807" y="3708"/>
                        <a:pt x="818" y="3719"/>
                        <a:pt x="863" y="3719"/>
                      </a:cubicBezTo>
                      <a:cubicBezTo>
                        <a:pt x="908" y="3719"/>
                        <a:pt x="953" y="3719"/>
                        <a:pt x="964" y="3686"/>
                      </a:cubicBezTo>
                      <a:cubicBezTo>
                        <a:pt x="975" y="3663"/>
                        <a:pt x="998" y="3675"/>
                        <a:pt x="1031" y="3697"/>
                      </a:cubicBezTo>
                      <a:cubicBezTo>
                        <a:pt x="1043" y="3708"/>
                        <a:pt x="1054" y="3708"/>
                        <a:pt x="1054" y="3708"/>
                      </a:cubicBezTo>
                      <a:lnTo>
                        <a:pt x="1054" y="3708"/>
                      </a:lnTo>
                      <a:lnTo>
                        <a:pt x="1054" y="3708"/>
                      </a:lnTo>
                      <a:lnTo>
                        <a:pt x="1054" y="3708"/>
                      </a:lnTo>
                      <a:lnTo>
                        <a:pt x="1054" y="3708"/>
                      </a:lnTo>
                      <a:lnTo>
                        <a:pt x="1054" y="3708"/>
                      </a:lnTo>
                      <a:cubicBezTo>
                        <a:pt x="1065" y="3708"/>
                        <a:pt x="1065" y="3708"/>
                        <a:pt x="1065" y="3708"/>
                      </a:cubicBez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lnTo>
                        <a:pt x="1065" y="3708"/>
                      </a:lnTo>
                      <a:cubicBezTo>
                        <a:pt x="1076" y="3697"/>
                        <a:pt x="1087" y="3686"/>
                        <a:pt x="1099" y="3675"/>
                      </a:cubicBezTo>
                      <a:cubicBezTo>
                        <a:pt x="1110" y="3641"/>
                        <a:pt x="1132" y="3686"/>
                        <a:pt x="1166" y="3686"/>
                      </a:cubicBezTo>
                      <a:cubicBezTo>
                        <a:pt x="1210" y="3686"/>
                        <a:pt x="1222" y="3641"/>
                        <a:pt x="1255" y="3618"/>
                      </a:cubicBezTo>
                      <a:cubicBezTo>
                        <a:pt x="1300" y="3596"/>
                        <a:pt x="1323" y="3641"/>
                        <a:pt x="1356" y="3708"/>
                      </a:cubicBezTo>
                      <a:cubicBezTo>
                        <a:pt x="1390" y="3764"/>
                        <a:pt x="1479" y="3764"/>
                        <a:pt x="1479" y="3764"/>
                      </a:cubicBezTo>
                      <a:lnTo>
                        <a:pt x="1479" y="3764"/>
                      </a:lnTo>
                      <a:cubicBezTo>
                        <a:pt x="1491" y="3764"/>
                        <a:pt x="1502" y="3764"/>
                        <a:pt x="1513" y="3764"/>
                      </a:cubicBezTo>
                      <a:cubicBezTo>
                        <a:pt x="1558" y="3764"/>
                        <a:pt x="1547" y="3730"/>
                        <a:pt x="1524" y="3708"/>
                      </a:cubicBezTo>
                      <a:cubicBezTo>
                        <a:pt x="1502" y="3686"/>
                        <a:pt x="1491" y="3686"/>
                        <a:pt x="1491" y="3585"/>
                      </a:cubicBezTo>
                      <a:cubicBezTo>
                        <a:pt x="1491" y="3495"/>
                        <a:pt x="1491" y="3461"/>
                        <a:pt x="1502" y="3428"/>
                      </a:cubicBezTo>
                      <a:cubicBezTo>
                        <a:pt x="1513" y="3406"/>
                        <a:pt x="1536" y="3327"/>
                        <a:pt x="1547" y="3271"/>
                      </a:cubicBezTo>
                      <a:cubicBezTo>
                        <a:pt x="1547" y="3204"/>
                        <a:pt x="1558" y="3181"/>
                        <a:pt x="1547" y="3148"/>
                      </a:cubicBezTo>
                      <a:cubicBezTo>
                        <a:pt x="1547" y="3103"/>
                        <a:pt x="1547" y="3047"/>
                        <a:pt x="1536" y="3047"/>
                      </a:cubicBezTo>
                      <a:cubicBezTo>
                        <a:pt x="1524" y="3035"/>
                        <a:pt x="1502" y="3035"/>
                        <a:pt x="1524" y="3013"/>
                      </a:cubicBezTo>
                      <a:cubicBezTo>
                        <a:pt x="1536" y="2991"/>
                        <a:pt x="1547" y="2968"/>
                        <a:pt x="1536" y="2879"/>
                      </a:cubicBezTo>
                      <a:cubicBezTo>
                        <a:pt x="1536" y="2800"/>
                        <a:pt x="1536" y="2767"/>
                        <a:pt x="1513" y="2744"/>
                      </a:cubicBezTo>
                      <a:cubicBezTo>
                        <a:pt x="1479" y="2711"/>
                        <a:pt x="1457" y="2711"/>
                        <a:pt x="1457" y="2688"/>
                      </a:cubicBezTo>
                      <a:cubicBezTo>
                        <a:pt x="1457" y="2666"/>
                        <a:pt x="1457" y="2666"/>
                        <a:pt x="1491" y="2655"/>
                      </a:cubicBezTo>
                      <a:cubicBezTo>
                        <a:pt x="1536" y="2655"/>
                        <a:pt x="1547" y="2666"/>
                        <a:pt x="1547" y="2644"/>
                      </a:cubicBezTo>
                      <a:cubicBezTo>
                        <a:pt x="1547" y="2621"/>
                        <a:pt x="1536" y="2576"/>
                        <a:pt x="1524" y="2565"/>
                      </a:cubicBezTo>
                      <a:cubicBezTo>
                        <a:pt x="1502" y="2565"/>
                        <a:pt x="1491" y="2542"/>
                        <a:pt x="1491" y="2520"/>
                      </a:cubicBezTo>
                      <a:cubicBezTo>
                        <a:pt x="1491" y="2498"/>
                        <a:pt x="1513" y="2509"/>
                        <a:pt x="1513" y="2486"/>
                      </a:cubicBezTo>
                      <a:cubicBezTo>
                        <a:pt x="1513" y="2453"/>
                        <a:pt x="1513" y="2442"/>
                        <a:pt x="1536" y="2431"/>
                      </a:cubicBezTo>
                      <a:cubicBezTo>
                        <a:pt x="1558" y="2431"/>
                        <a:pt x="1547" y="2409"/>
                        <a:pt x="1536" y="2376"/>
                      </a:cubicBezTo>
                      <a:cubicBezTo>
                        <a:pt x="1524" y="2353"/>
                        <a:pt x="1513" y="2319"/>
                        <a:pt x="1513" y="2297"/>
                      </a:cubicBezTo>
                      <a:cubicBezTo>
                        <a:pt x="1502" y="2263"/>
                        <a:pt x="1502" y="2252"/>
                        <a:pt x="1479" y="2263"/>
                      </a:cubicBezTo>
                      <a:cubicBezTo>
                        <a:pt x="1457" y="2274"/>
                        <a:pt x="1435" y="2241"/>
                        <a:pt x="1423" y="2241"/>
                      </a:cubicBezTo>
                      <a:cubicBezTo>
                        <a:pt x="1412" y="2252"/>
                        <a:pt x="1423" y="2207"/>
                        <a:pt x="1435" y="2185"/>
                      </a:cubicBezTo>
                      <a:cubicBezTo>
                        <a:pt x="1446" y="2163"/>
                        <a:pt x="1457" y="2163"/>
                        <a:pt x="1468" y="2185"/>
                      </a:cubicBezTo>
                      <a:cubicBezTo>
                        <a:pt x="1479" y="2207"/>
                        <a:pt x="1524" y="2174"/>
                        <a:pt x="1547" y="2196"/>
                      </a:cubicBezTo>
                      <a:cubicBezTo>
                        <a:pt x="1558" y="2218"/>
                        <a:pt x="1569" y="2185"/>
                        <a:pt x="1558" y="2163"/>
                      </a:cubicBezTo>
                      <a:cubicBezTo>
                        <a:pt x="1558" y="2151"/>
                        <a:pt x="1547" y="2151"/>
                        <a:pt x="1524" y="2140"/>
                      </a:cubicBezTo>
                      <a:cubicBezTo>
                        <a:pt x="1513" y="2118"/>
                        <a:pt x="1513" y="2084"/>
                        <a:pt x="1547" y="2062"/>
                      </a:cubicBezTo>
                      <a:cubicBezTo>
                        <a:pt x="1569" y="2050"/>
                        <a:pt x="1547" y="1983"/>
                        <a:pt x="1547" y="1938"/>
                      </a:cubicBezTo>
                      <a:cubicBezTo>
                        <a:pt x="1547" y="1905"/>
                        <a:pt x="1536" y="1882"/>
                        <a:pt x="1524" y="1894"/>
                      </a:cubicBezTo>
                      <a:cubicBezTo>
                        <a:pt x="1502" y="1905"/>
                        <a:pt x="1491" y="1882"/>
                        <a:pt x="1491" y="1871"/>
                      </a:cubicBezTo>
                      <a:cubicBezTo>
                        <a:pt x="1491" y="1860"/>
                        <a:pt x="1524" y="1849"/>
                        <a:pt x="1547" y="1815"/>
                      </a:cubicBezTo>
                      <a:cubicBezTo>
                        <a:pt x="1569" y="1781"/>
                        <a:pt x="1569" y="1759"/>
                        <a:pt x="1536" y="1770"/>
                      </a:cubicBezTo>
                      <a:cubicBezTo>
                        <a:pt x="1502" y="1770"/>
                        <a:pt x="1468" y="1759"/>
                        <a:pt x="1513" y="1748"/>
                      </a:cubicBezTo>
                      <a:cubicBezTo>
                        <a:pt x="1558" y="1737"/>
                        <a:pt x="1558" y="1725"/>
                        <a:pt x="1547" y="1714"/>
                      </a:cubicBezTo>
                      <a:cubicBezTo>
                        <a:pt x="1536" y="1703"/>
                        <a:pt x="1536" y="1681"/>
                        <a:pt x="1513" y="1669"/>
                      </a:cubicBezTo>
                      <a:cubicBezTo>
                        <a:pt x="1491" y="1669"/>
                        <a:pt x="1491" y="1669"/>
                        <a:pt x="1479" y="1681"/>
                      </a:cubicBezTo>
                      <a:cubicBezTo>
                        <a:pt x="1468" y="1692"/>
                        <a:pt x="1468" y="1658"/>
                        <a:pt x="1502" y="1636"/>
                      </a:cubicBezTo>
                      <a:cubicBezTo>
                        <a:pt x="1547" y="1602"/>
                        <a:pt x="1524" y="1591"/>
                        <a:pt x="1558" y="1591"/>
                      </a:cubicBezTo>
                      <a:cubicBezTo>
                        <a:pt x="1592" y="1591"/>
                        <a:pt x="1580" y="1636"/>
                        <a:pt x="1603" y="1636"/>
                      </a:cubicBezTo>
                      <a:cubicBezTo>
                        <a:pt x="1636" y="1647"/>
                        <a:pt x="1670" y="1625"/>
                        <a:pt x="1670" y="1614"/>
                      </a:cubicBezTo>
                      <a:cubicBezTo>
                        <a:pt x="1670" y="1602"/>
                        <a:pt x="1681" y="1580"/>
                        <a:pt x="1692" y="1591"/>
                      </a:cubicBezTo>
                      <a:cubicBezTo>
                        <a:pt x="1715" y="1602"/>
                        <a:pt x="1692" y="1614"/>
                        <a:pt x="1692" y="1658"/>
                      </a:cubicBezTo>
                      <a:cubicBezTo>
                        <a:pt x="1681" y="1703"/>
                        <a:pt x="1681" y="1737"/>
                        <a:pt x="1670" y="1781"/>
                      </a:cubicBezTo>
                      <a:cubicBezTo>
                        <a:pt x="1648" y="1826"/>
                        <a:pt x="1659" y="1849"/>
                        <a:pt x="1681" y="1815"/>
                      </a:cubicBezTo>
                      <a:cubicBezTo>
                        <a:pt x="1704" y="1770"/>
                        <a:pt x="1748" y="1692"/>
                        <a:pt x="1760" y="1647"/>
                      </a:cubicBezTo>
                      <a:cubicBezTo>
                        <a:pt x="1782" y="1602"/>
                        <a:pt x="1793" y="1546"/>
                        <a:pt x="1793" y="1501"/>
                      </a:cubicBezTo>
                      <a:cubicBezTo>
                        <a:pt x="1782" y="1468"/>
                        <a:pt x="1838" y="1389"/>
                        <a:pt x="1861" y="1356"/>
                      </a:cubicBezTo>
                      <a:cubicBezTo>
                        <a:pt x="1894" y="1311"/>
                        <a:pt x="1905" y="1266"/>
                        <a:pt x="1905" y="121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0" name="Freeform 144">
                  <a:extLst>
                    <a:ext uri="{FF2B5EF4-FFF2-40B4-BE49-F238E27FC236}">
                      <a16:creationId xmlns:a16="http://schemas.microsoft.com/office/drawing/2014/main" id="{43B0FA9E-9CF5-5817-FE9B-A8092647BD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14788" y="3748088"/>
                  <a:ext cx="1004887" cy="989012"/>
                </a:xfrm>
                <a:custGeom>
                  <a:avLst/>
                  <a:gdLst>
                    <a:gd name="T0" fmla="*/ 2790 w 2791"/>
                    <a:gd name="T1" fmla="*/ 661 h 2747"/>
                    <a:gd name="T2" fmla="*/ 2499 w 2791"/>
                    <a:gd name="T3" fmla="*/ 628 h 2747"/>
                    <a:gd name="T4" fmla="*/ 2129 w 2791"/>
                    <a:gd name="T5" fmla="*/ 740 h 2747"/>
                    <a:gd name="T6" fmla="*/ 1961 w 2791"/>
                    <a:gd name="T7" fmla="*/ 751 h 2747"/>
                    <a:gd name="T8" fmla="*/ 2039 w 2791"/>
                    <a:gd name="T9" fmla="*/ 975 h 2747"/>
                    <a:gd name="T10" fmla="*/ 1883 w 2791"/>
                    <a:gd name="T11" fmla="*/ 1065 h 2747"/>
                    <a:gd name="T12" fmla="*/ 1759 w 2791"/>
                    <a:gd name="T13" fmla="*/ 1177 h 2747"/>
                    <a:gd name="T14" fmla="*/ 1535 w 2791"/>
                    <a:gd name="T15" fmla="*/ 1166 h 2747"/>
                    <a:gd name="T16" fmla="*/ 1378 w 2791"/>
                    <a:gd name="T17" fmla="*/ 1087 h 2747"/>
                    <a:gd name="T18" fmla="*/ 1423 w 2791"/>
                    <a:gd name="T19" fmla="*/ 942 h 2747"/>
                    <a:gd name="T20" fmla="*/ 1457 w 2791"/>
                    <a:gd name="T21" fmla="*/ 796 h 2747"/>
                    <a:gd name="T22" fmla="*/ 1591 w 2791"/>
                    <a:gd name="T23" fmla="*/ 572 h 2747"/>
                    <a:gd name="T24" fmla="*/ 1725 w 2791"/>
                    <a:gd name="T25" fmla="*/ 370 h 2747"/>
                    <a:gd name="T26" fmla="*/ 1580 w 2791"/>
                    <a:gd name="T27" fmla="*/ 336 h 2747"/>
                    <a:gd name="T28" fmla="*/ 1367 w 2791"/>
                    <a:gd name="T29" fmla="*/ 426 h 2747"/>
                    <a:gd name="T30" fmla="*/ 1412 w 2791"/>
                    <a:gd name="T31" fmla="*/ 146 h 2747"/>
                    <a:gd name="T32" fmla="*/ 1221 w 2791"/>
                    <a:gd name="T33" fmla="*/ 280 h 2747"/>
                    <a:gd name="T34" fmla="*/ 1300 w 2791"/>
                    <a:gd name="T35" fmla="*/ 23 h 2747"/>
                    <a:gd name="T36" fmla="*/ 1165 w 2791"/>
                    <a:gd name="T37" fmla="*/ 157 h 2747"/>
                    <a:gd name="T38" fmla="*/ 1042 w 2791"/>
                    <a:gd name="T39" fmla="*/ 146 h 2747"/>
                    <a:gd name="T40" fmla="*/ 952 w 2791"/>
                    <a:gd name="T41" fmla="*/ 236 h 2747"/>
                    <a:gd name="T42" fmla="*/ 885 w 2791"/>
                    <a:gd name="T43" fmla="*/ 482 h 2747"/>
                    <a:gd name="T44" fmla="*/ 1031 w 2791"/>
                    <a:gd name="T45" fmla="*/ 661 h 2747"/>
                    <a:gd name="T46" fmla="*/ 1188 w 2791"/>
                    <a:gd name="T47" fmla="*/ 874 h 2747"/>
                    <a:gd name="T48" fmla="*/ 1221 w 2791"/>
                    <a:gd name="T49" fmla="*/ 1076 h 2747"/>
                    <a:gd name="T50" fmla="*/ 997 w 2791"/>
                    <a:gd name="T51" fmla="*/ 1110 h 2747"/>
                    <a:gd name="T52" fmla="*/ 975 w 2791"/>
                    <a:gd name="T53" fmla="*/ 1446 h 2747"/>
                    <a:gd name="T54" fmla="*/ 807 w 2791"/>
                    <a:gd name="T55" fmla="*/ 1356 h 2747"/>
                    <a:gd name="T56" fmla="*/ 538 w 2791"/>
                    <a:gd name="T57" fmla="*/ 1233 h 2747"/>
                    <a:gd name="T58" fmla="*/ 291 w 2791"/>
                    <a:gd name="T59" fmla="*/ 1390 h 2747"/>
                    <a:gd name="T60" fmla="*/ 246 w 2791"/>
                    <a:gd name="T61" fmla="*/ 1580 h 2747"/>
                    <a:gd name="T62" fmla="*/ 33 w 2791"/>
                    <a:gd name="T63" fmla="*/ 1827 h 2747"/>
                    <a:gd name="T64" fmla="*/ 347 w 2791"/>
                    <a:gd name="T65" fmla="*/ 2208 h 2747"/>
                    <a:gd name="T66" fmla="*/ 874 w 2791"/>
                    <a:gd name="T67" fmla="*/ 2421 h 2747"/>
                    <a:gd name="T68" fmla="*/ 1188 w 2791"/>
                    <a:gd name="T69" fmla="*/ 2331 h 2747"/>
                    <a:gd name="T70" fmla="*/ 1356 w 2791"/>
                    <a:gd name="T71" fmla="*/ 2298 h 2747"/>
                    <a:gd name="T72" fmla="*/ 1479 w 2791"/>
                    <a:gd name="T73" fmla="*/ 2421 h 2747"/>
                    <a:gd name="T74" fmla="*/ 1468 w 2791"/>
                    <a:gd name="T75" fmla="*/ 2645 h 2747"/>
                    <a:gd name="T76" fmla="*/ 1591 w 2791"/>
                    <a:gd name="T77" fmla="*/ 2656 h 2747"/>
                    <a:gd name="T78" fmla="*/ 1737 w 2791"/>
                    <a:gd name="T79" fmla="*/ 2678 h 2747"/>
                    <a:gd name="T80" fmla="*/ 1871 w 2791"/>
                    <a:gd name="T81" fmla="*/ 2544 h 2747"/>
                    <a:gd name="T82" fmla="*/ 2039 w 2791"/>
                    <a:gd name="T83" fmla="*/ 2488 h 2747"/>
                    <a:gd name="T84" fmla="*/ 2017 w 2791"/>
                    <a:gd name="T85" fmla="*/ 2287 h 2747"/>
                    <a:gd name="T86" fmla="*/ 1916 w 2791"/>
                    <a:gd name="T87" fmla="*/ 2129 h 2747"/>
                    <a:gd name="T88" fmla="*/ 1950 w 2791"/>
                    <a:gd name="T89" fmla="*/ 2006 h 2747"/>
                    <a:gd name="T90" fmla="*/ 1759 w 2791"/>
                    <a:gd name="T91" fmla="*/ 1984 h 2747"/>
                    <a:gd name="T92" fmla="*/ 1938 w 2791"/>
                    <a:gd name="T93" fmla="*/ 1838 h 2747"/>
                    <a:gd name="T94" fmla="*/ 2129 w 2791"/>
                    <a:gd name="T95" fmla="*/ 1704 h 2747"/>
                    <a:gd name="T96" fmla="*/ 2353 w 2791"/>
                    <a:gd name="T97" fmla="*/ 1704 h 2747"/>
                    <a:gd name="T98" fmla="*/ 2488 w 2791"/>
                    <a:gd name="T99" fmla="*/ 1513 h 2747"/>
                    <a:gd name="T100" fmla="*/ 2443 w 2791"/>
                    <a:gd name="T101" fmla="*/ 1345 h 2747"/>
                    <a:gd name="T102" fmla="*/ 2701 w 2791"/>
                    <a:gd name="T103" fmla="*/ 1009 h 2747"/>
                    <a:gd name="T104" fmla="*/ 2768 w 2791"/>
                    <a:gd name="T105" fmla="*/ 695 h 2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791" h="2747">
                      <a:moveTo>
                        <a:pt x="2768" y="695"/>
                      </a:moveTo>
                      <a:lnTo>
                        <a:pt x="2768" y="695"/>
                      </a:lnTo>
                      <a:cubicBezTo>
                        <a:pt x="2768" y="695"/>
                        <a:pt x="2779" y="684"/>
                        <a:pt x="2790" y="661"/>
                      </a:cubicBezTo>
                      <a:cubicBezTo>
                        <a:pt x="2757" y="639"/>
                        <a:pt x="2689" y="572"/>
                        <a:pt x="2656" y="538"/>
                      </a:cubicBezTo>
                      <a:cubicBezTo>
                        <a:pt x="2622" y="505"/>
                        <a:pt x="2566" y="516"/>
                        <a:pt x="2544" y="516"/>
                      </a:cubicBezTo>
                      <a:cubicBezTo>
                        <a:pt x="2544" y="549"/>
                        <a:pt x="2532" y="594"/>
                        <a:pt x="2499" y="628"/>
                      </a:cubicBezTo>
                      <a:cubicBezTo>
                        <a:pt x="2443" y="684"/>
                        <a:pt x="2320" y="718"/>
                        <a:pt x="2297" y="774"/>
                      </a:cubicBezTo>
                      <a:cubicBezTo>
                        <a:pt x="2286" y="818"/>
                        <a:pt x="2219" y="829"/>
                        <a:pt x="2196" y="796"/>
                      </a:cubicBezTo>
                      <a:cubicBezTo>
                        <a:pt x="2185" y="762"/>
                        <a:pt x="2140" y="762"/>
                        <a:pt x="2129" y="740"/>
                      </a:cubicBezTo>
                      <a:cubicBezTo>
                        <a:pt x="2118" y="718"/>
                        <a:pt x="2084" y="762"/>
                        <a:pt x="2062" y="718"/>
                      </a:cubicBezTo>
                      <a:cubicBezTo>
                        <a:pt x="2051" y="684"/>
                        <a:pt x="2006" y="684"/>
                        <a:pt x="1994" y="718"/>
                      </a:cubicBezTo>
                      <a:cubicBezTo>
                        <a:pt x="1994" y="729"/>
                        <a:pt x="1983" y="740"/>
                        <a:pt x="1961" y="751"/>
                      </a:cubicBezTo>
                      <a:cubicBezTo>
                        <a:pt x="1972" y="785"/>
                        <a:pt x="1961" y="807"/>
                        <a:pt x="1972" y="818"/>
                      </a:cubicBezTo>
                      <a:cubicBezTo>
                        <a:pt x="1994" y="841"/>
                        <a:pt x="2028" y="874"/>
                        <a:pt x="2028" y="874"/>
                      </a:cubicBezTo>
                      <a:cubicBezTo>
                        <a:pt x="2028" y="874"/>
                        <a:pt x="2039" y="942"/>
                        <a:pt x="2039" y="975"/>
                      </a:cubicBezTo>
                      <a:cubicBezTo>
                        <a:pt x="2039" y="1009"/>
                        <a:pt x="2017" y="1009"/>
                        <a:pt x="1994" y="1009"/>
                      </a:cubicBezTo>
                      <a:cubicBezTo>
                        <a:pt x="1972" y="998"/>
                        <a:pt x="1950" y="1009"/>
                        <a:pt x="1938" y="1031"/>
                      </a:cubicBezTo>
                      <a:cubicBezTo>
                        <a:pt x="1916" y="1054"/>
                        <a:pt x="1883" y="1031"/>
                        <a:pt x="1883" y="1065"/>
                      </a:cubicBezTo>
                      <a:cubicBezTo>
                        <a:pt x="1883" y="1087"/>
                        <a:pt x="1860" y="1098"/>
                        <a:pt x="1838" y="1076"/>
                      </a:cubicBezTo>
                      <a:cubicBezTo>
                        <a:pt x="1815" y="1054"/>
                        <a:pt x="1770" y="1076"/>
                        <a:pt x="1770" y="1076"/>
                      </a:cubicBezTo>
                      <a:cubicBezTo>
                        <a:pt x="1770" y="1076"/>
                        <a:pt x="1759" y="1132"/>
                        <a:pt x="1759" y="1177"/>
                      </a:cubicBezTo>
                      <a:cubicBezTo>
                        <a:pt x="1770" y="1211"/>
                        <a:pt x="1759" y="1199"/>
                        <a:pt x="1714" y="1211"/>
                      </a:cubicBezTo>
                      <a:cubicBezTo>
                        <a:pt x="1681" y="1211"/>
                        <a:pt x="1625" y="1222"/>
                        <a:pt x="1591" y="1244"/>
                      </a:cubicBezTo>
                      <a:cubicBezTo>
                        <a:pt x="1558" y="1256"/>
                        <a:pt x="1546" y="1222"/>
                        <a:pt x="1535" y="1166"/>
                      </a:cubicBezTo>
                      <a:cubicBezTo>
                        <a:pt x="1513" y="1121"/>
                        <a:pt x="1468" y="1121"/>
                        <a:pt x="1445" y="1143"/>
                      </a:cubicBezTo>
                      <a:cubicBezTo>
                        <a:pt x="1423" y="1166"/>
                        <a:pt x="1412" y="1154"/>
                        <a:pt x="1412" y="1121"/>
                      </a:cubicBezTo>
                      <a:cubicBezTo>
                        <a:pt x="1423" y="1087"/>
                        <a:pt x="1367" y="1098"/>
                        <a:pt x="1378" y="1087"/>
                      </a:cubicBezTo>
                      <a:cubicBezTo>
                        <a:pt x="1378" y="1065"/>
                        <a:pt x="1367" y="1031"/>
                        <a:pt x="1345" y="998"/>
                      </a:cubicBezTo>
                      <a:cubicBezTo>
                        <a:pt x="1322" y="975"/>
                        <a:pt x="1322" y="953"/>
                        <a:pt x="1345" y="953"/>
                      </a:cubicBezTo>
                      <a:cubicBezTo>
                        <a:pt x="1367" y="964"/>
                        <a:pt x="1412" y="964"/>
                        <a:pt x="1423" y="942"/>
                      </a:cubicBezTo>
                      <a:cubicBezTo>
                        <a:pt x="1445" y="930"/>
                        <a:pt x="1434" y="908"/>
                        <a:pt x="1389" y="908"/>
                      </a:cubicBezTo>
                      <a:cubicBezTo>
                        <a:pt x="1356" y="919"/>
                        <a:pt x="1356" y="874"/>
                        <a:pt x="1389" y="841"/>
                      </a:cubicBezTo>
                      <a:cubicBezTo>
                        <a:pt x="1423" y="807"/>
                        <a:pt x="1434" y="829"/>
                        <a:pt x="1457" y="796"/>
                      </a:cubicBezTo>
                      <a:cubicBezTo>
                        <a:pt x="1479" y="762"/>
                        <a:pt x="1479" y="718"/>
                        <a:pt x="1457" y="706"/>
                      </a:cubicBezTo>
                      <a:cubicBezTo>
                        <a:pt x="1434" y="684"/>
                        <a:pt x="1457" y="673"/>
                        <a:pt x="1490" y="661"/>
                      </a:cubicBezTo>
                      <a:cubicBezTo>
                        <a:pt x="1524" y="639"/>
                        <a:pt x="1558" y="616"/>
                        <a:pt x="1591" y="572"/>
                      </a:cubicBezTo>
                      <a:cubicBezTo>
                        <a:pt x="1625" y="538"/>
                        <a:pt x="1670" y="549"/>
                        <a:pt x="1714" y="527"/>
                      </a:cubicBezTo>
                      <a:cubicBezTo>
                        <a:pt x="1759" y="516"/>
                        <a:pt x="1748" y="493"/>
                        <a:pt x="1725" y="460"/>
                      </a:cubicBezTo>
                      <a:cubicBezTo>
                        <a:pt x="1692" y="437"/>
                        <a:pt x="1714" y="404"/>
                        <a:pt x="1725" y="370"/>
                      </a:cubicBezTo>
                      <a:cubicBezTo>
                        <a:pt x="1737" y="348"/>
                        <a:pt x="1725" y="303"/>
                        <a:pt x="1703" y="280"/>
                      </a:cubicBezTo>
                      <a:cubicBezTo>
                        <a:pt x="1681" y="247"/>
                        <a:pt x="1658" y="236"/>
                        <a:pt x="1625" y="236"/>
                      </a:cubicBezTo>
                      <a:cubicBezTo>
                        <a:pt x="1602" y="247"/>
                        <a:pt x="1569" y="314"/>
                        <a:pt x="1580" y="336"/>
                      </a:cubicBezTo>
                      <a:cubicBezTo>
                        <a:pt x="1591" y="359"/>
                        <a:pt x="1602" y="381"/>
                        <a:pt x="1558" y="392"/>
                      </a:cubicBezTo>
                      <a:cubicBezTo>
                        <a:pt x="1524" y="392"/>
                        <a:pt x="1535" y="449"/>
                        <a:pt x="1490" y="449"/>
                      </a:cubicBezTo>
                      <a:cubicBezTo>
                        <a:pt x="1445" y="449"/>
                        <a:pt x="1356" y="460"/>
                        <a:pt x="1367" y="426"/>
                      </a:cubicBezTo>
                      <a:cubicBezTo>
                        <a:pt x="1378" y="404"/>
                        <a:pt x="1412" y="314"/>
                        <a:pt x="1434" y="269"/>
                      </a:cubicBezTo>
                      <a:cubicBezTo>
                        <a:pt x="1457" y="225"/>
                        <a:pt x="1468" y="213"/>
                        <a:pt x="1445" y="202"/>
                      </a:cubicBezTo>
                      <a:cubicBezTo>
                        <a:pt x="1423" y="191"/>
                        <a:pt x="1423" y="168"/>
                        <a:pt x="1412" y="146"/>
                      </a:cubicBezTo>
                      <a:cubicBezTo>
                        <a:pt x="1389" y="135"/>
                        <a:pt x="1311" y="123"/>
                        <a:pt x="1300" y="146"/>
                      </a:cubicBezTo>
                      <a:cubicBezTo>
                        <a:pt x="1289" y="180"/>
                        <a:pt x="1266" y="247"/>
                        <a:pt x="1266" y="303"/>
                      </a:cubicBezTo>
                      <a:cubicBezTo>
                        <a:pt x="1255" y="348"/>
                        <a:pt x="1244" y="381"/>
                        <a:pt x="1221" y="280"/>
                      </a:cubicBezTo>
                      <a:cubicBezTo>
                        <a:pt x="1210" y="180"/>
                        <a:pt x="1221" y="123"/>
                        <a:pt x="1244" y="123"/>
                      </a:cubicBezTo>
                      <a:cubicBezTo>
                        <a:pt x="1266" y="123"/>
                        <a:pt x="1289" y="112"/>
                        <a:pt x="1300" y="101"/>
                      </a:cubicBezTo>
                      <a:cubicBezTo>
                        <a:pt x="1322" y="90"/>
                        <a:pt x="1311" y="34"/>
                        <a:pt x="1300" y="23"/>
                      </a:cubicBezTo>
                      <a:cubicBezTo>
                        <a:pt x="1300" y="11"/>
                        <a:pt x="1221" y="0"/>
                        <a:pt x="1165" y="11"/>
                      </a:cubicBezTo>
                      <a:cubicBezTo>
                        <a:pt x="1109" y="11"/>
                        <a:pt x="1143" y="56"/>
                        <a:pt x="1154" y="90"/>
                      </a:cubicBezTo>
                      <a:cubicBezTo>
                        <a:pt x="1176" y="112"/>
                        <a:pt x="1154" y="135"/>
                        <a:pt x="1165" y="157"/>
                      </a:cubicBezTo>
                      <a:cubicBezTo>
                        <a:pt x="1176" y="191"/>
                        <a:pt x="1154" y="213"/>
                        <a:pt x="1143" y="236"/>
                      </a:cubicBezTo>
                      <a:cubicBezTo>
                        <a:pt x="1132" y="258"/>
                        <a:pt x="1098" y="280"/>
                        <a:pt x="1098" y="258"/>
                      </a:cubicBezTo>
                      <a:cubicBezTo>
                        <a:pt x="1087" y="236"/>
                        <a:pt x="1065" y="146"/>
                        <a:pt x="1042" y="146"/>
                      </a:cubicBezTo>
                      <a:cubicBezTo>
                        <a:pt x="1020" y="146"/>
                        <a:pt x="1008" y="191"/>
                        <a:pt x="1008" y="213"/>
                      </a:cubicBezTo>
                      <a:cubicBezTo>
                        <a:pt x="997" y="236"/>
                        <a:pt x="975" y="236"/>
                        <a:pt x="952" y="236"/>
                      </a:cubicBezTo>
                      <a:lnTo>
                        <a:pt x="952" y="236"/>
                      </a:lnTo>
                      <a:cubicBezTo>
                        <a:pt x="952" y="247"/>
                        <a:pt x="952" y="258"/>
                        <a:pt x="952" y="258"/>
                      </a:cubicBezTo>
                      <a:cubicBezTo>
                        <a:pt x="952" y="258"/>
                        <a:pt x="930" y="336"/>
                        <a:pt x="919" y="370"/>
                      </a:cubicBezTo>
                      <a:cubicBezTo>
                        <a:pt x="907" y="415"/>
                        <a:pt x="885" y="437"/>
                        <a:pt x="885" y="482"/>
                      </a:cubicBezTo>
                      <a:cubicBezTo>
                        <a:pt x="885" y="538"/>
                        <a:pt x="907" y="527"/>
                        <a:pt x="963" y="516"/>
                      </a:cubicBezTo>
                      <a:cubicBezTo>
                        <a:pt x="1020" y="516"/>
                        <a:pt x="1053" y="538"/>
                        <a:pt x="1042" y="561"/>
                      </a:cubicBezTo>
                      <a:cubicBezTo>
                        <a:pt x="1020" y="594"/>
                        <a:pt x="1008" y="650"/>
                        <a:pt x="1031" y="661"/>
                      </a:cubicBezTo>
                      <a:cubicBezTo>
                        <a:pt x="1065" y="673"/>
                        <a:pt x="1087" y="650"/>
                        <a:pt x="1120" y="673"/>
                      </a:cubicBezTo>
                      <a:cubicBezTo>
                        <a:pt x="1154" y="706"/>
                        <a:pt x="1188" y="729"/>
                        <a:pt x="1188" y="774"/>
                      </a:cubicBezTo>
                      <a:cubicBezTo>
                        <a:pt x="1176" y="818"/>
                        <a:pt x="1176" y="863"/>
                        <a:pt x="1188" y="874"/>
                      </a:cubicBezTo>
                      <a:cubicBezTo>
                        <a:pt x="1210" y="874"/>
                        <a:pt x="1266" y="885"/>
                        <a:pt x="1266" y="908"/>
                      </a:cubicBezTo>
                      <a:cubicBezTo>
                        <a:pt x="1266" y="919"/>
                        <a:pt x="1244" y="953"/>
                        <a:pt x="1244" y="998"/>
                      </a:cubicBezTo>
                      <a:cubicBezTo>
                        <a:pt x="1244" y="1042"/>
                        <a:pt x="1232" y="1087"/>
                        <a:pt x="1221" y="1076"/>
                      </a:cubicBezTo>
                      <a:cubicBezTo>
                        <a:pt x="1199" y="1065"/>
                        <a:pt x="1165" y="1042"/>
                        <a:pt x="1143" y="1076"/>
                      </a:cubicBezTo>
                      <a:cubicBezTo>
                        <a:pt x="1132" y="1110"/>
                        <a:pt x="1120" y="1121"/>
                        <a:pt x="1076" y="1110"/>
                      </a:cubicBezTo>
                      <a:cubicBezTo>
                        <a:pt x="1031" y="1098"/>
                        <a:pt x="997" y="1087"/>
                        <a:pt x="997" y="1110"/>
                      </a:cubicBezTo>
                      <a:cubicBezTo>
                        <a:pt x="986" y="1132"/>
                        <a:pt x="997" y="1256"/>
                        <a:pt x="986" y="1278"/>
                      </a:cubicBezTo>
                      <a:cubicBezTo>
                        <a:pt x="963" y="1300"/>
                        <a:pt x="930" y="1345"/>
                        <a:pt x="930" y="1345"/>
                      </a:cubicBezTo>
                      <a:cubicBezTo>
                        <a:pt x="930" y="1345"/>
                        <a:pt x="975" y="1412"/>
                        <a:pt x="975" y="1446"/>
                      </a:cubicBezTo>
                      <a:cubicBezTo>
                        <a:pt x="975" y="1491"/>
                        <a:pt x="963" y="1480"/>
                        <a:pt x="941" y="1468"/>
                      </a:cubicBezTo>
                      <a:cubicBezTo>
                        <a:pt x="907" y="1457"/>
                        <a:pt x="907" y="1457"/>
                        <a:pt x="885" y="1412"/>
                      </a:cubicBezTo>
                      <a:cubicBezTo>
                        <a:pt x="863" y="1379"/>
                        <a:pt x="840" y="1367"/>
                        <a:pt x="807" y="1356"/>
                      </a:cubicBezTo>
                      <a:cubicBezTo>
                        <a:pt x="762" y="1334"/>
                        <a:pt x="762" y="1289"/>
                        <a:pt x="728" y="1278"/>
                      </a:cubicBezTo>
                      <a:cubicBezTo>
                        <a:pt x="694" y="1278"/>
                        <a:pt x="683" y="1278"/>
                        <a:pt x="672" y="1256"/>
                      </a:cubicBezTo>
                      <a:cubicBezTo>
                        <a:pt x="650" y="1222"/>
                        <a:pt x="560" y="1222"/>
                        <a:pt x="538" y="1233"/>
                      </a:cubicBezTo>
                      <a:cubicBezTo>
                        <a:pt x="527" y="1256"/>
                        <a:pt x="504" y="1289"/>
                        <a:pt x="482" y="1278"/>
                      </a:cubicBezTo>
                      <a:cubicBezTo>
                        <a:pt x="459" y="1278"/>
                        <a:pt x="381" y="1311"/>
                        <a:pt x="370" y="1334"/>
                      </a:cubicBezTo>
                      <a:cubicBezTo>
                        <a:pt x="358" y="1356"/>
                        <a:pt x="302" y="1356"/>
                        <a:pt x="291" y="1390"/>
                      </a:cubicBezTo>
                      <a:cubicBezTo>
                        <a:pt x="291" y="1412"/>
                        <a:pt x="280" y="1423"/>
                        <a:pt x="280" y="1446"/>
                      </a:cubicBezTo>
                      <a:cubicBezTo>
                        <a:pt x="280" y="1446"/>
                        <a:pt x="280" y="1457"/>
                        <a:pt x="280" y="1480"/>
                      </a:cubicBezTo>
                      <a:cubicBezTo>
                        <a:pt x="291" y="1547"/>
                        <a:pt x="280" y="1569"/>
                        <a:pt x="246" y="1580"/>
                      </a:cubicBezTo>
                      <a:cubicBezTo>
                        <a:pt x="224" y="1592"/>
                        <a:pt x="112" y="1592"/>
                        <a:pt x="89" y="1592"/>
                      </a:cubicBezTo>
                      <a:cubicBezTo>
                        <a:pt x="56" y="1603"/>
                        <a:pt x="11" y="1625"/>
                        <a:pt x="11" y="1659"/>
                      </a:cubicBezTo>
                      <a:cubicBezTo>
                        <a:pt x="0" y="1692"/>
                        <a:pt x="22" y="1782"/>
                        <a:pt x="33" y="1827"/>
                      </a:cubicBezTo>
                      <a:cubicBezTo>
                        <a:pt x="56" y="1860"/>
                        <a:pt x="101" y="1950"/>
                        <a:pt x="112" y="1995"/>
                      </a:cubicBezTo>
                      <a:cubicBezTo>
                        <a:pt x="134" y="2040"/>
                        <a:pt x="123" y="2051"/>
                        <a:pt x="157" y="2062"/>
                      </a:cubicBezTo>
                      <a:cubicBezTo>
                        <a:pt x="179" y="2073"/>
                        <a:pt x="314" y="2152"/>
                        <a:pt x="347" y="2208"/>
                      </a:cubicBezTo>
                      <a:cubicBezTo>
                        <a:pt x="392" y="2275"/>
                        <a:pt x="403" y="2354"/>
                        <a:pt x="459" y="2387"/>
                      </a:cubicBezTo>
                      <a:cubicBezTo>
                        <a:pt x="504" y="2410"/>
                        <a:pt x="638" y="2477"/>
                        <a:pt x="717" y="2522"/>
                      </a:cubicBezTo>
                      <a:cubicBezTo>
                        <a:pt x="751" y="2488"/>
                        <a:pt x="829" y="2421"/>
                        <a:pt x="874" y="2421"/>
                      </a:cubicBezTo>
                      <a:cubicBezTo>
                        <a:pt x="919" y="2432"/>
                        <a:pt x="1042" y="2410"/>
                        <a:pt x="1053" y="2376"/>
                      </a:cubicBezTo>
                      <a:cubicBezTo>
                        <a:pt x="1065" y="2354"/>
                        <a:pt x="1076" y="2287"/>
                        <a:pt x="1109" y="2309"/>
                      </a:cubicBezTo>
                      <a:cubicBezTo>
                        <a:pt x="1154" y="2320"/>
                        <a:pt x="1165" y="2309"/>
                        <a:pt x="1188" y="2331"/>
                      </a:cubicBezTo>
                      <a:cubicBezTo>
                        <a:pt x="1199" y="2354"/>
                        <a:pt x="1232" y="2320"/>
                        <a:pt x="1244" y="2354"/>
                      </a:cubicBezTo>
                      <a:cubicBezTo>
                        <a:pt x="1255" y="2376"/>
                        <a:pt x="1277" y="2376"/>
                        <a:pt x="1289" y="2342"/>
                      </a:cubicBezTo>
                      <a:cubicBezTo>
                        <a:pt x="1300" y="2309"/>
                        <a:pt x="1322" y="2320"/>
                        <a:pt x="1356" y="2298"/>
                      </a:cubicBezTo>
                      <a:cubicBezTo>
                        <a:pt x="1378" y="2287"/>
                        <a:pt x="1401" y="2287"/>
                        <a:pt x="1412" y="2309"/>
                      </a:cubicBezTo>
                      <a:cubicBezTo>
                        <a:pt x="1412" y="2342"/>
                        <a:pt x="1434" y="2387"/>
                        <a:pt x="1457" y="2387"/>
                      </a:cubicBezTo>
                      <a:cubicBezTo>
                        <a:pt x="1479" y="2387"/>
                        <a:pt x="1501" y="2410"/>
                        <a:pt x="1479" y="2421"/>
                      </a:cubicBezTo>
                      <a:cubicBezTo>
                        <a:pt x="1457" y="2443"/>
                        <a:pt x="1468" y="2499"/>
                        <a:pt x="1479" y="2511"/>
                      </a:cubicBezTo>
                      <a:cubicBezTo>
                        <a:pt x="1490" y="2522"/>
                        <a:pt x="1468" y="2533"/>
                        <a:pt x="1445" y="2544"/>
                      </a:cubicBezTo>
                      <a:cubicBezTo>
                        <a:pt x="1423" y="2544"/>
                        <a:pt x="1457" y="2623"/>
                        <a:pt x="1468" y="2645"/>
                      </a:cubicBezTo>
                      <a:cubicBezTo>
                        <a:pt x="1479" y="2656"/>
                        <a:pt x="1490" y="2678"/>
                        <a:pt x="1501" y="2690"/>
                      </a:cubicBezTo>
                      <a:lnTo>
                        <a:pt x="1513" y="2690"/>
                      </a:lnTo>
                      <a:cubicBezTo>
                        <a:pt x="1535" y="2690"/>
                        <a:pt x="1580" y="2678"/>
                        <a:pt x="1591" y="2656"/>
                      </a:cubicBezTo>
                      <a:cubicBezTo>
                        <a:pt x="1602" y="2634"/>
                        <a:pt x="1636" y="2656"/>
                        <a:pt x="1658" y="2656"/>
                      </a:cubicBezTo>
                      <a:cubicBezTo>
                        <a:pt x="1681" y="2645"/>
                        <a:pt x="1692" y="2701"/>
                        <a:pt x="1692" y="2723"/>
                      </a:cubicBezTo>
                      <a:cubicBezTo>
                        <a:pt x="1692" y="2746"/>
                        <a:pt x="1737" y="2701"/>
                        <a:pt x="1737" y="2678"/>
                      </a:cubicBezTo>
                      <a:cubicBezTo>
                        <a:pt x="1737" y="2645"/>
                        <a:pt x="1748" y="2634"/>
                        <a:pt x="1770" y="2634"/>
                      </a:cubicBezTo>
                      <a:cubicBezTo>
                        <a:pt x="1804" y="2623"/>
                        <a:pt x="1815" y="2589"/>
                        <a:pt x="1815" y="2567"/>
                      </a:cubicBezTo>
                      <a:cubicBezTo>
                        <a:pt x="1815" y="2544"/>
                        <a:pt x="1849" y="2533"/>
                        <a:pt x="1871" y="2544"/>
                      </a:cubicBezTo>
                      <a:cubicBezTo>
                        <a:pt x="1905" y="2544"/>
                        <a:pt x="1916" y="2533"/>
                        <a:pt x="1927" y="2511"/>
                      </a:cubicBezTo>
                      <a:cubicBezTo>
                        <a:pt x="1950" y="2488"/>
                        <a:pt x="1961" y="2499"/>
                        <a:pt x="1983" y="2522"/>
                      </a:cubicBezTo>
                      <a:cubicBezTo>
                        <a:pt x="1994" y="2544"/>
                        <a:pt x="2028" y="2522"/>
                        <a:pt x="2039" y="2488"/>
                      </a:cubicBezTo>
                      <a:cubicBezTo>
                        <a:pt x="2051" y="2454"/>
                        <a:pt x="2084" y="2410"/>
                        <a:pt x="2096" y="2365"/>
                      </a:cubicBezTo>
                      <a:cubicBezTo>
                        <a:pt x="2107" y="2320"/>
                        <a:pt x="2107" y="2287"/>
                        <a:pt x="2084" y="2275"/>
                      </a:cubicBezTo>
                      <a:cubicBezTo>
                        <a:pt x="2062" y="2264"/>
                        <a:pt x="2028" y="2264"/>
                        <a:pt x="2017" y="2287"/>
                      </a:cubicBezTo>
                      <a:cubicBezTo>
                        <a:pt x="1994" y="2309"/>
                        <a:pt x="1983" y="2309"/>
                        <a:pt x="1972" y="2275"/>
                      </a:cubicBezTo>
                      <a:cubicBezTo>
                        <a:pt x="1961" y="2242"/>
                        <a:pt x="1950" y="2208"/>
                        <a:pt x="1927" y="2208"/>
                      </a:cubicBezTo>
                      <a:cubicBezTo>
                        <a:pt x="1905" y="2208"/>
                        <a:pt x="1916" y="2174"/>
                        <a:pt x="1916" y="2129"/>
                      </a:cubicBezTo>
                      <a:cubicBezTo>
                        <a:pt x="1927" y="2085"/>
                        <a:pt x="1927" y="2073"/>
                        <a:pt x="1950" y="2073"/>
                      </a:cubicBezTo>
                      <a:cubicBezTo>
                        <a:pt x="1972" y="2073"/>
                        <a:pt x="1994" y="2073"/>
                        <a:pt x="1994" y="2051"/>
                      </a:cubicBezTo>
                      <a:cubicBezTo>
                        <a:pt x="1994" y="2029"/>
                        <a:pt x="1983" y="1995"/>
                        <a:pt x="1950" y="2006"/>
                      </a:cubicBezTo>
                      <a:cubicBezTo>
                        <a:pt x="1927" y="2006"/>
                        <a:pt x="1905" y="2006"/>
                        <a:pt x="1883" y="1984"/>
                      </a:cubicBezTo>
                      <a:cubicBezTo>
                        <a:pt x="1860" y="1961"/>
                        <a:pt x="1838" y="1961"/>
                        <a:pt x="1815" y="1984"/>
                      </a:cubicBezTo>
                      <a:cubicBezTo>
                        <a:pt x="1782" y="2006"/>
                        <a:pt x="1782" y="2006"/>
                        <a:pt x="1759" y="1984"/>
                      </a:cubicBezTo>
                      <a:cubicBezTo>
                        <a:pt x="1725" y="1961"/>
                        <a:pt x="1770" y="1928"/>
                        <a:pt x="1782" y="1883"/>
                      </a:cubicBezTo>
                      <a:cubicBezTo>
                        <a:pt x="1793" y="1827"/>
                        <a:pt x="1815" y="1816"/>
                        <a:pt x="1838" y="1805"/>
                      </a:cubicBezTo>
                      <a:cubicBezTo>
                        <a:pt x="1871" y="1793"/>
                        <a:pt x="1905" y="1805"/>
                        <a:pt x="1938" y="1838"/>
                      </a:cubicBezTo>
                      <a:cubicBezTo>
                        <a:pt x="1972" y="1860"/>
                        <a:pt x="2006" y="1827"/>
                        <a:pt x="2028" y="1793"/>
                      </a:cubicBezTo>
                      <a:cubicBezTo>
                        <a:pt x="2051" y="1760"/>
                        <a:pt x="2084" y="1793"/>
                        <a:pt x="2084" y="1771"/>
                      </a:cubicBezTo>
                      <a:cubicBezTo>
                        <a:pt x="2096" y="1737"/>
                        <a:pt x="2118" y="1704"/>
                        <a:pt x="2129" y="1704"/>
                      </a:cubicBezTo>
                      <a:cubicBezTo>
                        <a:pt x="2140" y="1704"/>
                        <a:pt x="2163" y="1726"/>
                        <a:pt x="2196" y="1715"/>
                      </a:cubicBezTo>
                      <a:cubicBezTo>
                        <a:pt x="2219" y="1715"/>
                        <a:pt x="2252" y="1704"/>
                        <a:pt x="2286" y="1704"/>
                      </a:cubicBezTo>
                      <a:cubicBezTo>
                        <a:pt x="2320" y="1704"/>
                        <a:pt x="2320" y="1737"/>
                        <a:pt x="2353" y="1704"/>
                      </a:cubicBezTo>
                      <a:cubicBezTo>
                        <a:pt x="2376" y="1670"/>
                        <a:pt x="2409" y="1692"/>
                        <a:pt x="2409" y="1681"/>
                      </a:cubicBezTo>
                      <a:cubicBezTo>
                        <a:pt x="2409" y="1670"/>
                        <a:pt x="2420" y="1614"/>
                        <a:pt x="2443" y="1580"/>
                      </a:cubicBezTo>
                      <a:cubicBezTo>
                        <a:pt x="2465" y="1547"/>
                        <a:pt x="2488" y="1524"/>
                        <a:pt x="2488" y="1513"/>
                      </a:cubicBezTo>
                      <a:cubicBezTo>
                        <a:pt x="2488" y="1491"/>
                        <a:pt x="2465" y="1446"/>
                        <a:pt x="2443" y="1446"/>
                      </a:cubicBezTo>
                      <a:cubicBezTo>
                        <a:pt x="2432" y="1446"/>
                        <a:pt x="2409" y="1423"/>
                        <a:pt x="2420" y="1401"/>
                      </a:cubicBezTo>
                      <a:cubicBezTo>
                        <a:pt x="2443" y="1390"/>
                        <a:pt x="2420" y="1401"/>
                        <a:pt x="2443" y="1345"/>
                      </a:cubicBezTo>
                      <a:cubicBezTo>
                        <a:pt x="2465" y="1300"/>
                        <a:pt x="2499" y="1256"/>
                        <a:pt x="2532" y="1233"/>
                      </a:cubicBezTo>
                      <a:cubicBezTo>
                        <a:pt x="2577" y="1211"/>
                        <a:pt x="2600" y="1154"/>
                        <a:pt x="2622" y="1098"/>
                      </a:cubicBezTo>
                      <a:cubicBezTo>
                        <a:pt x="2656" y="1054"/>
                        <a:pt x="2689" y="1042"/>
                        <a:pt x="2701" y="1009"/>
                      </a:cubicBezTo>
                      <a:cubicBezTo>
                        <a:pt x="2723" y="986"/>
                        <a:pt x="2745" y="942"/>
                        <a:pt x="2723" y="919"/>
                      </a:cubicBezTo>
                      <a:cubicBezTo>
                        <a:pt x="2701" y="897"/>
                        <a:pt x="2712" y="829"/>
                        <a:pt x="2723" y="796"/>
                      </a:cubicBezTo>
                      <a:cubicBezTo>
                        <a:pt x="2745" y="751"/>
                        <a:pt x="2768" y="706"/>
                        <a:pt x="2768" y="69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1" name="Freeform 145">
                  <a:extLst>
                    <a:ext uri="{FF2B5EF4-FFF2-40B4-BE49-F238E27FC236}">
                      <a16:creationId xmlns:a16="http://schemas.microsoft.com/office/drawing/2014/main" id="{568564E8-6316-61C0-A305-7C9FEEE0CB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21238" y="3297238"/>
                  <a:ext cx="939800" cy="850900"/>
                </a:xfrm>
                <a:custGeom>
                  <a:avLst/>
                  <a:gdLst>
                    <a:gd name="T0" fmla="*/ 2476 w 2611"/>
                    <a:gd name="T1" fmla="*/ 1512 h 2365"/>
                    <a:gd name="T2" fmla="*/ 2476 w 2611"/>
                    <a:gd name="T3" fmla="*/ 1512 h 2365"/>
                    <a:gd name="T4" fmla="*/ 2465 w 2611"/>
                    <a:gd name="T5" fmla="*/ 1512 h 2365"/>
                    <a:gd name="T6" fmla="*/ 2465 w 2611"/>
                    <a:gd name="T7" fmla="*/ 1512 h 2365"/>
                    <a:gd name="T8" fmla="*/ 2465 w 2611"/>
                    <a:gd name="T9" fmla="*/ 1512 h 2365"/>
                    <a:gd name="T10" fmla="*/ 2454 w 2611"/>
                    <a:gd name="T11" fmla="*/ 1512 h 2365"/>
                    <a:gd name="T12" fmla="*/ 2442 w 2611"/>
                    <a:gd name="T13" fmla="*/ 1501 h 2365"/>
                    <a:gd name="T14" fmla="*/ 2274 w 2611"/>
                    <a:gd name="T15" fmla="*/ 1523 h 2365"/>
                    <a:gd name="T16" fmla="*/ 2140 w 2611"/>
                    <a:gd name="T17" fmla="*/ 1479 h 2365"/>
                    <a:gd name="T18" fmla="*/ 2028 w 2611"/>
                    <a:gd name="T19" fmla="*/ 1467 h 2365"/>
                    <a:gd name="T20" fmla="*/ 2005 w 2611"/>
                    <a:gd name="T21" fmla="*/ 1377 h 2365"/>
                    <a:gd name="T22" fmla="*/ 1904 w 2611"/>
                    <a:gd name="T23" fmla="*/ 1310 h 2365"/>
                    <a:gd name="T24" fmla="*/ 1826 w 2611"/>
                    <a:gd name="T25" fmla="*/ 1333 h 2365"/>
                    <a:gd name="T26" fmla="*/ 1680 w 2611"/>
                    <a:gd name="T27" fmla="*/ 1333 h 2365"/>
                    <a:gd name="T28" fmla="*/ 1590 w 2611"/>
                    <a:gd name="T29" fmla="*/ 1243 h 2365"/>
                    <a:gd name="T30" fmla="*/ 1456 w 2611"/>
                    <a:gd name="T31" fmla="*/ 1176 h 2365"/>
                    <a:gd name="T32" fmla="*/ 1501 w 2611"/>
                    <a:gd name="T33" fmla="*/ 1030 h 2365"/>
                    <a:gd name="T34" fmla="*/ 1434 w 2611"/>
                    <a:gd name="T35" fmla="*/ 963 h 2365"/>
                    <a:gd name="T36" fmla="*/ 1366 w 2611"/>
                    <a:gd name="T37" fmla="*/ 896 h 2365"/>
                    <a:gd name="T38" fmla="*/ 1288 w 2611"/>
                    <a:gd name="T39" fmla="*/ 985 h 2365"/>
                    <a:gd name="T40" fmla="*/ 1187 w 2611"/>
                    <a:gd name="T41" fmla="*/ 941 h 2365"/>
                    <a:gd name="T42" fmla="*/ 1176 w 2611"/>
                    <a:gd name="T43" fmla="*/ 817 h 2365"/>
                    <a:gd name="T44" fmla="*/ 1221 w 2611"/>
                    <a:gd name="T45" fmla="*/ 627 h 2365"/>
                    <a:gd name="T46" fmla="*/ 1210 w 2611"/>
                    <a:gd name="T47" fmla="*/ 548 h 2365"/>
                    <a:gd name="T48" fmla="*/ 1165 w 2611"/>
                    <a:gd name="T49" fmla="*/ 290 h 2365"/>
                    <a:gd name="T50" fmla="*/ 1131 w 2611"/>
                    <a:gd name="T51" fmla="*/ 146 h 2365"/>
                    <a:gd name="T52" fmla="*/ 996 w 2611"/>
                    <a:gd name="T53" fmla="*/ 0 h 2365"/>
                    <a:gd name="T54" fmla="*/ 828 w 2611"/>
                    <a:gd name="T55" fmla="*/ 302 h 2365"/>
                    <a:gd name="T56" fmla="*/ 740 w 2611"/>
                    <a:gd name="T57" fmla="*/ 403 h 2365"/>
                    <a:gd name="T58" fmla="*/ 392 w 2611"/>
                    <a:gd name="T59" fmla="*/ 739 h 2365"/>
                    <a:gd name="T60" fmla="*/ 314 w 2611"/>
                    <a:gd name="T61" fmla="*/ 716 h 2365"/>
                    <a:gd name="T62" fmla="*/ 224 w 2611"/>
                    <a:gd name="T63" fmla="*/ 828 h 2365"/>
                    <a:gd name="T64" fmla="*/ 34 w 2611"/>
                    <a:gd name="T65" fmla="*/ 806 h 2365"/>
                    <a:gd name="T66" fmla="*/ 56 w 2611"/>
                    <a:gd name="T67" fmla="*/ 1187 h 2365"/>
                    <a:gd name="T68" fmla="*/ 213 w 2611"/>
                    <a:gd name="T69" fmla="*/ 1344 h 2365"/>
                    <a:gd name="T70" fmla="*/ 482 w 2611"/>
                    <a:gd name="T71" fmla="*/ 1422 h 2365"/>
                    <a:gd name="T72" fmla="*/ 617 w 2611"/>
                    <a:gd name="T73" fmla="*/ 1299 h 2365"/>
                    <a:gd name="T74" fmla="*/ 684 w 2611"/>
                    <a:gd name="T75" fmla="*/ 1467 h 2365"/>
                    <a:gd name="T76" fmla="*/ 650 w 2611"/>
                    <a:gd name="T77" fmla="*/ 1736 h 2365"/>
                    <a:gd name="T78" fmla="*/ 538 w 2611"/>
                    <a:gd name="T79" fmla="*/ 1927 h 2365"/>
                    <a:gd name="T80" fmla="*/ 851 w 2611"/>
                    <a:gd name="T81" fmla="*/ 1938 h 2365"/>
                    <a:gd name="T82" fmla="*/ 1176 w 2611"/>
                    <a:gd name="T83" fmla="*/ 2106 h 2365"/>
                    <a:gd name="T84" fmla="*/ 1434 w 2611"/>
                    <a:gd name="T85" fmla="*/ 2072 h 2365"/>
                    <a:gd name="T86" fmla="*/ 1680 w 2611"/>
                    <a:gd name="T87" fmla="*/ 2117 h 2365"/>
                    <a:gd name="T88" fmla="*/ 1859 w 2611"/>
                    <a:gd name="T89" fmla="*/ 2173 h 2365"/>
                    <a:gd name="T90" fmla="*/ 1983 w 2611"/>
                    <a:gd name="T91" fmla="*/ 2072 h 2365"/>
                    <a:gd name="T92" fmla="*/ 2095 w 2611"/>
                    <a:gd name="T93" fmla="*/ 2016 h 2365"/>
                    <a:gd name="T94" fmla="*/ 2117 w 2611"/>
                    <a:gd name="T95" fmla="*/ 2229 h 2365"/>
                    <a:gd name="T96" fmla="*/ 2241 w 2611"/>
                    <a:gd name="T97" fmla="*/ 2285 h 2365"/>
                    <a:gd name="T98" fmla="*/ 2409 w 2611"/>
                    <a:gd name="T99" fmla="*/ 2341 h 2365"/>
                    <a:gd name="T100" fmla="*/ 2409 w 2611"/>
                    <a:gd name="T101" fmla="*/ 2229 h 2365"/>
                    <a:gd name="T102" fmla="*/ 2498 w 2611"/>
                    <a:gd name="T103" fmla="*/ 2106 h 2365"/>
                    <a:gd name="T104" fmla="*/ 2543 w 2611"/>
                    <a:gd name="T105" fmla="*/ 1938 h 2365"/>
                    <a:gd name="T106" fmla="*/ 2543 w 2611"/>
                    <a:gd name="T107" fmla="*/ 1736 h 2365"/>
                    <a:gd name="T108" fmla="*/ 2532 w 2611"/>
                    <a:gd name="T109" fmla="*/ 1557 h 2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611" h="2365">
                      <a:moveTo>
                        <a:pt x="2476" y="1512"/>
                      </a:moveTo>
                      <a:lnTo>
                        <a:pt x="2476" y="1512"/>
                      </a:lnTo>
                      <a:lnTo>
                        <a:pt x="2476" y="1512"/>
                      </a:lnTo>
                      <a:lnTo>
                        <a:pt x="2476" y="1512"/>
                      </a:lnTo>
                      <a:lnTo>
                        <a:pt x="2476" y="1512"/>
                      </a:lnTo>
                      <a:lnTo>
                        <a:pt x="2465" y="1512"/>
                      </a:lnTo>
                      <a:lnTo>
                        <a:pt x="2465" y="1512"/>
                      </a:lnTo>
                      <a:lnTo>
                        <a:pt x="2465" y="1512"/>
                      </a:lnTo>
                      <a:lnTo>
                        <a:pt x="2465" y="1512"/>
                      </a:lnTo>
                      <a:lnTo>
                        <a:pt x="2465" y="1512"/>
                      </a:lnTo>
                      <a:lnTo>
                        <a:pt x="2454" y="1512"/>
                      </a:lnTo>
                      <a:lnTo>
                        <a:pt x="2454" y="1512"/>
                      </a:lnTo>
                      <a:lnTo>
                        <a:pt x="2454" y="1512"/>
                      </a:lnTo>
                      <a:cubicBezTo>
                        <a:pt x="2454" y="1512"/>
                        <a:pt x="2454" y="1512"/>
                        <a:pt x="2442" y="1501"/>
                      </a:cubicBezTo>
                      <a:cubicBezTo>
                        <a:pt x="2409" y="1479"/>
                        <a:pt x="2386" y="1467"/>
                        <a:pt x="2375" y="1490"/>
                      </a:cubicBezTo>
                      <a:cubicBezTo>
                        <a:pt x="2364" y="1523"/>
                        <a:pt x="2319" y="1523"/>
                        <a:pt x="2274" y="1523"/>
                      </a:cubicBezTo>
                      <a:cubicBezTo>
                        <a:pt x="2229" y="1523"/>
                        <a:pt x="2218" y="1512"/>
                        <a:pt x="2207" y="1490"/>
                      </a:cubicBezTo>
                      <a:cubicBezTo>
                        <a:pt x="2196" y="1479"/>
                        <a:pt x="2185" y="1467"/>
                        <a:pt x="2140" y="1479"/>
                      </a:cubicBezTo>
                      <a:cubicBezTo>
                        <a:pt x="2095" y="1501"/>
                        <a:pt x="2050" y="1501"/>
                        <a:pt x="2039" y="1501"/>
                      </a:cubicBezTo>
                      <a:cubicBezTo>
                        <a:pt x="2028" y="1501"/>
                        <a:pt x="2016" y="1490"/>
                        <a:pt x="2028" y="1467"/>
                      </a:cubicBezTo>
                      <a:cubicBezTo>
                        <a:pt x="2028" y="1445"/>
                        <a:pt x="2050" y="1434"/>
                        <a:pt x="2028" y="1434"/>
                      </a:cubicBezTo>
                      <a:cubicBezTo>
                        <a:pt x="2005" y="1422"/>
                        <a:pt x="2005" y="1400"/>
                        <a:pt x="2005" y="1377"/>
                      </a:cubicBezTo>
                      <a:cubicBezTo>
                        <a:pt x="2016" y="1355"/>
                        <a:pt x="1994" y="1344"/>
                        <a:pt x="1960" y="1344"/>
                      </a:cubicBezTo>
                      <a:cubicBezTo>
                        <a:pt x="1938" y="1355"/>
                        <a:pt x="1938" y="1344"/>
                        <a:pt x="1904" y="1310"/>
                      </a:cubicBezTo>
                      <a:cubicBezTo>
                        <a:pt x="1859" y="1277"/>
                        <a:pt x="1837" y="1243"/>
                        <a:pt x="1848" y="1277"/>
                      </a:cubicBezTo>
                      <a:cubicBezTo>
                        <a:pt x="1848" y="1310"/>
                        <a:pt x="1859" y="1344"/>
                        <a:pt x="1826" y="1333"/>
                      </a:cubicBezTo>
                      <a:cubicBezTo>
                        <a:pt x="1803" y="1333"/>
                        <a:pt x="1770" y="1288"/>
                        <a:pt x="1736" y="1310"/>
                      </a:cubicBezTo>
                      <a:cubicBezTo>
                        <a:pt x="1714" y="1333"/>
                        <a:pt x="1714" y="1321"/>
                        <a:pt x="1680" y="1333"/>
                      </a:cubicBezTo>
                      <a:cubicBezTo>
                        <a:pt x="1635" y="1333"/>
                        <a:pt x="1613" y="1333"/>
                        <a:pt x="1613" y="1299"/>
                      </a:cubicBezTo>
                      <a:cubicBezTo>
                        <a:pt x="1624" y="1277"/>
                        <a:pt x="1635" y="1232"/>
                        <a:pt x="1590" y="1243"/>
                      </a:cubicBezTo>
                      <a:cubicBezTo>
                        <a:pt x="1546" y="1254"/>
                        <a:pt x="1501" y="1254"/>
                        <a:pt x="1478" y="1232"/>
                      </a:cubicBezTo>
                      <a:cubicBezTo>
                        <a:pt x="1467" y="1221"/>
                        <a:pt x="1478" y="1187"/>
                        <a:pt x="1456" y="1176"/>
                      </a:cubicBezTo>
                      <a:cubicBezTo>
                        <a:pt x="1434" y="1176"/>
                        <a:pt x="1423" y="1108"/>
                        <a:pt x="1445" y="1086"/>
                      </a:cubicBezTo>
                      <a:cubicBezTo>
                        <a:pt x="1467" y="1064"/>
                        <a:pt x="1512" y="1041"/>
                        <a:pt x="1501" y="1030"/>
                      </a:cubicBezTo>
                      <a:cubicBezTo>
                        <a:pt x="1490" y="1008"/>
                        <a:pt x="1467" y="1030"/>
                        <a:pt x="1456" y="1008"/>
                      </a:cubicBezTo>
                      <a:cubicBezTo>
                        <a:pt x="1445" y="985"/>
                        <a:pt x="1456" y="963"/>
                        <a:pt x="1434" y="963"/>
                      </a:cubicBezTo>
                      <a:cubicBezTo>
                        <a:pt x="1411" y="963"/>
                        <a:pt x="1411" y="941"/>
                        <a:pt x="1411" y="929"/>
                      </a:cubicBezTo>
                      <a:cubicBezTo>
                        <a:pt x="1389" y="929"/>
                        <a:pt x="1378" y="918"/>
                        <a:pt x="1366" y="896"/>
                      </a:cubicBezTo>
                      <a:cubicBezTo>
                        <a:pt x="1344" y="873"/>
                        <a:pt x="1321" y="896"/>
                        <a:pt x="1321" y="929"/>
                      </a:cubicBezTo>
                      <a:cubicBezTo>
                        <a:pt x="1321" y="974"/>
                        <a:pt x="1333" y="985"/>
                        <a:pt x="1288" y="985"/>
                      </a:cubicBezTo>
                      <a:cubicBezTo>
                        <a:pt x="1232" y="997"/>
                        <a:pt x="1254" y="974"/>
                        <a:pt x="1243" y="952"/>
                      </a:cubicBezTo>
                      <a:cubicBezTo>
                        <a:pt x="1243" y="941"/>
                        <a:pt x="1210" y="941"/>
                        <a:pt x="1187" y="941"/>
                      </a:cubicBezTo>
                      <a:cubicBezTo>
                        <a:pt x="1176" y="941"/>
                        <a:pt x="1176" y="896"/>
                        <a:pt x="1187" y="873"/>
                      </a:cubicBezTo>
                      <a:cubicBezTo>
                        <a:pt x="1210" y="839"/>
                        <a:pt x="1198" y="828"/>
                        <a:pt x="1176" y="817"/>
                      </a:cubicBezTo>
                      <a:cubicBezTo>
                        <a:pt x="1165" y="817"/>
                        <a:pt x="1176" y="739"/>
                        <a:pt x="1176" y="705"/>
                      </a:cubicBezTo>
                      <a:cubicBezTo>
                        <a:pt x="1176" y="660"/>
                        <a:pt x="1187" y="638"/>
                        <a:pt x="1221" y="627"/>
                      </a:cubicBezTo>
                      <a:cubicBezTo>
                        <a:pt x="1265" y="627"/>
                        <a:pt x="1277" y="604"/>
                        <a:pt x="1254" y="593"/>
                      </a:cubicBezTo>
                      <a:cubicBezTo>
                        <a:pt x="1221" y="582"/>
                        <a:pt x="1210" y="582"/>
                        <a:pt x="1210" y="548"/>
                      </a:cubicBezTo>
                      <a:cubicBezTo>
                        <a:pt x="1210" y="503"/>
                        <a:pt x="1210" y="526"/>
                        <a:pt x="1176" y="481"/>
                      </a:cubicBezTo>
                      <a:cubicBezTo>
                        <a:pt x="1142" y="448"/>
                        <a:pt x="1154" y="324"/>
                        <a:pt x="1165" y="290"/>
                      </a:cubicBezTo>
                      <a:cubicBezTo>
                        <a:pt x="1176" y="268"/>
                        <a:pt x="1165" y="246"/>
                        <a:pt x="1131" y="224"/>
                      </a:cubicBezTo>
                      <a:cubicBezTo>
                        <a:pt x="1109" y="202"/>
                        <a:pt x="1120" y="168"/>
                        <a:pt x="1131" y="146"/>
                      </a:cubicBezTo>
                      <a:cubicBezTo>
                        <a:pt x="1142" y="123"/>
                        <a:pt x="1120" y="101"/>
                        <a:pt x="1075" y="56"/>
                      </a:cubicBezTo>
                      <a:cubicBezTo>
                        <a:pt x="1030" y="22"/>
                        <a:pt x="996" y="0"/>
                        <a:pt x="996" y="0"/>
                      </a:cubicBezTo>
                      <a:cubicBezTo>
                        <a:pt x="985" y="22"/>
                        <a:pt x="974" y="56"/>
                        <a:pt x="952" y="112"/>
                      </a:cubicBezTo>
                      <a:cubicBezTo>
                        <a:pt x="885" y="213"/>
                        <a:pt x="851" y="290"/>
                        <a:pt x="828" y="302"/>
                      </a:cubicBezTo>
                      <a:cubicBezTo>
                        <a:pt x="795" y="302"/>
                        <a:pt x="740" y="268"/>
                        <a:pt x="740" y="313"/>
                      </a:cubicBezTo>
                      <a:cubicBezTo>
                        <a:pt x="750" y="358"/>
                        <a:pt x="750" y="380"/>
                        <a:pt x="740" y="403"/>
                      </a:cubicBezTo>
                      <a:cubicBezTo>
                        <a:pt x="729" y="425"/>
                        <a:pt x="605" y="537"/>
                        <a:pt x="549" y="593"/>
                      </a:cubicBezTo>
                      <a:cubicBezTo>
                        <a:pt x="504" y="638"/>
                        <a:pt x="392" y="739"/>
                        <a:pt x="392" y="739"/>
                      </a:cubicBezTo>
                      <a:cubicBezTo>
                        <a:pt x="392" y="739"/>
                        <a:pt x="381" y="739"/>
                        <a:pt x="370" y="728"/>
                      </a:cubicBezTo>
                      <a:cubicBezTo>
                        <a:pt x="348" y="716"/>
                        <a:pt x="314" y="694"/>
                        <a:pt x="314" y="716"/>
                      </a:cubicBezTo>
                      <a:cubicBezTo>
                        <a:pt x="303" y="739"/>
                        <a:pt x="269" y="705"/>
                        <a:pt x="258" y="750"/>
                      </a:cubicBezTo>
                      <a:cubicBezTo>
                        <a:pt x="258" y="795"/>
                        <a:pt x="269" y="806"/>
                        <a:pt x="224" y="828"/>
                      </a:cubicBezTo>
                      <a:cubicBezTo>
                        <a:pt x="191" y="851"/>
                        <a:pt x="135" y="862"/>
                        <a:pt x="112" y="851"/>
                      </a:cubicBezTo>
                      <a:cubicBezTo>
                        <a:pt x="90" y="839"/>
                        <a:pt x="56" y="795"/>
                        <a:pt x="34" y="806"/>
                      </a:cubicBezTo>
                      <a:cubicBezTo>
                        <a:pt x="11" y="806"/>
                        <a:pt x="0" y="862"/>
                        <a:pt x="11" y="1008"/>
                      </a:cubicBezTo>
                      <a:cubicBezTo>
                        <a:pt x="22" y="1153"/>
                        <a:pt x="22" y="1165"/>
                        <a:pt x="56" y="1187"/>
                      </a:cubicBezTo>
                      <a:cubicBezTo>
                        <a:pt x="90" y="1210"/>
                        <a:pt x="135" y="1210"/>
                        <a:pt x="157" y="1265"/>
                      </a:cubicBezTo>
                      <a:cubicBezTo>
                        <a:pt x="168" y="1310"/>
                        <a:pt x="168" y="1344"/>
                        <a:pt x="213" y="1344"/>
                      </a:cubicBezTo>
                      <a:cubicBezTo>
                        <a:pt x="247" y="1355"/>
                        <a:pt x="325" y="1355"/>
                        <a:pt x="359" y="1389"/>
                      </a:cubicBezTo>
                      <a:cubicBezTo>
                        <a:pt x="392" y="1434"/>
                        <a:pt x="448" y="1434"/>
                        <a:pt x="482" y="1422"/>
                      </a:cubicBezTo>
                      <a:cubicBezTo>
                        <a:pt x="504" y="1400"/>
                        <a:pt x="493" y="1366"/>
                        <a:pt x="516" y="1355"/>
                      </a:cubicBezTo>
                      <a:cubicBezTo>
                        <a:pt x="538" y="1333"/>
                        <a:pt x="583" y="1288"/>
                        <a:pt x="617" y="1299"/>
                      </a:cubicBezTo>
                      <a:cubicBezTo>
                        <a:pt x="650" y="1299"/>
                        <a:pt x="661" y="1299"/>
                        <a:pt x="661" y="1355"/>
                      </a:cubicBezTo>
                      <a:cubicBezTo>
                        <a:pt x="661" y="1400"/>
                        <a:pt x="706" y="1434"/>
                        <a:pt x="684" y="1467"/>
                      </a:cubicBezTo>
                      <a:cubicBezTo>
                        <a:pt x="661" y="1512"/>
                        <a:pt x="628" y="1523"/>
                        <a:pt x="639" y="1568"/>
                      </a:cubicBezTo>
                      <a:cubicBezTo>
                        <a:pt x="650" y="1613"/>
                        <a:pt x="661" y="1680"/>
                        <a:pt x="650" y="1736"/>
                      </a:cubicBezTo>
                      <a:cubicBezTo>
                        <a:pt x="628" y="1781"/>
                        <a:pt x="583" y="1848"/>
                        <a:pt x="560" y="1882"/>
                      </a:cubicBezTo>
                      <a:cubicBezTo>
                        <a:pt x="560" y="1893"/>
                        <a:pt x="549" y="1915"/>
                        <a:pt x="538" y="1927"/>
                      </a:cubicBezTo>
                      <a:lnTo>
                        <a:pt x="549" y="1927"/>
                      </a:lnTo>
                      <a:cubicBezTo>
                        <a:pt x="549" y="1927"/>
                        <a:pt x="806" y="1915"/>
                        <a:pt x="851" y="1938"/>
                      </a:cubicBezTo>
                      <a:cubicBezTo>
                        <a:pt x="885" y="1960"/>
                        <a:pt x="1052" y="2095"/>
                        <a:pt x="1086" y="2117"/>
                      </a:cubicBezTo>
                      <a:cubicBezTo>
                        <a:pt x="1109" y="2151"/>
                        <a:pt x="1142" y="2139"/>
                        <a:pt x="1176" y="2106"/>
                      </a:cubicBezTo>
                      <a:cubicBezTo>
                        <a:pt x="1221" y="2072"/>
                        <a:pt x="1333" y="1972"/>
                        <a:pt x="1366" y="1994"/>
                      </a:cubicBezTo>
                      <a:cubicBezTo>
                        <a:pt x="1400" y="2005"/>
                        <a:pt x="1411" y="2050"/>
                        <a:pt x="1434" y="2072"/>
                      </a:cubicBezTo>
                      <a:cubicBezTo>
                        <a:pt x="1445" y="2083"/>
                        <a:pt x="1523" y="2128"/>
                        <a:pt x="1602" y="2139"/>
                      </a:cubicBezTo>
                      <a:cubicBezTo>
                        <a:pt x="1669" y="2151"/>
                        <a:pt x="1658" y="2151"/>
                        <a:pt x="1680" y="2117"/>
                      </a:cubicBezTo>
                      <a:cubicBezTo>
                        <a:pt x="1703" y="2083"/>
                        <a:pt x="1736" y="2050"/>
                        <a:pt x="1759" y="2072"/>
                      </a:cubicBezTo>
                      <a:cubicBezTo>
                        <a:pt x="1781" y="2095"/>
                        <a:pt x="1859" y="2173"/>
                        <a:pt x="1859" y="2173"/>
                      </a:cubicBezTo>
                      <a:cubicBezTo>
                        <a:pt x="1859" y="2173"/>
                        <a:pt x="1938" y="2139"/>
                        <a:pt x="1949" y="2117"/>
                      </a:cubicBezTo>
                      <a:cubicBezTo>
                        <a:pt x="1960" y="2095"/>
                        <a:pt x="1949" y="2072"/>
                        <a:pt x="1983" y="2072"/>
                      </a:cubicBezTo>
                      <a:cubicBezTo>
                        <a:pt x="2016" y="2072"/>
                        <a:pt x="2039" y="2061"/>
                        <a:pt x="2039" y="2028"/>
                      </a:cubicBezTo>
                      <a:cubicBezTo>
                        <a:pt x="2039" y="1994"/>
                        <a:pt x="2095" y="1983"/>
                        <a:pt x="2095" y="2016"/>
                      </a:cubicBezTo>
                      <a:cubicBezTo>
                        <a:pt x="2095" y="2039"/>
                        <a:pt x="2106" y="2083"/>
                        <a:pt x="2117" y="2095"/>
                      </a:cubicBezTo>
                      <a:cubicBezTo>
                        <a:pt x="2128" y="2106"/>
                        <a:pt x="2106" y="2196"/>
                        <a:pt x="2117" y="2229"/>
                      </a:cubicBezTo>
                      <a:cubicBezTo>
                        <a:pt x="2128" y="2263"/>
                        <a:pt x="2151" y="2296"/>
                        <a:pt x="2173" y="2274"/>
                      </a:cubicBezTo>
                      <a:cubicBezTo>
                        <a:pt x="2185" y="2240"/>
                        <a:pt x="2229" y="2240"/>
                        <a:pt x="2241" y="2285"/>
                      </a:cubicBezTo>
                      <a:cubicBezTo>
                        <a:pt x="2263" y="2319"/>
                        <a:pt x="2263" y="2341"/>
                        <a:pt x="2308" y="2341"/>
                      </a:cubicBezTo>
                      <a:cubicBezTo>
                        <a:pt x="2352" y="2341"/>
                        <a:pt x="2375" y="2364"/>
                        <a:pt x="2409" y="2341"/>
                      </a:cubicBezTo>
                      <a:cubicBezTo>
                        <a:pt x="2454" y="2319"/>
                        <a:pt x="2476" y="2285"/>
                        <a:pt x="2442" y="2285"/>
                      </a:cubicBezTo>
                      <a:cubicBezTo>
                        <a:pt x="2420" y="2274"/>
                        <a:pt x="2386" y="2229"/>
                        <a:pt x="2409" y="2229"/>
                      </a:cubicBezTo>
                      <a:cubicBezTo>
                        <a:pt x="2442" y="2218"/>
                        <a:pt x="2532" y="2184"/>
                        <a:pt x="2532" y="2184"/>
                      </a:cubicBezTo>
                      <a:cubicBezTo>
                        <a:pt x="2532" y="2184"/>
                        <a:pt x="2521" y="2117"/>
                        <a:pt x="2498" y="2106"/>
                      </a:cubicBezTo>
                      <a:cubicBezTo>
                        <a:pt x="2476" y="2095"/>
                        <a:pt x="2442" y="1994"/>
                        <a:pt x="2454" y="1994"/>
                      </a:cubicBezTo>
                      <a:cubicBezTo>
                        <a:pt x="2476" y="1983"/>
                        <a:pt x="2543" y="1972"/>
                        <a:pt x="2543" y="1938"/>
                      </a:cubicBezTo>
                      <a:cubicBezTo>
                        <a:pt x="2543" y="1904"/>
                        <a:pt x="2554" y="1870"/>
                        <a:pt x="2532" y="1870"/>
                      </a:cubicBezTo>
                      <a:cubicBezTo>
                        <a:pt x="2498" y="1870"/>
                        <a:pt x="2498" y="1759"/>
                        <a:pt x="2543" y="1736"/>
                      </a:cubicBezTo>
                      <a:cubicBezTo>
                        <a:pt x="2588" y="1703"/>
                        <a:pt x="2610" y="1624"/>
                        <a:pt x="2599" y="1590"/>
                      </a:cubicBezTo>
                      <a:cubicBezTo>
                        <a:pt x="2588" y="1568"/>
                        <a:pt x="2565" y="1568"/>
                        <a:pt x="2532" y="1557"/>
                      </a:cubicBezTo>
                      <a:cubicBezTo>
                        <a:pt x="2510" y="1557"/>
                        <a:pt x="2487" y="1534"/>
                        <a:pt x="2476" y="151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2" name="Freeform 146">
                  <a:extLst>
                    <a:ext uri="{FF2B5EF4-FFF2-40B4-BE49-F238E27FC236}">
                      <a16:creationId xmlns:a16="http://schemas.microsoft.com/office/drawing/2014/main" id="{2E5CA425-5BE4-9843-FBF0-F3E43E5222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81563" y="3986213"/>
                  <a:ext cx="577850" cy="492125"/>
                </a:xfrm>
                <a:custGeom>
                  <a:avLst/>
                  <a:gdLst>
                    <a:gd name="T0" fmla="*/ 1064 w 1603"/>
                    <a:gd name="T1" fmla="*/ 1020 h 1369"/>
                    <a:gd name="T2" fmla="*/ 1064 w 1603"/>
                    <a:gd name="T3" fmla="*/ 1020 h 1369"/>
                    <a:gd name="T4" fmla="*/ 1042 w 1603"/>
                    <a:gd name="T5" fmla="*/ 863 h 1369"/>
                    <a:gd name="T6" fmla="*/ 1019 w 1603"/>
                    <a:gd name="T7" fmla="*/ 819 h 1369"/>
                    <a:gd name="T8" fmla="*/ 986 w 1603"/>
                    <a:gd name="T9" fmla="*/ 785 h 1369"/>
                    <a:gd name="T10" fmla="*/ 986 w 1603"/>
                    <a:gd name="T11" fmla="*/ 706 h 1369"/>
                    <a:gd name="T12" fmla="*/ 1064 w 1603"/>
                    <a:gd name="T13" fmla="*/ 617 h 1369"/>
                    <a:gd name="T14" fmla="*/ 1075 w 1603"/>
                    <a:gd name="T15" fmla="*/ 650 h 1369"/>
                    <a:gd name="T16" fmla="*/ 1165 w 1603"/>
                    <a:gd name="T17" fmla="*/ 650 h 1369"/>
                    <a:gd name="T18" fmla="*/ 1210 w 1603"/>
                    <a:gd name="T19" fmla="*/ 606 h 1369"/>
                    <a:gd name="T20" fmla="*/ 1266 w 1603"/>
                    <a:gd name="T21" fmla="*/ 617 h 1369"/>
                    <a:gd name="T22" fmla="*/ 1299 w 1603"/>
                    <a:gd name="T23" fmla="*/ 606 h 1369"/>
                    <a:gd name="T24" fmla="*/ 1344 w 1603"/>
                    <a:gd name="T25" fmla="*/ 572 h 1369"/>
                    <a:gd name="T26" fmla="*/ 1344 w 1603"/>
                    <a:gd name="T27" fmla="*/ 482 h 1369"/>
                    <a:gd name="T28" fmla="*/ 1378 w 1603"/>
                    <a:gd name="T29" fmla="*/ 449 h 1369"/>
                    <a:gd name="T30" fmla="*/ 1445 w 1603"/>
                    <a:gd name="T31" fmla="*/ 426 h 1369"/>
                    <a:gd name="T32" fmla="*/ 1490 w 1603"/>
                    <a:gd name="T33" fmla="*/ 460 h 1369"/>
                    <a:gd name="T34" fmla="*/ 1557 w 1603"/>
                    <a:gd name="T35" fmla="*/ 404 h 1369"/>
                    <a:gd name="T36" fmla="*/ 1591 w 1603"/>
                    <a:gd name="T37" fmla="*/ 359 h 1369"/>
                    <a:gd name="T38" fmla="*/ 1512 w 1603"/>
                    <a:gd name="T39" fmla="*/ 348 h 1369"/>
                    <a:gd name="T40" fmla="*/ 1490 w 1603"/>
                    <a:gd name="T41" fmla="*/ 224 h 1369"/>
                    <a:gd name="T42" fmla="*/ 1434 w 1603"/>
                    <a:gd name="T43" fmla="*/ 224 h 1369"/>
                    <a:gd name="T44" fmla="*/ 1266 w 1603"/>
                    <a:gd name="T45" fmla="*/ 157 h 1369"/>
                    <a:gd name="T46" fmla="*/ 1198 w 1603"/>
                    <a:gd name="T47" fmla="*/ 79 h 1369"/>
                    <a:gd name="T48" fmla="*/ 1008 w 1603"/>
                    <a:gd name="T49" fmla="*/ 191 h 1369"/>
                    <a:gd name="T50" fmla="*/ 918 w 1603"/>
                    <a:gd name="T51" fmla="*/ 202 h 1369"/>
                    <a:gd name="T52" fmla="*/ 683 w 1603"/>
                    <a:gd name="T53" fmla="*/ 23 h 1369"/>
                    <a:gd name="T54" fmla="*/ 381 w 1603"/>
                    <a:gd name="T55" fmla="*/ 12 h 1369"/>
                    <a:gd name="T56" fmla="*/ 370 w 1603"/>
                    <a:gd name="T57" fmla="*/ 12 h 1369"/>
                    <a:gd name="T58" fmla="*/ 359 w 1603"/>
                    <a:gd name="T59" fmla="*/ 34 h 1369"/>
                    <a:gd name="T60" fmla="*/ 314 w 1603"/>
                    <a:gd name="T61" fmla="*/ 135 h 1369"/>
                    <a:gd name="T62" fmla="*/ 314 w 1603"/>
                    <a:gd name="T63" fmla="*/ 258 h 1369"/>
                    <a:gd name="T64" fmla="*/ 292 w 1603"/>
                    <a:gd name="T65" fmla="*/ 348 h 1369"/>
                    <a:gd name="T66" fmla="*/ 213 w 1603"/>
                    <a:gd name="T67" fmla="*/ 437 h 1369"/>
                    <a:gd name="T68" fmla="*/ 123 w 1603"/>
                    <a:gd name="T69" fmla="*/ 572 h 1369"/>
                    <a:gd name="T70" fmla="*/ 34 w 1603"/>
                    <a:gd name="T71" fmla="*/ 684 h 1369"/>
                    <a:gd name="T72" fmla="*/ 11 w 1603"/>
                    <a:gd name="T73" fmla="*/ 740 h 1369"/>
                    <a:gd name="T74" fmla="*/ 34 w 1603"/>
                    <a:gd name="T75" fmla="*/ 785 h 1369"/>
                    <a:gd name="T76" fmla="*/ 79 w 1603"/>
                    <a:gd name="T77" fmla="*/ 852 h 1369"/>
                    <a:gd name="T78" fmla="*/ 34 w 1603"/>
                    <a:gd name="T79" fmla="*/ 919 h 1369"/>
                    <a:gd name="T80" fmla="*/ 0 w 1603"/>
                    <a:gd name="T81" fmla="*/ 1020 h 1369"/>
                    <a:gd name="T82" fmla="*/ 79 w 1603"/>
                    <a:gd name="T83" fmla="*/ 1065 h 1369"/>
                    <a:gd name="T84" fmla="*/ 135 w 1603"/>
                    <a:gd name="T85" fmla="*/ 1144 h 1369"/>
                    <a:gd name="T86" fmla="*/ 269 w 1603"/>
                    <a:gd name="T87" fmla="*/ 1132 h 1369"/>
                    <a:gd name="T88" fmla="*/ 381 w 1603"/>
                    <a:gd name="T89" fmla="*/ 1065 h 1369"/>
                    <a:gd name="T90" fmla="*/ 460 w 1603"/>
                    <a:gd name="T91" fmla="*/ 1144 h 1369"/>
                    <a:gd name="T92" fmla="*/ 437 w 1603"/>
                    <a:gd name="T93" fmla="*/ 1199 h 1369"/>
                    <a:gd name="T94" fmla="*/ 460 w 1603"/>
                    <a:gd name="T95" fmla="*/ 1267 h 1369"/>
                    <a:gd name="T96" fmla="*/ 538 w 1603"/>
                    <a:gd name="T97" fmla="*/ 1289 h 1369"/>
                    <a:gd name="T98" fmla="*/ 604 w 1603"/>
                    <a:gd name="T99" fmla="*/ 1255 h 1369"/>
                    <a:gd name="T100" fmla="*/ 694 w 1603"/>
                    <a:gd name="T101" fmla="*/ 1222 h 1369"/>
                    <a:gd name="T102" fmla="*/ 739 w 1603"/>
                    <a:gd name="T103" fmla="*/ 1300 h 1369"/>
                    <a:gd name="T104" fmla="*/ 806 w 1603"/>
                    <a:gd name="T105" fmla="*/ 1334 h 1369"/>
                    <a:gd name="T106" fmla="*/ 873 w 1603"/>
                    <a:gd name="T107" fmla="*/ 1345 h 1369"/>
                    <a:gd name="T108" fmla="*/ 929 w 1603"/>
                    <a:gd name="T109" fmla="*/ 1345 h 1369"/>
                    <a:gd name="T110" fmla="*/ 1042 w 1603"/>
                    <a:gd name="T111" fmla="*/ 1323 h 1369"/>
                    <a:gd name="T112" fmla="*/ 1109 w 1603"/>
                    <a:gd name="T113" fmla="*/ 1300 h 1369"/>
                    <a:gd name="T114" fmla="*/ 1142 w 1603"/>
                    <a:gd name="T115" fmla="*/ 1255 h 1369"/>
                    <a:gd name="T116" fmla="*/ 1142 w 1603"/>
                    <a:gd name="T117" fmla="*/ 1188 h 1369"/>
                    <a:gd name="T118" fmla="*/ 1153 w 1603"/>
                    <a:gd name="T119" fmla="*/ 1121 h 1369"/>
                    <a:gd name="T120" fmla="*/ 1120 w 1603"/>
                    <a:gd name="T121" fmla="*/ 1043 h 1369"/>
                    <a:gd name="T122" fmla="*/ 1064 w 1603"/>
                    <a:gd name="T123" fmla="*/ 1020 h 1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603" h="1369">
                      <a:moveTo>
                        <a:pt x="1064" y="1020"/>
                      </a:moveTo>
                      <a:lnTo>
                        <a:pt x="1064" y="1020"/>
                      </a:lnTo>
                      <a:cubicBezTo>
                        <a:pt x="1064" y="1009"/>
                        <a:pt x="1053" y="863"/>
                        <a:pt x="1042" y="863"/>
                      </a:cubicBezTo>
                      <a:cubicBezTo>
                        <a:pt x="1019" y="852"/>
                        <a:pt x="1008" y="830"/>
                        <a:pt x="1019" y="819"/>
                      </a:cubicBezTo>
                      <a:cubicBezTo>
                        <a:pt x="1030" y="807"/>
                        <a:pt x="1030" y="785"/>
                        <a:pt x="986" y="785"/>
                      </a:cubicBezTo>
                      <a:cubicBezTo>
                        <a:pt x="952" y="785"/>
                        <a:pt x="963" y="718"/>
                        <a:pt x="986" y="706"/>
                      </a:cubicBezTo>
                      <a:cubicBezTo>
                        <a:pt x="1019" y="695"/>
                        <a:pt x="1064" y="617"/>
                        <a:pt x="1064" y="617"/>
                      </a:cubicBezTo>
                      <a:cubicBezTo>
                        <a:pt x="1064" y="617"/>
                        <a:pt x="1064" y="628"/>
                        <a:pt x="1075" y="650"/>
                      </a:cubicBezTo>
                      <a:cubicBezTo>
                        <a:pt x="1097" y="662"/>
                        <a:pt x="1142" y="662"/>
                        <a:pt x="1165" y="650"/>
                      </a:cubicBezTo>
                      <a:cubicBezTo>
                        <a:pt x="1187" y="628"/>
                        <a:pt x="1187" y="595"/>
                        <a:pt x="1210" y="606"/>
                      </a:cubicBezTo>
                      <a:cubicBezTo>
                        <a:pt x="1221" y="606"/>
                        <a:pt x="1232" y="617"/>
                        <a:pt x="1266" y="617"/>
                      </a:cubicBezTo>
                      <a:cubicBezTo>
                        <a:pt x="1299" y="628"/>
                        <a:pt x="1299" y="639"/>
                        <a:pt x="1299" y="606"/>
                      </a:cubicBezTo>
                      <a:cubicBezTo>
                        <a:pt x="1299" y="572"/>
                        <a:pt x="1322" y="572"/>
                        <a:pt x="1344" y="572"/>
                      </a:cubicBezTo>
                      <a:cubicBezTo>
                        <a:pt x="1366" y="583"/>
                        <a:pt x="1355" y="527"/>
                        <a:pt x="1344" y="482"/>
                      </a:cubicBezTo>
                      <a:cubicBezTo>
                        <a:pt x="1344" y="437"/>
                        <a:pt x="1355" y="426"/>
                        <a:pt x="1378" y="449"/>
                      </a:cubicBezTo>
                      <a:cubicBezTo>
                        <a:pt x="1411" y="471"/>
                        <a:pt x="1434" y="415"/>
                        <a:pt x="1445" y="426"/>
                      </a:cubicBezTo>
                      <a:cubicBezTo>
                        <a:pt x="1456" y="437"/>
                        <a:pt x="1467" y="449"/>
                        <a:pt x="1490" y="460"/>
                      </a:cubicBezTo>
                      <a:cubicBezTo>
                        <a:pt x="1512" y="471"/>
                        <a:pt x="1523" y="426"/>
                        <a:pt x="1557" y="404"/>
                      </a:cubicBezTo>
                      <a:cubicBezTo>
                        <a:pt x="1591" y="381"/>
                        <a:pt x="1602" y="381"/>
                        <a:pt x="1591" y="359"/>
                      </a:cubicBezTo>
                      <a:cubicBezTo>
                        <a:pt x="1568" y="337"/>
                        <a:pt x="1512" y="348"/>
                        <a:pt x="1512" y="348"/>
                      </a:cubicBezTo>
                      <a:cubicBezTo>
                        <a:pt x="1490" y="224"/>
                        <a:pt x="1490" y="224"/>
                        <a:pt x="1490" y="224"/>
                      </a:cubicBezTo>
                      <a:cubicBezTo>
                        <a:pt x="1479" y="236"/>
                        <a:pt x="1467" y="224"/>
                        <a:pt x="1434" y="224"/>
                      </a:cubicBezTo>
                      <a:cubicBezTo>
                        <a:pt x="1355" y="213"/>
                        <a:pt x="1277" y="168"/>
                        <a:pt x="1266" y="157"/>
                      </a:cubicBezTo>
                      <a:cubicBezTo>
                        <a:pt x="1243" y="135"/>
                        <a:pt x="1232" y="90"/>
                        <a:pt x="1198" y="79"/>
                      </a:cubicBezTo>
                      <a:cubicBezTo>
                        <a:pt x="1165" y="57"/>
                        <a:pt x="1053" y="157"/>
                        <a:pt x="1008" y="191"/>
                      </a:cubicBezTo>
                      <a:cubicBezTo>
                        <a:pt x="974" y="224"/>
                        <a:pt x="941" y="236"/>
                        <a:pt x="918" y="202"/>
                      </a:cubicBezTo>
                      <a:cubicBezTo>
                        <a:pt x="884" y="180"/>
                        <a:pt x="717" y="45"/>
                        <a:pt x="683" y="23"/>
                      </a:cubicBezTo>
                      <a:cubicBezTo>
                        <a:pt x="638" y="0"/>
                        <a:pt x="381" y="12"/>
                        <a:pt x="381" y="12"/>
                      </a:cubicBezTo>
                      <a:lnTo>
                        <a:pt x="370" y="12"/>
                      </a:lnTo>
                      <a:cubicBezTo>
                        <a:pt x="370" y="23"/>
                        <a:pt x="359" y="34"/>
                        <a:pt x="359" y="34"/>
                      </a:cubicBezTo>
                      <a:cubicBezTo>
                        <a:pt x="359" y="45"/>
                        <a:pt x="336" y="90"/>
                        <a:pt x="314" y="135"/>
                      </a:cubicBezTo>
                      <a:cubicBezTo>
                        <a:pt x="303" y="168"/>
                        <a:pt x="292" y="236"/>
                        <a:pt x="314" y="258"/>
                      </a:cubicBezTo>
                      <a:cubicBezTo>
                        <a:pt x="336" y="281"/>
                        <a:pt x="314" y="325"/>
                        <a:pt x="292" y="348"/>
                      </a:cubicBezTo>
                      <a:cubicBezTo>
                        <a:pt x="280" y="381"/>
                        <a:pt x="247" y="393"/>
                        <a:pt x="213" y="437"/>
                      </a:cubicBezTo>
                      <a:cubicBezTo>
                        <a:pt x="191" y="493"/>
                        <a:pt x="168" y="550"/>
                        <a:pt x="123" y="572"/>
                      </a:cubicBezTo>
                      <a:cubicBezTo>
                        <a:pt x="90" y="595"/>
                        <a:pt x="56" y="639"/>
                        <a:pt x="34" y="684"/>
                      </a:cubicBezTo>
                      <a:cubicBezTo>
                        <a:pt x="11" y="740"/>
                        <a:pt x="34" y="729"/>
                        <a:pt x="11" y="740"/>
                      </a:cubicBezTo>
                      <a:cubicBezTo>
                        <a:pt x="0" y="762"/>
                        <a:pt x="23" y="785"/>
                        <a:pt x="34" y="785"/>
                      </a:cubicBezTo>
                      <a:cubicBezTo>
                        <a:pt x="56" y="785"/>
                        <a:pt x="79" y="830"/>
                        <a:pt x="79" y="852"/>
                      </a:cubicBezTo>
                      <a:cubicBezTo>
                        <a:pt x="79" y="863"/>
                        <a:pt x="56" y="886"/>
                        <a:pt x="34" y="919"/>
                      </a:cubicBezTo>
                      <a:cubicBezTo>
                        <a:pt x="11" y="953"/>
                        <a:pt x="0" y="1009"/>
                        <a:pt x="0" y="1020"/>
                      </a:cubicBezTo>
                      <a:cubicBezTo>
                        <a:pt x="0" y="1020"/>
                        <a:pt x="79" y="1009"/>
                        <a:pt x="79" y="1065"/>
                      </a:cubicBezTo>
                      <a:cubicBezTo>
                        <a:pt x="90" y="1110"/>
                        <a:pt x="90" y="1155"/>
                        <a:pt x="135" y="1144"/>
                      </a:cubicBezTo>
                      <a:cubicBezTo>
                        <a:pt x="180" y="1144"/>
                        <a:pt x="247" y="1155"/>
                        <a:pt x="269" y="1132"/>
                      </a:cubicBezTo>
                      <a:cubicBezTo>
                        <a:pt x="280" y="1110"/>
                        <a:pt x="325" y="1065"/>
                        <a:pt x="381" y="1065"/>
                      </a:cubicBezTo>
                      <a:cubicBezTo>
                        <a:pt x="449" y="1065"/>
                        <a:pt x="471" y="1121"/>
                        <a:pt x="460" y="1144"/>
                      </a:cubicBezTo>
                      <a:cubicBezTo>
                        <a:pt x="460" y="1177"/>
                        <a:pt x="415" y="1188"/>
                        <a:pt x="437" y="1199"/>
                      </a:cubicBezTo>
                      <a:cubicBezTo>
                        <a:pt x="449" y="1222"/>
                        <a:pt x="460" y="1244"/>
                        <a:pt x="460" y="1267"/>
                      </a:cubicBezTo>
                      <a:cubicBezTo>
                        <a:pt x="449" y="1289"/>
                        <a:pt x="516" y="1278"/>
                        <a:pt x="538" y="1289"/>
                      </a:cubicBezTo>
                      <a:cubicBezTo>
                        <a:pt x="549" y="1312"/>
                        <a:pt x="582" y="1278"/>
                        <a:pt x="604" y="1255"/>
                      </a:cubicBezTo>
                      <a:cubicBezTo>
                        <a:pt x="627" y="1222"/>
                        <a:pt x="660" y="1199"/>
                        <a:pt x="694" y="1222"/>
                      </a:cubicBezTo>
                      <a:cubicBezTo>
                        <a:pt x="728" y="1244"/>
                        <a:pt x="705" y="1289"/>
                        <a:pt x="739" y="1300"/>
                      </a:cubicBezTo>
                      <a:cubicBezTo>
                        <a:pt x="773" y="1300"/>
                        <a:pt x="784" y="1323"/>
                        <a:pt x="806" y="1334"/>
                      </a:cubicBezTo>
                      <a:cubicBezTo>
                        <a:pt x="828" y="1345"/>
                        <a:pt x="851" y="1323"/>
                        <a:pt x="873" y="1345"/>
                      </a:cubicBezTo>
                      <a:cubicBezTo>
                        <a:pt x="884" y="1368"/>
                        <a:pt x="907" y="1368"/>
                        <a:pt x="929" y="1345"/>
                      </a:cubicBezTo>
                      <a:cubicBezTo>
                        <a:pt x="952" y="1323"/>
                        <a:pt x="1019" y="1312"/>
                        <a:pt x="1042" y="1323"/>
                      </a:cubicBezTo>
                      <a:cubicBezTo>
                        <a:pt x="1064" y="1345"/>
                        <a:pt x="1086" y="1323"/>
                        <a:pt x="1109" y="1300"/>
                      </a:cubicBezTo>
                      <a:cubicBezTo>
                        <a:pt x="1120" y="1289"/>
                        <a:pt x="1153" y="1267"/>
                        <a:pt x="1142" y="1255"/>
                      </a:cubicBezTo>
                      <a:cubicBezTo>
                        <a:pt x="1131" y="1244"/>
                        <a:pt x="1131" y="1199"/>
                        <a:pt x="1142" y="1188"/>
                      </a:cubicBezTo>
                      <a:cubicBezTo>
                        <a:pt x="1142" y="1166"/>
                        <a:pt x="1153" y="1144"/>
                        <a:pt x="1153" y="1121"/>
                      </a:cubicBezTo>
                      <a:cubicBezTo>
                        <a:pt x="1153" y="1121"/>
                        <a:pt x="1131" y="1054"/>
                        <a:pt x="1120" y="1043"/>
                      </a:cubicBezTo>
                      <a:cubicBezTo>
                        <a:pt x="1109" y="1020"/>
                        <a:pt x="1053" y="1031"/>
                        <a:pt x="1064" y="102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3" name="Freeform 147">
                  <a:extLst>
                    <a:ext uri="{FF2B5EF4-FFF2-40B4-BE49-F238E27FC236}">
                      <a16:creationId xmlns:a16="http://schemas.microsoft.com/office/drawing/2014/main" id="{917A4516-15A4-7EB9-E853-6D86F8398E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1800" y="4676775"/>
                  <a:ext cx="201613" cy="190500"/>
                </a:xfrm>
                <a:custGeom>
                  <a:avLst/>
                  <a:gdLst>
                    <a:gd name="T0" fmla="*/ 470 w 561"/>
                    <a:gd name="T1" fmla="*/ 89 h 527"/>
                    <a:gd name="T2" fmla="*/ 470 w 561"/>
                    <a:gd name="T3" fmla="*/ 89 h 527"/>
                    <a:gd name="T4" fmla="*/ 403 w 561"/>
                    <a:gd name="T5" fmla="*/ 22 h 527"/>
                    <a:gd name="T6" fmla="*/ 358 w 561"/>
                    <a:gd name="T7" fmla="*/ 11 h 527"/>
                    <a:gd name="T8" fmla="*/ 291 w 561"/>
                    <a:gd name="T9" fmla="*/ 22 h 527"/>
                    <a:gd name="T10" fmla="*/ 179 w 561"/>
                    <a:gd name="T11" fmla="*/ 0 h 527"/>
                    <a:gd name="T12" fmla="*/ 112 w 561"/>
                    <a:gd name="T13" fmla="*/ 0 h 527"/>
                    <a:gd name="T14" fmla="*/ 112 w 561"/>
                    <a:gd name="T15" fmla="*/ 112 h 527"/>
                    <a:gd name="T16" fmla="*/ 78 w 561"/>
                    <a:gd name="T17" fmla="*/ 134 h 527"/>
                    <a:gd name="T18" fmla="*/ 0 w 561"/>
                    <a:gd name="T19" fmla="*/ 190 h 527"/>
                    <a:gd name="T20" fmla="*/ 0 w 561"/>
                    <a:gd name="T21" fmla="*/ 291 h 527"/>
                    <a:gd name="T22" fmla="*/ 22 w 561"/>
                    <a:gd name="T23" fmla="*/ 325 h 527"/>
                    <a:gd name="T24" fmla="*/ 67 w 561"/>
                    <a:gd name="T25" fmla="*/ 369 h 527"/>
                    <a:gd name="T26" fmla="*/ 112 w 561"/>
                    <a:gd name="T27" fmla="*/ 437 h 527"/>
                    <a:gd name="T28" fmla="*/ 167 w 561"/>
                    <a:gd name="T29" fmla="*/ 459 h 527"/>
                    <a:gd name="T30" fmla="*/ 280 w 561"/>
                    <a:gd name="T31" fmla="*/ 493 h 527"/>
                    <a:gd name="T32" fmla="*/ 291 w 561"/>
                    <a:gd name="T33" fmla="*/ 526 h 527"/>
                    <a:gd name="T34" fmla="*/ 313 w 561"/>
                    <a:gd name="T35" fmla="*/ 493 h 527"/>
                    <a:gd name="T36" fmla="*/ 403 w 561"/>
                    <a:gd name="T37" fmla="*/ 448 h 527"/>
                    <a:gd name="T38" fmla="*/ 448 w 561"/>
                    <a:gd name="T39" fmla="*/ 403 h 527"/>
                    <a:gd name="T40" fmla="*/ 538 w 561"/>
                    <a:gd name="T41" fmla="*/ 448 h 527"/>
                    <a:gd name="T42" fmla="*/ 526 w 561"/>
                    <a:gd name="T43" fmla="*/ 358 h 527"/>
                    <a:gd name="T44" fmla="*/ 504 w 561"/>
                    <a:gd name="T45" fmla="*/ 291 h 527"/>
                    <a:gd name="T46" fmla="*/ 515 w 561"/>
                    <a:gd name="T47" fmla="*/ 168 h 527"/>
                    <a:gd name="T48" fmla="*/ 549 w 561"/>
                    <a:gd name="T49" fmla="*/ 112 h 527"/>
                    <a:gd name="T50" fmla="*/ 560 w 561"/>
                    <a:gd name="T51" fmla="*/ 56 h 527"/>
                    <a:gd name="T52" fmla="*/ 470 w 561"/>
                    <a:gd name="T53" fmla="*/ 8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61" h="527">
                      <a:moveTo>
                        <a:pt x="470" y="89"/>
                      </a:moveTo>
                      <a:lnTo>
                        <a:pt x="470" y="89"/>
                      </a:lnTo>
                      <a:cubicBezTo>
                        <a:pt x="436" y="67"/>
                        <a:pt x="414" y="45"/>
                        <a:pt x="403" y="22"/>
                      </a:cubicBezTo>
                      <a:cubicBezTo>
                        <a:pt x="380" y="0"/>
                        <a:pt x="369" y="0"/>
                        <a:pt x="358" y="11"/>
                      </a:cubicBezTo>
                      <a:cubicBezTo>
                        <a:pt x="347" y="22"/>
                        <a:pt x="325" y="0"/>
                        <a:pt x="291" y="22"/>
                      </a:cubicBezTo>
                      <a:cubicBezTo>
                        <a:pt x="269" y="45"/>
                        <a:pt x="224" y="0"/>
                        <a:pt x="179" y="0"/>
                      </a:cubicBezTo>
                      <a:cubicBezTo>
                        <a:pt x="123" y="0"/>
                        <a:pt x="112" y="0"/>
                        <a:pt x="112" y="0"/>
                      </a:cubicBezTo>
                      <a:cubicBezTo>
                        <a:pt x="112" y="0"/>
                        <a:pt x="112" y="100"/>
                        <a:pt x="112" y="112"/>
                      </a:cubicBezTo>
                      <a:cubicBezTo>
                        <a:pt x="112" y="134"/>
                        <a:pt x="100" y="145"/>
                        <a:pt x="78" y="134"/>
                      </a:cubicBezTo>
                      <a:cubicBezTo>
                        <a:pt x="56" y="123"/>
                        <a:pt x="0" y="168"/>
                        <a:pt x="0" y="190"/>
                      </a:cubicBezTo>
                      <a:cubicBezTo>
                        <a:pt x="0" y="213"/>
                        <a:pt x="0" y="258"/>
                        <a:pt x="0" y="291"/>
                      </a:cubicBezTo>
                      <a:cubicBezTo>
                        <a:pt x="11" y="302"/>
                        <a:pt x="22" y="313"/>
                        <a:pt x="22" y="325"/>
                      </a:cubicBezTo>
                      <a:cubicBezTo>
                        <a:pt x="33" y="347"/>
                        <a:pt x="67" y="336"/>
                        <a:pt x="67" y="369"/>
                      </a:cubicBezTo>
                      <a:cubicBezTo>
                        <a:pt x="67" y="403"/>
                        <a:pt x="78" y="448"/>
                        <a:pt x="112" y="437"/>
                      </a:cubicBezTo>
                      <a:cubicBezTo>
                        <a:pt x="145" y="437"/>
                        <a:pt x="134" y="459"/>
                        <a:pt x="167" y="459"/>
                      </a:cubicBezTo>
                      <a:cubicBezTo>
                        <a:pt x="201" y="459"/>
                        <a:pt x="257" y="459"/>
                        <a:pt x="280" y="493"/>
                      </a:cubicBezTo>
                      <a:cubicBezTo>
                        <a:pt x="291" y="504"/>
                        <a:pt x="291" y="515"/>
                        <a:pt x="291" y="526"/>
                      </a:cubicBezTo>
                      <a:cubicBezTo>
                        <a:pt x="302" y="526"/>
                        <a:pt x="313" y="515"/>
                        <a:pt x="313" y="493"/>
                      </a:cubicBezTo>
                      <a:cubicBezTo>
                        <a:pt x="325" y="471"/>
                        <a:pt x="392" y="471"/>
                        <a:pt x="403" y="448"/>
                      </a:cubicBezTo>
                      <a:cubicBezTo>
                        <a:pt x="414" y="426"/>
                        <a:pt x="414" y="403"/>
                        <a:pt x="448" y="403"/>
                      </a:cubicBezTo>
                      <a:cubicBezTo>
                        <a:pt x="470" y="414"/>
                        <a:pt x="526" y="459"/>
                        <a:pt x="538" y="448"/>
                      </a:cubicBezTo>
                      <a:cubicBezTo>
                        <a:pt x="549" y="437"/>
                        <a:pt x="549" y="369"/>
                        <a:pt x="526" y="358"/>
                      </a:cubicBezTo>
                      <a:cubicBezTo>
                        <a:pt x="504" y="347"/>
                        <a:pt x="526" y="313"/>
                        <a:pt x="504" y="291"/>
                      </a:cubicBezTo>
                      <a:cubicBezTo>
                        <a:pt x="481" y="269"/>
                        <a:pt x="493" y="179"/>
                        <a:pt x="515" y="168"/>
                      </a:cubicBezTo>
                      <a:cubicBezTo>
                        <a:pt x="538" y="145"/>
                        <a:pt x="549" y="134"/>
                        <a:pt x="549" y="112"/>
                      </a:cubicBezTo>
                      <a:cubicBezTo>
                        <a:pt x="560" y="100"/>
                        <a:pt x="560" y="78"/>
                        <a:pt x="560" y="56"/>
                      </a:cubicBezTo>
                      <a:cubicBezTo>
                        <a:pt x="538" y="67"/>
                        <a:pt x="504" y="100"/>
                        <a:pt x="470" y="89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4" name="Freeform 148">
                  <a:extLst>
                    <a:ext uri="{FF2B5EF4-FFF2-40B4-BE49-F238E27FC236}">
                      <a16:creationId xmlns:a16="http://schemas.microsoft.com/office/drawing/2014/main" id="{3FECD218-C3C2-DF7F-D7F5-2DCB05D5A6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7675" y="4525963"/>
                  <a:ext cx="120650" cy="166687"/>
                </a:xfrm>
                <a:custGeom>
                  <a:avLst/>
                  <a:gdLst>
                    <a:gd name="T0" fmla="*/ 314 w 337"/>
                    <a:gd name="T1" fmla="*/ 336 h 461"/>
                    <a:gd name="T2" fmla="*/ 314 w 337"/>
                    <a:gd name="T3" fmla="*/ 336 h 461"/>
                    <a:gd name="T4" fmla="*/ 325 w 337"/>
                    <a:gd name="T5" fmla="*/ 291 h 461"/>
                    <a:gd name="T6" fmla="*/ 292 w 337"/>
                    <a:gd name="T7" fmla="*/ 224 h 461"/>
                    <a:gd name="T8" fmla="*/ 236 w 337"/>
                    <a:gd name="T9" fmla="*/ 157 h 461"/>
                    <a:gd name="T10" fmla="*/ 202 w 337"/>
                    <a:gd name="T11" fmla="*/ 112 h 461"/>
                    <a:gd name="T12" fmla="*/ 202 w 337"/>
                    <a:gd name="T13" fmla="*/ 45 h 461"/>
                    <a:gd name="T14" fmla="*/ 157 w 337"/>
                    <a:gd name="T15" fmla="*/ 34 h 461"/>
                    <a:gd name="T16" fmla="*/ 135 w 337"/>
                    <a:gd name="T17" fmla="*/ 101 h 461"/>
                    <a:gd name="T18" fmla="*/ 112 w 337"/>
                    <a:gd name="T19" fmla="*/ 135 h 461"/>
                    <a:gd name="T20" fmla="*/ 56 w 337"/>
                    <a:gd name="T21" fmla="*/ 213 h 461"/>
                    <a:gd name="T22" fmla="*/ 12 w 337"/>
                    <a:gd name="T23" fmla="*/ 258 h 461"/>
                    <a:gd name="T24" fmla="*/ 34 w 337"/>
                    <a:gd name="T25" fmla="*/ 325 h 461"/>
                    <a:gd name="T26" fmla="*/ 68 w 337"/>
                    <a:gd name="T27" fmla="*/ 415 h 461"/>
                    <a:gd name="T28" fmla="*/ 135 w 337"/>
                    <a:gd name="T29" fmla="*/ 415 h 461"/>
                    <a:gd name="T30" fmla="*/ 247 w 337"/>
                    <a:gd name="T31" fmla="*/ 437 h 461"/>
                    <a:gd name="T32" fmla="*/ 314 w 337"/>
                    <a:gd name="T33" fmla="*/ 426 h 461"/>
                    <a:gd name="T34" fmla="*/ 336 w 337"/>
                    <a:gd name="T35" fmla="*/ 415 h 461"/>
                    <a:gd name="T36" fmla="*/ 314 w 337"/>
                    <a:gd name="T37" fmla="*/ 336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37" h="461">
                      <a:moveTo>
                        <a:pt x="314" y="336"/>
                      </a:moveTo>
                      <a:lnTo>
                        <a:pt x="314" y="336"/>
                      </a:lnTo>
                      <a:cubicBezTo>
                        <a:pt x="336" y="325"/>
                        <a:pt x="336" y="325"/>
                        <a:pt x="325" y="291"/>
                      </a:cubicBezTo>
                      <a:cubicBezTo>
                        <a:pt x="314" y="247"/>
                        <a:pt x="336" y="224"/>
                        <a:pt x="292" y="224"/>
                      </a:cubicBezTo>
                      <a:cubicBezTo>
                        <a:pt x="258" y="213"/>
                        <a:pt x="236" y="191"/>
                        <a:pt x="236" y="157"/>
                      </a:cubicBezTo>
                      <a:cubicBezTo>
                        <a:pt x="236" y="124"/>
                        <a:pt x="225" y="112"/>
                        <a:pt x="202" y="112"/>
                      </a:cubicBezTo>
                      <a:cubicBezTo>
                        <a:pt x="180" y="112"/>
                        <a:pt x="202" y="67"/>
                        <a:pt x="202" y="45"/>
                      </a:cubicBezTo>
                      <a:cubicBezTo>
                        <a:pt x="191" y="34"/>
                        <a:pt x="146" y="0"/>
                        <a:pt x="157" y="34"/>
                      </a:cubicBezTo>
                      <a:cubicBezTo>
                        <a:pt x="157" y="67"/>
                        <a:pt x="146" y="101"/>
                        <a:pt x="135" y="101"/>
                      </a:cubicBezTo>
                      <a:cubicBezTo>
                        <a:pt x="112" y="112"/>
                        <a:pt x="101" y="101"/>
                        <a:pt x="112" y="135"/>
                      </a:cubicBezTo>
                      <a:cubicBezTo>
                        <a:pt x="112" y="179"/>
                        <a:pt x="79" y="213"/>
                        <a:pt x="56" y="213"/>
                      </a:cubicBezTo>
                      <a:cubicBezTo>
                        <a:pt x="34" y="224"/>
                        <a:pt x="12" y="235"/>
                        <a:pt x="12" y="258"/>
                      </a:cubicBezTo>
                      <a:cubicBezTo>
                        <a:pt x="0" y="280"/>
                        <a:pt x="0" y="291"/>
                        <a:pt x="34" y="325"/>
                      </a:cubicBezTo>
                      <a:cubicBezTo>
                        <a:pt x="68" y="348"/>
                        <a:pt x="68" y="415"/>
                        <a:pt x="68" y="415"/>
                      </a:cubicBezTo>
                      <a:cubicBezTo>
                        <a:pt x="68" y="415"/>
                        <a:pt x="79" y="415"/>
                        <a:pt x="135" y="415"/>
                      </a:cubicBezTo>
                      <a:cubicBezTo>
                        <a:pt x="180" y="415"/>
                        <a:pt x="225" y="460"/>
                        <a:pt x="247" y="437"/>
                      </a:cubicBezTo>
                      <a:cubicBezTo>
                        <a:pt x="281" y="415"/>
                        <a:pt x="303" y="437"/>
                        <a:pt x="314" y="426"/>
                      </a:cubicBezTo>
                      <a:cubicBezTo>
                        <a:pt x="325" y="415"/>
                        <a:pt x="336" y="415"/>
                        <a:pt x="336" y="415"/>
                      </a:cubicBezTo>
                      <a:cubicBezTo>
                        <a:pt x="336" y="415"/>
                        <a:pt x="303" y="359"/>
                        <a:pt x="314" y="336"/>
                      </a:cubicBezTo>
                    </a:path>
                  </a:pathLst>
                </a:custGeom>
                <a:solidFill>
                  <a:srgbClr val="70AD47">
                    <a:lumMod val="75000"/>
                  </a:srgbClr>
                </a:solidFill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5" name="Freeform 149">
                  <a:extLst>
                    <a:ext uri="{FF2B5EF4-FFF2-40B4-BE49-F238E27FC236}">
                      <a16:creationId xmlns:a16="http://schemas.microsoft.com/office/drawing/2014/main" id="{AF1D4666-C167-C912-6A8D-76422ADCB2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3100" y="4349750"/>
                  <a:ext cx="887413" cy="649288"/>
                </a:xfrm>
                <a:custGeom>
                  <a:avLst/>
                  <a:gdLst>
                    <a:gd name="T0" fmla="*/ 1053 w 2465"/>
                    <a:gd name="T1" fmla="*/ 1614 h 1805"/>
                    <a:gd name="T2" fmla="*/ 1244 w 2465"/>
                    <a:gd name="T3" fmla="*/ 1546 h 1805"/>
                    <a:gd name="T4" fmla="*/ 1255 w 2465"/>
                    <a:gd name="T5" fmla="*/ 1345 h 1805"/>
                    <a:gd name="T6" fmla="*/ 1378 w 2465"/>
                    <a:gd name="T7" fmla="*/ 1277 h 1805"/>
                    <a:gd name="T8" fmla="*/ 1602 w 2465"/>
                    <a:gd name="T9" fmla="*/ 1334 h 1805"/>
                    <a:gd name="T10" fmla="*/ 1870 w 2465"/>
                    <a:gd name="T11" fmla="*/ 1379 h 1805"/>
                    <a:gd name="T12" fmla="*/ 2038 w 2465"/>
                    <a:gd name="T13" fmla="*/ 1423 h 1805"/>
                    <a:gd name="T14" fmla="*/ 2016 w 2465"/>
                    <a:gd name="T15" fmla="*/ 1322 h 1805"/>
                    <a:gd name="T16" fmla="*/ 1971 w 2465"/>
                    <a:gd name="T17" fmla="*/ 1166 h 1805"/>
                    <a:gd name="T18" fmla="*/ 2038 w 2465"/>
                    <a:gd name="T19" fmla="*/ 1110 h 1805"/>
                    <a:gd name="T20" fmla="*/ 2262 w 2465"/>
                    <a:gd name="T21" fmla="*/ 885 h 1805"/>
                    <a:gd name="T22" fmla="*/ 2352 w 2465"/>
                    <a:gd name="T23" fmla="*/ 684 h 1805"/>
                    <a:gd name="T24" fmla="*/ 2319 w 2465"/>
                    <a:gd name="T25" fmla="*/ 538 h 1805"/>
                    <a:gd name="T26" fmla="*/ 2408 w 2465"/>
                    <a:gd name="T27" fmla="*/ 437 h 1805"/>
                    <a:gd name="T28" fmla="*/ 2442 w 2465"/>
                    <a:gd name="T29" fmla="*/ 325 h 1805"/>
                    <a:gd name="T30" fmla="*/ 2419 w 2465"/>
                    <a:gd name="T31" fmla="*/ 213 h 1805"/>
                    <a:gd name="T32" fmla="*/ 2262 w 2465"/>
                    <a:gd name="T33" fmla="*/ 112 h 1805"/>
                    <a:gd name="T34" fmla="*/ 2251 w 2465"/>
                    <a:gd name="T35" fmla="*/ 246 h 1805"/>
                    <a:gd name="T36" fmla="*/ 2151 w 2465"/>
                    <a:gd name="T37" fmla="*/ 314 h 1805"/>
                    <a:gd name="T38" fmla="*/ 1982 w 2465"/>
                    <a:gd name="T39" fmla="*/ 336 h 1805"/>
                    <a:gd name="T40" fmla="*/ 1848 w 2465"/>
                    <a:gd name="T41" fmla="*/ 291 h 1805"/>
                    <a:gd name="T42" fmla="*/ 1713 w 2465"/>
                    <a:gd name="T43" fmla="*/ 246 h 1805"/>
                    <a:gd name="T44" fmla="*/ 1569 w 2465"/>
                    <a:gd name="T45" fmla="*/ 258 h 1805"/>
                    <a:gd name="T46" fmla="*/ 1569 w 2465"/>
                    <a:gd name="T47" fmla="*/ 135 h 1805"/>
                    <a:gd name="T48" fmla="*/ 1378 w 2465"/>
                    <a:gd name="T49" fmla="*/ 123 h 1805"/>
                    <a:gd name="T50" fmla="*/ 1188 w 2465"/>
                    <a:gd name="T51" fmla="*/ 56 h 1805"/>
                    <a:gd name="T52" fmla="*/ 1053 w 2465"/>
                    <a:gd name="T53" fmla="*/ 34 h 1805"/>
                    <a:gd name="T54" fmla="*/ 896 w 2465"/>
                    <a:gd name="T55" fmla="*/ 45 h 1805"/>
                    <a:gd name="T56" fmla="*/ 784 w 2465"/>
                    <a:gd name="T57" fmla="*/ 101 h 1805"/>
                    <a:gd name="T58" fmla="*/ 638 w 2465"/>
                    <a:gd name="T59" fmla="*/ 168 h 1805"/>
                    <a:gd name="T60" fmla="*/ 482 w 2465"/>
                    <a:gd name="T61" fmla="*/ 213 h 1805"/>
                    <a:gd name="T62" fmla="*/ 515 w 2465"/>
                    <a:gd name="T63" fmla="*/ 314 h 1805"/>
                    <a:gd name="T64" fmla="*/ 650 w 2465"/>
                    <a:gd name="T65" fmla="*/ 336 h 1805"/>
                    <a:gd name="T66" fmla="*/ 650 w 2465"/>
                    <a:gd name="T67" fmla="*/ 403 h 1805"/>
                    <a:gd name="T68" fmla="*/ 627 w 2465"/>
                    <a:gd name="T69" fmla="*/ 538 h 1805"/>
                    <a:gd name="T70" fmla="*/ 717 w 2465"/>
                    <a:gd name="T71" fmla="*/ 617 h 1805"/>
                    <a:gd name="T72" fmla="*/ 796 w 2465"/>
                    <a:gd name="T73" fmla="*/ 695 h 1805"/>
                    <a:gd name="T74" fmla="*/ 683 w 2465"/>
                    <a:gd name="T75" fmla="*/ 852 h 1805"/>
                    <a:gd name="T76" fmla="*/ 571 w 2465"/>
                    <a:gd name="T77" fmla="*/ 874 h 1805"/>
                    <a:gd name="T78" fmla="*/ 470 w 2465"/>
                    <a:gd name="T79" fmla="*/ 964 h 1805"/>
                    <a:gd name="T80" fmla="*/ 392 w 2465"/>
                    <a:gd name="T81" fmla="*/ 1053 h 1805"/>
                    <a:gd name="T82" fmla="*/ 291 w 2465"/>
                    <a:gd name="T83" fmla="*/ 986 h 1805"/>
                    <a:gd name="T84" fmla="*/ 157 w 2465"/>
                    <a:gd name="T85" fmla="*/ 1065 h 1805"/>
                    <a:gd name="T86" fmla="*/ 0 w 2465"/>
                    <a:gd name="T87" fmla="*/ 1210 h 1805"/>
                    <a:gd name="T88" fmla="*/ 22 w 2465"/>
                    <a:gd name="T89" fmla="*/ 1255 h 1805"/>
                    <a:gd name="T90" fmla="*/ 325 w 2465"/>
                    <a:gd name="T91" fmla="*/ 1535 h 1805"/>
                    <a:gd name="T92" fmla="*/ 963 w 2465"/>
                    <a:gd name="T93" fmla="*/ 1782 h 1805"/>
                    <a:gd name="T94" fmla="*/ 1098 w 2465"/>
                    <a:gd name="T95" fmla="*/ 1759 h 1805"/>
                    <a:gd name="T96" fmla="*/ 1053 w 2465"/>
                    <a:gd name="T97" fmla="*/ 1614 h 1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65" h="1805">
                      <a:moveTo>
                        <a:pt x="1053" y="1614"/>
                      </a:moveTo>
                      <a:lnTo>
                        <a:pt x="1053" y="1614"/>
                      </a:lnTo>
                      <a:cubicBezTo>
                        <a:pt x="1065" y="1580"/>
                        <a:pt x="1143" y="1603"/>
                        <a:pt x="1154" y="1580"/>
                      </a:cubicBezTo>
                      <a:cubicBezTo>
                        <a:pt x="1165" y="1569"/>
                        <a:pt x="1199" y="1535"/>
                        <a:pt x="1244" y="1546"/>
                      </a:cubicBezTo>
                      <a:cubicBezTo>
                        <a:pt x="1300" y="1558"/>
                        <a:pt x="1289" y="1502"/>
                        <a:pt x="1266" y="1479"/>
                      </a:cubicBezTo>
                      <a:cubicBezTo>
                        <a:pt x="1232" y="1457"/>
                        <a:pt x="1244" y="1401"/>
                        <a:pt x="1255" y="1345"/>
                      </a:cubicBezTo>
                      <a:cubicBezTo>
                        <a:pt x="1255" y="1289"/>
                        <a:pt x="1266" y="1277"/>
                        <a:pt x="1289" y="1289"/>
                      </a:cubicBezTo>
                      <a:cubicBezTo>
                        <a:pt x="1322" y="1289"/>
                        <a:pt x="1356" y="1277"/>
                        <a:pt x="1378" y="1277"/>
                      </a:cubicBezTo>
                      <a:cubicBezTo>
                        <a:pt x="1412" y="1266"/>
                        <a:pt x="1468" y="1322"/>
                        <a:pt x="1490" y="1356"/>
                      </a:cubicBezTo>
                      <a:cubicBezTo>
                        <a:pt x="1501" y="1379"/>
                        <a:pt x="1558" y="1356"/>
                        <a:pt x="1602" y="1334"/>
                      </a:cubicBezTo>
                      <a:cubicBezTo>
                        <a:pt x="1647" y="1300"/>
                        <a:pt x="1769" y="1311"/>
                        <a:pt x="1803" y="1311"/>
                      </a:cubicBezTo>
                      <a:cubicBezTo>
                        <a:pt x="1837" y="1311"/>
                        <a:pt x="1837" y="1367"/>
                        <a:pt x="1870" y="1379"/>
                      </a:cubicBezTo>
                      <a:cubicBezTo>
                        <a:pt x="1893" y="1390"/>
                        <a:pt x="1949" y="1356"/>
                        <a:pt x="1971" y="1356"/>
                      </a:cubicBezTo>
                      <a:cubicBezTo>
                        <a:pt x="1982" y="1356"/>
                        <a:pt x="2005" y="1390"/>
                        <a:pt x="2038" y="1423"/>
                      </a:cubicBezTo>
                      <a:cubicBezTo>
                        <a:pt x="2083" y="1457"/>
                        <a:pt x="2095" y="1423"/>
                        <a:pt x="2095" y="1379"/>
                      </a:cubicBezTo>
                      <a:cubicBezTo>
                        <a:pt x="2095" y="1345"/>
                        <a:pt x="2050" y="1334"/>
                        <a:pt x="2016" y="1322"/>
                      </a:cubicBezTo>
                      <a:cubicBezTo>
                        <a:pt x="1982" y="1300"/>
                        <a:pt x="2005" y="1255"/>
                        <a:pt x="1982" y="1233"/>
                      </a:cubicBezTo>
                      <a:cubicBezTo>
                        <a:pt x="1960" y="1210"/>
                        <a:pt x="1993" y="1177"/>
                        <a:pt x="1971" y="1166"/>
                      </a:cubicBezTo>
                      <a:cubicBezTo>
                        <a:pt x="1937" y="1154"/>
                        <a:pt x="1960" y="1110"/>
                        <a:pt x="1982" y="1110"/>
                      </a:cubicBezTo>
                      <a:cubicBezTo>
                        <a:pt x="2005" y="1110"/>
                        <a:pt x="2027" y="1132"/>
                        <a:pt x="2038" y="1110"/>
                      </a:cubicBezTo>
                      <a:cubicBezTo>
                        <a:pt x="2050" y="1098"/>
                        <a:pt x="2072" y="1110"/>
                        <a:pt x="2106" y="1076"/>
                      </a:cubicBezTo>
                      <a:cubicBezTo>
                        <a:pt x="2128" y="1042"/>
                        <a:pt x="2240" y="897"/>
                        <a:pt x="2262" y="885"/>
                      </a:cubicBezTo>
                      <a:cubicBezTo>
                        <a:pt x="2296" y="874"/>
                        <a:pt x="2307" y="829"/>
                        <a:pt x="2285" y="784"/>
                      </a:cubicBezTo>
                      <a:cubicBezTo>
                        <a:pt x="2274" y="740"/>
                        <a:pt x="2330" y="695"/>
                        <a:pt x="2352" y="684"/>
                      </a:cubicBezTo>
                      <a:cubicBezTo>
                        <a:pt x="2386" y="672"/>
                        <a:pt x="2408" y="639"/>
                        <a:pt x="2386" y="605"/>
                      </a:cubicBezTo>
                      <a:cubicBezTo>
                        <a:pt x="2375" y="583"/>
                        <a:pt x="2330" y="560"/>
                        <a:pt x="2319" y="538"/>
                      </a:cubicBezTo>
                      <a:cubicBezTo>
                        <a:pt x="2307" y="504"/>
                        <a:pt x="2352" y="482"/>
                        <a:pt x="2375" y="482"/>
                      </a:cubicBezTo>
                      <a:cubicBezTo>
                        <a:pt x="2397" y="482"/>
                        <a:pt x="2419" y="459"/>
                        <a:pt x="2408" y="437"/>
                      </a:cubicBezTo>
                      <a:cubicBezTo>
                        <a:pt x="2408" y="426"/>
                        <a:pt x="2431" y="392"/>
                        <a:pt x="2442" y="381"/>
                      </a:cubicBezTo>
                      <a:cubicBezTo>
                        <a:pt x="2464" y="370"/>
                        <a:pt x="2464" y="336"/>
                        <a:pt x="2442" y="325"/>
                      </a:cubicBezTo>
                      <a:cubicBezTo>
                        <a:pt x="2408" y="314"/>
                        <a:pt x="2408" y="258"/>
                        <a:pt x="2419" y="258"/>
                      </a:cubicBezTo>
                      <a:cubicBezTo>
                        <a:pt x="2442" y="246"/>
                        <a:pt x="2442" y="235"/>
                        <a:pt x="2419" y="213"/>
                      </a:cubicBezTo>
                      <a:cubicBezTo>
                        <a:pt x="2397" y="202"/>
                        <a:pt x="2386" y="190"/>
                        <a:pt x="2341" y="157"/>
                      </a:cubicBezTo>
                      <a:cubicBezTo>
                        <a:pt x="2307" y="123"/>
                        <a:pt x="2262" y="79"/>
                        <a:pt x="2262" y="112"/>
                      </a:cubicBezTo>
                      <a:cubicBezTo>
                        <a:pt x="2262" y="135"/>
                        <a:pt x="2251" y="157"/>
                        <a:pt x="2251" y="179"/>
                      </a:cubicBezTo>
                      <a:cubicBezTo>
                        <a:pt x="2240" y="190"/>
                        <a:pt x="2240" y="235"/>
                        <a:pt x="2251" y="246"/>
                      </a:cubicBezTo>
                      <a:cubicBezTo>
                        <a:pt x="2262" y="258"/>
                        <a:pt x="2229" y="280"/>
                        <a:pt x="2218" y="291"/>
                      </a:cubicBezTo>
                      <a:cubicBezTo>
                        <a:pt x="2195" y="314"/>
                        <a:pt x="2173" y="336"/>
                        <a:pt x="2151" y="314"/>
                      </a:cubicBezTo>
                      <a:cubicBezTo>
                        <a:pt x="2128" y="303"/>
                        <a:pt x="2061" y="314"/>
                        <a:pt x="2038" y="336"/>
                      </a:cubicBezTo>
                      <a:cubicBezTo>
                        <a:pt x="2016" y="359"/>
                        <a:pt x="1993" y="359"/>
                        <a:pt x="1982" y="336"/>
                      </a:cubicBezTo>
                      <a:cubicBezTo>
                        <a:pt x="1960" y="314"/>
                        <a:pt x="1937" y="336"/>
                        <a:pt x="1915" y="325"/>
                      </a:cubicBezTo>
                      <a:cubicBezTo>
                        <a:pt x="1893" y="314"/>
                        <a:pt x="1882" y="291"/>
                        <a:pt x="1848" y="291"/>
                      </a:cubicBezTo>
                      <a:cubicBezTo>
                        <a:pt x="1814" y="280"/>
                        <a:pt x="1837" y="235"/>
                        <a:pt x="1803" y="213"/>
                      </a:cubicBezTo>
                      <a:cubicBezTo>
                        <a:pt x="1769" y="190"/>
                        <a:pt x="1736" y="213"/>
                        <a:pt x="1713" y="246"/>
                      </a:cubicBezTo>
                      <a:cubicBezTo>
                        <a:pt x="1691" y="269"/>
                        <a:pt x="1658" y="303"/>
                        <a:pt x="1647" y="280"/>
                      </a:cubicBezTo>
                      <a:cubicBezTo>
                        <a:pt x="1625" y="269"/>
                        <a:pt x="1558" y="280"/>
                        <a:pt x="1569" y="258"/>
                      </a:cubicBezTo>
                      <a:cubicBezTo>
                        <a:pt x="1569" y="235"/>
                        <a:pt x="1558" y="213"/>
                        <a:pt x="1546" y="190"/>
                      </a:cubicBezTo>
                      <a:cubicBezTo>
                        <a:pt x="1524" y="179"/>
                        <a:pt x="1569" y="168"/>
                        <a:pt x="1569" y="135"/>
                      </a:cubicBezTo>
                      <a:cubicBezTo>
                        <a:pt x="1580" y="112"/>
                        <a:pt x="1558" y="56"/>
                        <a:pt x="1490" y="56"/>
                      </a:cubicBezTo>
                      <a:cubicBezTo>
                        <a:pt x="1434" y="56"/>
                        <a:pt x="1389" y="101"/>
                        <a:pt x="1378" y="123"/>
                      </a:cubicBezTo>
                      <a:cubicBezTo>
                        <a:pt x="1356" y="146"/>
                        <a:pt x="1289" y="135"/>
                        <a:pt x="1244" y="135"/>
                      </a:cubicBezTo>
                      <a:cubicBezTo>
                        <a:pt x="1199" y="146"/>
                        <a:pt x="1199" y="101"/>
                        <a:pt x="1188" y="56"/>
                      </a:cubicBezTo>
                      <a:cubicBezTo>
                        <a:pt x="1188" y="0"/>
                        <a:pt x="1109" y="11"/>
                        <a:pt x="1109" y="11"/>
                      </a:cubicBezTo>
                      <a:cubicBezTo>
                        <a:pt x="1109" y="22"/>
                        <a:pt x="1076" y="0"/>
                        <a:pt x="1053" y="34"/>
                      </a:cubicBezTo>
                      <a:cubicBezTo>
                        <a:pt x="1020" y="67"/>
                        <a:pt x="1020" y="34"/>
                        <a:pt x="986" y="34"/>
                      </a:cubicBezTo>
                      <a:cubicBezTo>
                        <a:pt x="952" y="34"/>
                        <a:pt x="919" y="45"/>
                        <a:pt x="896" y="45"/>
                      </a:cubicBezTo>
                      <a:cubicBezTo>
                        <a:pt x="863" y="56"/>
                        <a:pt x="840" y="34"/>
                        <a:pt x="829" y="34"/>
                      </a:cubicBezTo>
                      <a:cubicBezTo>
                        <a:pt x="818" y="34"/>
                        <a:pt x="796" y="67"/>
                        <a:pt x="784" y="101"/>
                      </a:cubicBezTo>
                      <a:cubicBezTo>
                        <a:pt x="784" y="123"/>
                        <a:pt x="751" y="90"/>
                        <a:pt x="728" y="123"/>
                      </a:cubicBezTo>
                      <a:cubicBezTo>
                        <a:pt x="706" y="157"/>
                        <a:pt x="672" y="190"/>
                        <a:pt x="638" y="168"/>
                      </a:cubicBezTo>
                      <a:cubicBezTo>
                        <a:pt x="605" y="135"/>
                        <a:pt x="571" y="123"/>
                        <a:pt x="538" y="135"/>
                      </a:cubicBezTo>
                      <a:cubicBezTo>
                        <a:pt x="515" y="146"/>
                        <a:pt x="493" y="157"/>
                        <a:pt x="482" y="213"/>
                      </a:cubicBezTo>
                      <a:cubicBezTo>
                        <a:pt x="470" y="258"/>
                        <a:pt x="425" y="291"/>
                        <a:pt x="459" y="314"/>
                      </a:cubicBezTo>
                      <a:cubicBezTo>
                        <a:pt x="482" y="336"/>
                        <a:pt x="482" y="336"/>
                        <a:pt x="515" y="314"/>
                      </a:cubicBezTo>
                      <a:cubicBezTo>
                        <a:pt x="538" y="291"/>
                        <a:pt x="560" y="291"/>
                        <a:pt x="583" y="314"/>
                      </a:cubicBezTo>
                      <a:cubicBezTo>
                        <a:pt x="605" y="336"/>
                        <a:pt x="627" y="336"/>
                        <a:pt x="650" y="336"/>
                      </a:cubicBezTo>
                      <a:cubicBezTo>
                        <a:pt x="683" y="325"/>
                        <a:pt x="694" y="359"/>
                        <a:pt x="694" y="381"/>
                      </a:cubicBezTo>
                      <a:cubicBezTo>
                        <a:pt x="694" y="403"/>
                        <a:pt x="672" y="403"/>
                        <a:pt x="650" y="403"/>
                      </a:cubicBezTo>
                      <a:cubicBezTo>
                        <a:pt x="627" y="403"/>
                        <a:pt x="627" y="415"/>
                        <a:pt x="616" y="459"/>
                      </a:cubicBezTo>
                      <a:cubicBezTo>
                        <a:pt x="616" y="504"/>
                        <a:pt x="605" y="538"/>
                        <a:pt x="627" y="538"/>
                      </a:cubicBezTo>
                      <a:cubicBezTo>
                        <a:pt x="650" y="538"/>
                        <a:pt x="661" y="572"/>
                        <a:pt x="672" y="605"/>
                      </a:cubicBezTo>
                      <a:cubicBezTo>
                        <a:pt x="683" y="639"/>
                        <a:pt x="694" y="639"/>
                        <a:pt x="717" y="617"/>
                      </a:cubicBezTo>
                      <a:cubicBezTo>
                        <a:pt x="728" y="594"/>
                        <a:pt x="762" y="594"/>
                        <a:pt x="784" y="605"/>
                      </a:cubicBezTo>
                      <a:cubicBezTo>
                        <a:pt x="807" y="617"/>
                        <a:pt x="807" y="650"/>
                        <a:pt x="796" y="695"/>
                      </a:cubicBezTo>
                      <a:cubicBezTo>
                        <a:pt x="784" y="740"/>
                        <a:pt x="751" y="784"/>
                        <a:pt x="739" y="818"/>
                      </a:cubicBezTo>
                      <a:cubicBezTo>
                        <a:pt x="728" y="852"/>
                        <a:pt x="694" y="874"/>
                        <a:pt x="683" y="852"/>
                      </a:cubicBezTo>
                      <a:cubicBezTo>
                        <a:pt x="661" y="829"/>
                        <a:pt x="650" y="818"/>
                        <a:pt x="627" y="841"/>
                      </a:cubicBezTo>
                      <a:cubicBezTo>
                        <a:pt x="616" y="863"/>
                        <a:pt x="605" y="874"/>
                        <a:pt x="571" y="874"/>
                      </a:cubicBezTo>
                      <a:cubicBezTo>
                        <a:pt x="549" y="863"/>
                        <a:pt x="515" y="874"/>
                        <a:pt x="515" y="897"/>
                      </a:cubicBezTo>
                      <a:cubicBezTo>
                        <a:pt x="515" y="919"/>
                        <a:pt x="504" y="953"/>
                        <a:pt x="470" y="964"/>
                      </a:cubicBezTo>
                      <a:cubicBezTo>
                        <a:pt x="448" y="964"/>
                        <a:pt x="437" y="975"/>
                        <a:pt x="437" y="1008"/>
                      </a:cubicBezTo>
                      <a:cubicBezTo>
                        <a:pt x="437" y="1031"/>
                        <a:pt x="392" y="1076"/>
                        <a:pt x="392" y="1053"/>
                      </a:cubicBezTo>
                      <a:cubicBezTo>
                        <a:pt x="392" y="1031"/>
                        <a:pt x="381" y="975"/>
                        <a:pt x="358" y="986"/>
                      </a:cubicBezTo>
                      <a:cubicBezTo>
                        <a:pt x="336" y="986"/>
                        <a:pt x="302" y="964"/>
                        <a:pt x="291" y="986"/>
                      </a:cubicBezTo>
                      <a:cubicBezTo>
                        <a:pt x="280" y="1008"/>
                        <a:pt x="235" y="1020"/>
                        <a:pt x="213" y="1020"/>
                      </a:cubicBezTo>
                      <a:cubicBezTo>
                        <a:pt x="201" y="1008"/>
                        <a:pt x="190" y="1065"/>
                        <a:pt x="157" y="1065"/>
                      </a:cubicBezTo>
                      <a:cubicBezTo>
                        <a:pt x="134" y="1076"/>
                        <a:pt x="45" y="1098"/>
                        <a:pt x="22" y="1143"/>
                      </a:cubicBezTo>
                      <a:cubicBezTo>
                        <a:pt x="0" y="1177"/>
                        <a:pt x="0" y="1210"/>
                        <a:pt x="0" y="1210"/>
                      </a:cubicBezTo>
                      <a:lnTo>
                        <a:pt x="0" y="1210"/>
                      </a:lnTo>
                      <a:cubicBezTo>
                        <a:pt x="0" y="1221"/>
                        <a:pt x="11" y="1233"/>
                        <a:pt x="22" y="1255"/>
                      </a:cubicBezTo>
                      <a:cubicBezTo>
                        <a:pt x="45" y="1289"/>
                        <a:pt x="101" y="1434"/>
                        <a:pt x="134" y="1457"/>
                      </a:cubicBezTo>
                      <a:cubicBezTo>
                        <a:pt x="157" y="1468"/>
                        <a:pt x="269" y="1524"/>
                        <a:pt x="325" y="1535"/>
                      </a:cubicBezTo>
                      <a:cubicBezTo>
                        <a:pt x="392" y="1558"/>
                        <a:pt x="650" y="1625"/>
                        <a:pt x="739" y="1670"/>
                      </a:cubicBezTo>
                      <a:cubicBezTo>
                        <a:pt x="840" y="1715"/>
                        <a:pt x="919" y="1759"/>
                        <a:pt x="963" y="1782"/>
                      </a:cubicBezTo>
                      <a:cubicBezTo>
                        <a:pt x="1020" y="1804"/>
                        <a:pt x="1053" y="1804"/>
                        <a:pt x="1076" y="1771"/>
                      </a:cubicBezTo>
                      <a:cubicBezTo>
                        <a:pt x="1087" y="1771"/>
                        <a:pt x="1087" y="1771"/>
                        <a:pt x="1098" y="1759"/>
                      </a:cubicBezTo>
                      <a:cubicBezTo>
                        <a:pt x="1087" y="1759"/>
                        <a:pt x="1076" y="1748"/>
                        <a:pt x="1065" y="1737"/>
                      </a:cubicBezTo>
                      <a:cubicBezTo>
                        <a:pt x="1042" y="1715"/>
                        <a:pt x="1042" y="1636"/>
                        <a:pt x="1053" y="161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6" name="Freeform 150">
                  <a:extLst>
                    <a:ext uri="{FF2B5EF4-FFF2-40B4-BE49-F238E27FC236}">
                      <a16:creationId xmlns:a16="http://schemas.microsoft.com/office/drawing/2014/main" id="{76DD3B12-D924-D5FE-2FEC-04B945C8B7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14963" y="4083050"/>
                  <a:ext cx="444500" cy="460375"/>
                </a:xfrm>
                <a:custGeom>
                  <a:avLst/>
                  <a:gdLst>
                    <a:gd name="T0" fmla="*/ 78 w 1233"/>
                    <a:gd name="T1" fmla="*/ 875 h 1279"/>
                    <a:gd name="T2" fmla="*/ 212 w 1233"/>
                    <a:gd name="T3" fmla="*/ 919 h 1279"/>
                    <a:gd name="T4" fmla="*/ 257 w 1233"/>
                    <a:gd name="T5" fmla="*/ 1054 h 1279"/>
                    <a:gd name="T6" fmla="*/ 347 w 1233"/>
                    <a:gd name="T7" fmla="*/ 1177 h 1279"/>
                    <a:gd name="T8" fmla="*/ 470 w 1233"/>
                    <a:gd name="T9" fmla="*/ 1088 h 1279"/>
                    <a:gd name="T10" fmla="*/ 594 w 1233"/>
                    <a:gd name="T11" fmla="*/ 1065 h 1279"/>
                    <a:gd name="T12" fmla="*/ 672 w 1233"/>
                    <a:gd name="T13" fmla="*/ 1099 h 1279"/>
                    <a:gd name="T14" fmla="*/ 829 w 1233"/>
                    <a:gd name="T15" fmla="*/ 1177 h 1279"/>
                    <a:gd name="T16" fmla="*/ 851 w 1233"/>
                    <a:gd name="T17" fmla="*/ 1267 h 1279"/>
                    <a:gd name="T18" fmla="*/ 974 w 1233"/>
                    <a:gd name="T19" fmla="*/ 1244 h 1279"/>
                    <a:gd name="T20" fmla="*/ 1087 w 1233"/>
                    <a:gd name="T21" fmla="*/ 1177 h 1279"/>
                    <a:gd name="T22" fmla="*/ 1120 w 1233"/>
                    <a:gd name="T23" fmla="*/ 986 h 1279"/>
                    <a:gd name="T24" fmla="*/ 1098 w 1233"/>
                    <a:gd name="T25" fmla="*/ 819 h 1279"/>
                    <a:gd name="T26" fmla="*/ 1087 w 1233"/>
                    <a:gd name="T27" fmla="*/ 774 h 1279"/>
                    <a:gd name="T28" fmla="*/ 1199 w 1233"/>
                    <a:gd name="T29" fmla="*/ 650 h 1279"/>
                    <a:gd name="T30" fmla="*/ 1176 w 1233"/>
                    <a:gd name="T31" fmla="*/ 550 h 1279"/>
                    <a:gd name="T32" fmla="*/ 1008 w 1233"/>
                    <a:gd name="T33" fmla="*/ 673 h 1279"/>
                    <a:gd name="T34" fmla="*/ 863 w 1233"/>
                    <a:gd name="T35" fmla="*/ 717 h 1279"/>
                    <a:gd name="T36" fmla="*/ 918 w 1233"/>
                    <a:gd name="T37" fmla="*/ 516 h 1279"/>
                    <a:gd name="T38" fmla="*/ 930 w 1233"/>
                    <a:gd name="T39" fmla="*/ 426 h 1279"/>
                    <a:gd name="T40" fmla="*/ 1042 w 1233"/>
                    <a:gd name="T41" fmla="*/ 449 h 1279"/>
                    <a:gd name="T42" fmla="*/ 1120 w 1233"/>
                    <a:gd name="T43" fmla="*/ 269 h 1279"/>
                    <a:gd name="T44" fmla="*/ 986 w 1233"/>
                    <a:gd name="T45" fmla="*/ 168 h 1279"/>
                    <a:gd name="T46" fmla="*/ 907 w 1233"/>
                    <a:gd name="T47" fmla="*/ 23 h 1279"/>
                    <a:gd name="T48" fmla="*/ 762 w 1233"/>
                    <a:gd name="T49" fmla="*/ 45 h 1279"/>
                    <a:gd name="T50" fmla="*/ 762 w 1233"/>
                    <a:gd name="T51" fmla="*/ 157 h 1279"/>
                    <a:gd name="T52" fmla="*/ 594 w 1233"/>
                    <a:gd name="T53" fmla="*/ 101 h 1279"/>
                    <a:gd name="T54" fmla="*/ 515 w 1233"/>
                    <a:gd name="T55" fmla="*/ 90 h 1279"/>
                    <a:gd name="T56" fmla="*/ 448 w 1233"/>
                    <a:gd name="T57" fmla="*/ 191 h 1279"/>
                    <a:gd name="T58" fmla="*/ 313 w 1233"/>
                    <a:gd name="T59" fmla="*/ 202 h 1279"/>
                    <a:gd name="T60" fmla="*/ 302 w 1233"/>
                    <a:gd name="T61" fmla="*/ 337 h 1279"/>
                    <a:gd name="T62" fmla="*/ 224 w 1233"/>
                    <a:gd name="T63" fmla="*/ 426 h 1279"/>
                    <a:gd name="T64" fmla="*/ 123 w 1233"/>
                    <a:gd name="T65" fmla="*/ 594 h 1279"/>
                    <a:gd name="T66" fmla="*/ 11 w 1233"/>
                    <a:gd name="T67" fmla="*/ 650 h 1279"/>
                    <a:gd name="T68" fmla="*/ 78 w 1233"/>
                    <a:gd name="T69" fmla="*/ 875 h 1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33" h="1279">
                      <a:moveTo>
                        <a:pt x="78" y="875"/>
                      </a:moveTo>
                      <a:lnTo>
                        <a:pt x="78" y="875"/>
                      </a:lnTo>
                      <a:cubicBezTo>
                        <a:pt x="100" y="875"/>
                        <a:pt x="89" y="908"/>
                        <a:pt x="134" y="886"/>
                      </a:cubicBezTo>
                      <a:cubicBezTo>
                        <a:pt x="179" y="875"/>
                        <a:pt x="201" y="886"/>
                        <a:pt x="212" y="919"/>
                      </a:cubicBezTo>
                      <a:cubicBezTo>
                        <a:pt x="224" y="953"/>
                        <a:pt x="235" y="1009"/>
                        <a:pt x="257" y="1009"/>
                      </a:cubicBezTo>
                      <a:cubicBezTo>
                        <a:pt x="280" y="1009"/>
                        <a:pt x="269" y="1031"/>
                        <a:pt x="257" y="1054"/>
                      </a:cubicBezTo>
                      <a:cubicBezTo>
                        <a:pt x="235" y="1065"/>
                        <a:pt x="280" y="1088"/>
                        <a:pt x="302" y="1121"/>
                      </a:cubicBezTo>
                      <a:cubicBezTo>
                        <a:pt x="313" y="1155"/>
                        <a:pt x="325" y="1199"/>
                        <a:pt x="347" y="1177"/>
                      </a:cubicBezTo>
                      <a:cubicBezTo>
                        <a:pt x="358" y="1155"/>
                        <a:pt x="403" y="1121"/>
                        <a:pt x="425" y="1132"/>
                      </a:cubicBezTo>
                      <a:cubicBezTo>
                        <a:pt x="459" y="1143"/>
                        <a:pt x="470" y="1121"/>
                        <a:pt x="470" y="1088"/>
                      </a:cubicBezTo>
                      <a:cubicBezTo>
                        <a:pt x="481" y="1054"/>
                        <a:pt x="493" y="1009"/>
                        <a:pt x="538" y="1009"/>
                      </a:cubicBezTo>
                      <a:cubicBezTo>
                        <a:pt x="582" y="1009"/>
                        <a:pt x="627" y="1043"/>
                        <a:pt x="594" y="1065"/>
                      </a:cubicBezTo>
                      <a:cubicBezTo>
                        <a:pt x="560" y="1088"/>
                        <a:pt x="549" y="1132"/>
                        <a:pt x="571" y="1143"/>
                      </a:cubicBezTo>
                      <a:cubicBezTo>
                        <a:pt x="594" y="1155"/>
                        <a:pt x="627" y="1099"/>
                        <a:pt x="672" y="1099"/>
                      </a:cubicBezTo>
                      <a:cubicBezTo>
                        <a:pt x="717" y="1088"/>
                        <a:pt x="784" y="1076"/>
                        <a:pt x="807" y="1099"/>
                      </a:cubicBezTo>
                      <a:cubicBezTo>
                        <a:pt x="829" y="1121"/>
                        <a:pt x="863" y="1177"/>
                        <a:pt x="829" y="1177"/>
                      </a:cubicBezTo>
                      <a:cubicBezTo>
                        <a:pt x="807" y="1188"/>
                        <a:pt x="762" y="1233"/>
                        <a:pt x="795" y="1222"/>
                      </a:cubicBezTo>
                      <a:cubicBezTo>
                        <a:pt x="829" y="1222"/>
                        <a:pt x="851" y="1255"/>
                        <a:pt x="851" y="1267"/>
                      </a:cubicBezTo>
                      <a:cubicBezTo>
                        <a:pt x="874" y="1267"/>
                        <a:pt x="896" y="1278"/>
                        <a:pt x="907" y="1267"/>
                      </a:cubicBezTo>
                      <a:cubicBezTo>
                        <a:pt x="930" y="1255"/>
                        <a:pt x="952" y="1233"/>
                        <a:pt x="974" y="1244"/>
                      </a:cubicBezTo>
                      <a:cubicBezTo>
                        <a:pt x="997" y="1255"/>
                        <a:pt x="1019" y="1233"/>
                        <a:pt x="1031" y="1211"/>
                      </a:cubicBezTo>
                      <a:cubicBezTo>
                        <a:pt x="1042" y="1188"/>
                        <a:pt x="1064" y="1177"/>
                        <a:pt x="1087" y="1177"/>
                      </a:cubicBezTo>
                      <a:cubicBezTo>
                        <a:pt x="1076" y="1155"/>
                        <a:pt x="1064" y="1110"/>
                        <a:pt x="1053" y="1099"/>
                      </a:cubicBezTo>
                      <a:cubicBezTo>
                        <a:pt x="1031" y="1065"/>
                        <a:pt x="1076" y="1020"/>
                        <a:pt x="1120" y="986"/>
                      </a:cubicBezTo>
                      <a:cubicBezTo>
                        <a:pt x="1154" y="942"/>
                        <a:pt x="1165" y="875"/>
                        <a:pt x="1154" y="863"/>
                      </a:cubicBezTo>
                      <a:cubicBezTo>
                        <a:pt x="1154" y="852"/>
                        <a:pt x="1120" y="807"/>
                        <a:pt x="1098" y="819"/>
                      </a:cubicBezTo>
                      <a:cubicBezTo>
                        <a:pt x="1076" y="830"/>
                        <a:pt x="1031" y="841"/>
                        <a:pt x="1019" y="819"/>
                      </a:cubicBezTo>
                      <a:cubicBezTo>
                        <a:pt x="1008" y="785"/>
                        <a:pt x="1053" y="762"/>
                        <a:pt x="1087" y="774"/>
                      </a:cubicBezTo>
                      <a:cubicBezTo>
                        <a:pt x="1120" y="774"/>
                        <a:pt x="1131" y="762"/>
                        <a:pt x="1143" y="729"/>
                      </a:cubicBezTo>
                      <a:cubicBezTo>
                        <a:pt x="1165" y="684"/>
                        <a:pt x="1176" y="662"/>
                        <a:pt x="1199" y="650"/>
                      </a:cubicBezTo>
                      <a:cubicBezTo>
                        <a:pt x="1221" y="650"/>
                        <a:pt x="1232" y="617"/>
                        <a:pt x="1232" y="594"/>
                      </a:cubicBezTo>
                      <a:cubicBezTo>
                        <a:pt x="1221" y="583"/>
                        <a:pt x="1199" y="561"/>
                        <a:pt x="1176" y="550"/>
                      </a:cubicBezTo>
                      <a:cubicBezTo>
                        <a:pt x="1154" y="538"/>
                        <a:pt x="1143" y="572"/>
                        <a:pt x="1109" y="606"/>
                      </a:cubicBezTo>
                      <a:cubicBezTo>
                        <a:pt x="1087" y="639"/>
                        <a:pt x="1042" y="673"/>
                        <a:pt x="1008" y="673"/>
                      </a:cubicBezTo>
                      <a:cubicBezTo>
                        <a:pt x="974" y="684"/>
                        <a:pt x="963" y="706"/>
                        <a:pt x="941" y="740"/>
                      </a:cubicBezTo>
                      <a:cubicBezTo>
                        <a:pt x="918" y="762"/>
                        <a:pt x="874" y="762"/>
                        <a:pt x="863" y="717"/>
                      </a:cubicBezTo>
                      <a:cubicBezTo>
                        <a:pt x="851" y="684"/>
                        <a:pt x="818" y="606"/>
                        <a:pt x="863" y="594"/>
                      </a:cubicBezTo>
                      <a:cubicBezTo>
                        <a:pt x="907" y="583"/>
                        <a:pt x="941" y="527"/>
                        <a:pt x="918" y="516"/>
                      </a:cubicBezTo>
                      <a:cubicBezTo>
                        <a:pt x="896" y="505"/>
                        <a:pt x="829" y="482"/>
                        <a:pt x="874" y="460"/>
                      </a:cubicBezTo>
                      <a:cubicBezTo>
                        <a:pt x="907" y="437"/>
                        <a:pt x="918" y="482"/>
                        <a:pt x="930" y="426"/>
                      </a:cubicBezTo>
                      <a:cubicBezTo>
                        <a:pt x="941" y="370"/>
                        <a:pt x="1008" y="370"/>
                        <a:pt x="1008" y="404"/>
                      </a:cubicBezTo>
                      <a:cubicBezTo>
                        <a:pt x="1008" y="449"/>
                        <a:pt x="1019" y="482"/>
                        <a:pt x="1042" y="449"/>
                      </a:cubicBezTo>
                      <a:cubicBezTo>
                        <a:pt x="1064" y="426"/>
                        <a:pt x="1064" y="393"/>
                        <a:pt x="1076" y="359"/>
                      </a:cubicBezTo>
                      <a:cubicBezTo>
                        <a:pt x="1076" y="326"/>
                        <a:pt x="1109" y="314"/>
                        <a:pt x="1120" y="269"/>
                      </a:cubicBezTo>
                      <a:cubicBezTo>
                        <a:pt x="1131" y="236"/>
                        <a:pt x="1109" y="191"/>
                        <a:pt x="1087" y="168"/>
                      </a:cubicBezTo>
                      <a:cubicBezTo>
                        <a:pt x="1064" y="146"/>
                        <a:pt x="1042" y="168"/>
                        <a:pt x="986" y="168"/>
                      </a:cubicBezTo>
                      <a:cubicBezTo>
                        <a:pt x="941" y="168"/>
                        <a:pt x="907" y="146"/>
                        <a:pt x="907" y="112"/>
                      </a:cubicBezTo>
                      <a:cubicBezTo>
                        <a:pt x="907" y="79"/>
                        <a:pt x="907" y="23"/>
                        <a:pt x="907" y="23"/>
                      </a:cubicBezTo>
                      <a:cubicBezTo>
                        <a:pt x="885" y="0"/>
                        <a:pt x="885" y="0"/>
                        <a:pt x="885" y="0"/>
                      </a:cubicBezTo>
                      <a:cubicBezTo>
                        <a:pt x="885" y="0"/>
                        <a:pt x="795" y="34"/>
                        <a:pt x="762" y="45"/>
                      </a:cubicBezTo>
                      <a:cubicBezTo>
                        <a:pt x="739" y="45"/>
                        <a:pt x="773" y="90"/>
                        <a:pt x="795" y="101"/>
                      </a:cubicBezTo>
                      <a:cubicBezTo>
                        <a:pt x="829" y="101"/>
                        <a:pt x="807" y="135"/>
                        <a:pt x="762" y="157"/>
                      </a:cubicBezTo>
                      <a:cubicBezTo>
                        <a:pt x="728" y="180"/>
                        <a:pt x="705" y="157"/>
                        <a:pt x="661" y="157"/>
                      </a:cubicBezTo>
                      <a:cubicBezTo>
                        <a:pt x="616" y="157"/>
                        <a:pt x="616" y="135"/>
                        <a:pt x="594" y="101"/>
                      </a:cubicBezTo>
                      <a:cubicBezTo>
                        <a:pt x="582" y="56"/>
                        <a:pt x="538" y="56"/>
                        <a:pt x="526" y="90"/>
                      </a:cubicBezTo>
                      <a:cubicBezTo>
                        <a:pt x="515" y="90"/>
                        <a:pt x="515" y="90"/>
                        <a:pt x="515" y="90"/>
                      </a:cubicBezTo>
                      <a:cubicBezTo>
                        <a:pt x="515" y="112"/>
                        <a:pt x="526" y="157"/>
                        <a:pt x="515" y="168"/>
                      </a:cubicBezTo>
                      <a:cubicBezTo>
                        <a:pt x="504" y="191"/>
                        <a:pt x="481" y="191"/>
                        <a:pt x="448" y="191"/>
                      </a:cubicBezTo>
                      <a:cubicBezTo>
                        <a:pt x="425" y="191"/>
                        <a:pt x="425" y="224"/>
                        <a:pt x="403" y="224"/>
                      </a:cubicBezTo>
                      <a:cubicBezTo>
                        <a:pt x="381" y="236"/>
                        <a:pt x="336" y="202"/>
                        <a:pt x="313" y="202"/>
                      </a:cubicBezTo>
                      <a:cubicBezTo>
                        <a:pt x="280" y="213"/>
                        <a:pt x="269" y="258"/>
                        <a:pt x="291" y="269"/>
                      </a:cubicBezTo>
                      <a:cubicBezTo>
                        <a:pt x="313" y="281"/>
                        <a:pt x="325" y="326"/>
                        <a:pt x="302" y="337"/>
                      </a:cubicBezTo>
                      <a:cubicBezTo>
                        <a:pt x="280" y="348"/>
                        <a:pt x="302" y="393"/>
                        <a:pt x="269" y="381"/>
                      </a:cubicBezTo>
                      <a:cubicBezTo>
                        <a:pt x="235" y="381"/>
                        <a:pt x="201" y="381"/>
                        <a:pt x="224" y="426"/>
                      </a:cubicBezTo>
                      <a:cubicBezTo>
                        <a:pt x="235" y="482"/>
                        <a:pt x="235" y="527"/>
                        <a:pt x="212" y="538"/>
                      </a:cubicBezTo>
                      <a:cubicBezTo>
                        <a:pt x="201" y="550"/>
                        <a:pt x="168" y="583"/>
                        <a:pt x="123" y="594"/>
                      </a:cubicBezTo>
                      <a:cubicBezTo>
                        <a:pt x="78" y="617"/>
                        <a:pt x="67" y="639"/>
                        <a:pt x="33" y="639"/>
                      </a:cubicBezTo>
                      <a:cubicBezTo>
                        <a:pt x="11" y="628"/>
                        <a:pt x="11" y="650"/>
                        <a:pt x="11" y="650"/>
                      </a:cubicBezTo>
                      <a:cubicBezTo>
                        <a:pt x="0" y="807"/>
                        <a:pt x="0" y="807"/>
                        <a:pt x="0" y="807"/>
                      </a:cubicBezTo>
                      <a:cubicBezTo>
                        <a:pt x="33" y="830"/>
                        <a:pt x="56" y="875"/>
                        <a:pt x="78" y="87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7" name="Freeform 25">
                  <a:extLst>
                    <a:ext uri="{FF2B5EF4-FFF2-40B4-BE49-F238E27FC236}">
                      <a16:creationId xmlns:a16="http://schemas.microsoft.com/office/drawing/2014/main" id="{B3012265-3322-1A36-D65D-ADFF95BD10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956550" y="3860800"/>
                  <a:ext cx="552450" cy="973138"/>
                </a:xfrm>
                <a:custGeom>
                  <a:avLst/>
                  <a:gdLst>
                    <a:gd name="T0" fmla="*/ 1502 w 1536"/>
                    <a:gd name="T1" fmla="*/ 224 h 2702"/>
                    <a:gd name="T2" fmla="*/ 1311 w 1536"/>
                    <a:gd name="T3" fmla="*/ 11 h 2702"/>
                    <a:gd name="T4" fmla="*/ 1042 w 1536"/>
                    <a:gd name="T5" fmla="*/ 112 h 2702"/>
                    <a:gd name="T6" fmla="*/ 986 w 1536"/>
                    <a:gd name="T7" fmla="*/ 291 h 2702"/>
                    <a:gd name="T8" fmla="*/ 1165 w 1536"/>
                    <a:gd name="T9" fmla="*/ 404 h 2702"/>
                    <a:gd name="T10" fmla="*/ 1053 w 1536"/>
                    <a:gd name="T11" fmla="*/ 471 h 2702"/>
                    <a:gd name="T12" fmla="*/ 1031 w 1536"/>
                    <a:gd name="T13" fmla="*/ 639 h 2702"/>
                    <a:gd name="T14" fmla="*/ 941 w 1536"/>
                    <a:gd name="T15" fmla="*/ 784 h 2702"/>
                    <a:gd name="T16" fmla="*/ 975 w 1536"/>
                    <a:gd name="T17" fmla="*/ 908 h 2702"/>
                    <a:gd name="T18" fmla="*/ 863 w 1536"/>
                    <a:gd name="T19" fmla="*/ 852 h 2702"/>
                    <a:gd name="T20" fmla="*/ 773 w 1536"/>
                    <a:gd name="T21" fmla="*/ 986 h 2702"/>
                    <a:gd name="T22" fmla="*/ 583 w 1536"/>
                    <a:gd name="T23" fmla="*/ 1042 h 2702"/>
                    <a:gd name="T24" fmla="*/ 448 w 1536"/>
                    <a:gd name="T25" fmla="*/ 1121 h 2702"/>
                    <a:gd name="T26" fmla="*/ 392 w 1536"/>
                    <a:gd name="T27" fmla="*/ 1199 h 2702"/>
                    <a:gd name="T28" fmla="*/ 89 w 1536"/>
                    <a:gd name="T29" fmla="*/ 1715 h 2702"/>
                    <a:gd name="T30" fmla="*/ 347 w 1536"/>
                    <a:gd name="T31" fmla="*/ 2667 h 2702"/>
                    <a:gd name="T32" fmla="*/ 493 w 1536"/>
                    <a:gd name="T33" fmla="*/ 2488 h 2702"/>
                    <a:gd name="T34" fmla="*/ 583 w 1536"/>
                    <a:gd name="T35" fmla="*/ 2297 h 2702"/>
                    <a:gd name="T36" fmla="*/ 706 w 1536"/>
                    <a:gd name="T37" fmla="*/ 2297 h 2702"/>
                    <a:gd name="T38" fmla="*/ 784 w 1536"/>
                    <a:gd name="T39" fmla="*/ 2197 h 2702"/>
                    <a:gd name="T40" fmla="*/ 683 w 1536"/>
                    <a:gd name="T41" fmla="*/ 2208 h 2702"/>
                    <a:gd name="T42" fmla="*/ 706 w 1536"/>
                    <a:gd name="T43" fmla="*/ 2107 h 2702"/>
                    <a:gd name="T44" fmla="*/ 762 w 1536"/>
                    <a:gd name="T45" fmla="*/ 1961 h 2702"/>
                    <a:gd name="T46" fmla="*/ 796 w 1536"/>
                    <a:gd name="T47" fmla="*/ 2107 h 2702"/>
                    <a:gd name="T48" fmla="*/ 829 w 1536"/>
                    <a:gd name="T49" fmla="*/ 2006 h 2702"/>
                    <a:gd name="T50" fmla="*/ 852 w 1536"/>
                    <a:gd name="T51" fmla="*/ 2219 h 2702"/>
                    <a:gd name="T52" fmla="*/ 1009 w 1536"/>
                    <a:gd name="T53" fmla="*/ 2443 h 2702"/>
                    <a:gd name="T54" fmla="*/ 1053 w 1536"/>
                    <a:gd name="T55" fmla="*/ 2219 h 2702"/>
                    <a:gd name="T56" fmla="*/ 1121 w 1536"/>
                    <a:gd name="T57" fmla="*/ 1928 h 2702"/>
                    <a:gd name="T58" fmla="*/ 1143 w 1536"/>
                    <a:gd name="T59" fmla="*/ 1670 h 2702"/>
                    <a:gd name="T60" fmla="*/ 1065 w 1536"/>
                    <a:gd name="T61" fmla="*/ 1670 h 2702"/>
                    <a:gd name="T62" fmla="*/ 1098 w 1536"/>
                    <a:gd name="T63" fmla="*/ 1591 h 2702"/>
                    <a:gd name="T64" fmla="*/ 1221 w 1536"/>
                    <a:gd name="T65" fmla="*/ 1446 h 2702"/>
                    <a:gd name="T66" fmla="*/ 1109 w 1536"/>
                    <a:gd name="T67" fmla="*/ 1502 h 2702"/>
                    <a:gd name="T68" fmla="*/ 1065 w 1536"/>
                    <a:gd name="T69" fmla="*/ 1468 h 2702"/>
                    <a:gd name="T70" fmla="*/ 1053 w 1536"/>
                    <a:gd name="T71" fmla="*/ 1356 h 2702"/>
                    <a:gd name="T72" fmla="*/ 1154 w 1536"/>
                    <a:gd name="T73" fmla="*/ 1255 h 2702"/>
                    <a:gd name="T74" fmla="*/ 1165 w 1536"/>
                    <a:gd name="T75" fmla="*/ 964 h 2702"/>
                    <a:gd name="T76" fmla="*/ 1412 w 1536"/>
                    <a:gd name="T77" fmla="*/ 639 h 2702"/>
                    <a:gd name="T78" fmla="*/ 1502 w 1536"/>
                    <a:gd name="T79" fmla="*/ 392 h 2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36" h="2702">
                      <a:moveTo>
                        <a:pt x="1502" y="224"/>
                      </a:moveTo>
                      <a:lnTo>
                        <a:pt x="1502" y="224"/>
                      </a:lnTo>
                      <a:cubicBezTo>
                        <a:pt x="1479" y="191"/>
                        <a:pt x="1434" y="123"/>
                        <a:pt x="1401" y="78"/>
                      </a:cubicBezTo>
                      <a:cubicBezTo>
                        <a:pt x="1367" y="34"/>
                        <a:pt x="1322" y="0"/>
                        <a:pt x="1311" y="11"/>
                      </a:cubicBezTo>
                      <a:cubicBezTo>
                        <a:pt x="1300" y="11"/>
                        <a:pt x="1266" y="78"/>
                        <a:pt x="1199" y="90"/>
                      </a:cubicBezTo>
                      <a:cubicBezTo>
                        <a:pt x="1165" y="101"/>
                        <a:pt x="1098" y="112"/>
                        <a:pt x="1042" y="112"/>
                      </a:cubicBezTo>
                      <a:cubicBezTo>
                        <a:pt x="1031" y="280"/>
                        <a:pt x="1031" y="280"/>
                        <a:pt x="1031" y="280"/>
                      </a:cubicBezTo>
                      <a:cubicBezTo>
                        <a:pt x="986" y="291"/>
                        <a:pt x="986" y="291"/>
                        <a:pt x="986" y="291"/>
                      </a:cubicBezTo>
                      <a:cubicBezTo>
                        <a:pt x="986" y="404"/>
                        <a:pt x="986" y="404"/>
                        <a:pt x="986" y="404"/>
                      </a:cubicBezTo>
                      <a:cubicBezTo>
                        <a:pt x="1165" y="404"/>
                        <a:pt x="1165" y="404"/>
                        <a:pt x="1165" y="404"/>
                      </a:cubicBezTo>
                      <a:cubicBezTo>
                        <a:pt x="1165" y="460"/>
                        <a:pt x="1165" y="460"/>
                        <a:pt x="1165" y="460"/>
                      </a:cubicBezTo>
                      <a:cubicBezTo>
                        <a:pt x="1053" y="471"/>
                        <a:pt x="1053" y="471"/>
                        <a:pt x="1053" y="471"/>
                      </a:cubicBezTo>
                      <a:cubicBezTo>
                        <a:pt x="986" y="639"/>
                        <a:pt x="986" y="639"/>
                        <a:pt x="986" y="639"/>
                      </a:cubicBezTo>
                      <a:cubicBezTo>
                        <a:pt x="1031" y="639"/>
                        <a:pt x="1031" y="639"/>
                        <a:pt x="1031" y="639"/>
                      </a:cubicBezTo>
                      <a:cubicBezTo>
                        <a:pt x="1031" y="773"/>
                        <a:pt x="1031" y="773"/>
                        <a:pt x="1031" y="773"/>
                      </a:cubicBezTo>
                      <a:cubicBezTo>
                        <a:pt x="941" y="784"/>
                        <a:pt x="941" y="784"/>
                        <a:pt x="941" y="784"/>
                      </a:cubicBezTo>
                      <a:cubicBezTo>
                        <a:pt x="941" y="852"/>
                        <a:pt x="941" y="852"/>
                        <a:pt x="941" y="852"/>
                      </a:cubicBezTo>
                      <a:cubicBezTo>
                        <a:pt x="975" y="908"/>
                        <a:pt x="975" y="908"/>
                        <a:pt x="975" y="908"/>
                      </a:cubicBezTo>
                      <a:cubicBezTo>
                        <a:pt x="863" y="908"/>
                        <a:pt x="863" y="908"/>
                        <a:pt x="863" y="908"/>
                      </a:cubicBezTo>
                      <a:cubicBezTo>
                        <a:pt x="863" y="852"/>
                        <a:pt x="863" y="852"/>
                        <a:pt x="863" y="852"/>
                      </a:cubicBezTo>
                      <a:cubicBezTo>
                        <a:pt x="762" y="942"/>
                        <a:pt x="762" y="942"/>
                        <a:pt x="762" y="942"/>
                      </a:cubicBezTo>
                      <a:cubicBezTo>
                        <a:pt x="773" y="986"/>
                        <a:pt x="773" y="986"/>
                        <a:pt x="773" y="986"/>
                      </a:cubicBezTo>
                      <a:cubicBezTo>
                        <a:pt x="583" y="986"/>
                        <a:pt x="583" y="986"/>
                        <a:pt x="583" y="986"/>
                      </a:cubicBezTo>
                      <a:cubicBezTo>
                        <a:pt x="583" y="1042"/>
                        <a:pt x="583" y="1042"/>
                        <a:pt x="583" y="1042"/>
                      </a:cubicBezTo>
                      <a:cubicBezTo>
                        <a:pt x="448" y="1042"/>
                        <a:pt x="448" y="1042"/>
                        <a:pt x="448" y="1042"/>
                      </a:cubicBezTo>
                      <a:cubicBezTo>
                        <a:pt x="448" y="1121"/>
                        <a:pt x="448" y="1121"/>
                        <a:pt x="448" y="1121"/>
                      </a:cubicBezTo>
                      <a:cubicBezTo>
                        <a:pt x="392" y="1132"/>
                        <a:pt x="392" y="1132"/>
                        <a:pt x="392" y="1132"/>
                      </a:cubicBezTo>
                      <a:cubicBezTo>
                        <a:pt x="392" y="1199"/>
                        <a:pt x="392" y="1199"/>
                        <a:pt x="392" y="1199"/>
                      </a:cubicBezTo>
                      <a:cubicBezTo>
                        <a:pt x="0" y="1614"/>
                        <a:pt x="0" y="1614"/>
                        <a:pt x="0" y="1614"/>
                      </a:cubicBezTo>
                      <a:cubicBezTo>
                        <a:pt x="89" y="1715"/>
                        <a:pt x="89" y="1715"/>
                        <a:pt x="89" y="1715"/>
                      </a:cubicBezTo>
                      <a:cubicBezTo>
                        <a:pt x="179" y="2701"/>
                        <a:pt x="179" y="2701"/>
                        <a:pt x="179" y="2701"/>
                      </a:cubicBezTo>
                      <a:cubicBezTo>
                        <a:pt x="179" y="2701"/>
                        <a:pt x="314" y="2656"/>
                        <a:pt x="347" y="2667"/>
                      </a:cubicBezTo>
                      <a:cubicBezTo>
                        <a:pt x="392" y="2678"/>
                        <a:pt x="403" y="2633"/>
                        <a:pt x="426" y="2622"/>
                      </a:cubicBezTo>
                      <a:cubicBezTo>
                        <a:pt x="459" y="2611"/>
                        <a:pt x="493" y="2555"/>
                        <a:pt x="493" y="2488"/>
                      </a:cubicBezTo>
                      <a:cubicBezTo>
                        <a:pt x="482" y="2421"/>
                        <a:pt x="482" y="2387"/>
                        <a:pt x="516" y="2376"/>
                      </a:cubicBezTo>
                      <a:cubicBezTo>
                        <a:pt x="538" y="2376"/>
                        <a:pt x="571" y="2320"/>
                        <a:pt x="583" y="2297"/>
                      </a:cubicBezTo>
                      <a:cubicBezTo>
                        <a:pt x="594" y="2275"/>
                        <a:pt x="650" y="2275"/>
                        <a:pt x="672" y="2275"/>
                      </a:cubicBezTo>
                      <a:cubicBezTo>
                        <a:pt x="683" y="2275"/>
                        <a:pt x="695" y="2286"/>
                        <a:pt x="706" y="2297"/>
                      </a:cubicBezTo>
                      <a:cubicBezTo>
                        <a:pt x="706" y="2286"/>
                        <a:pt x="706" y="2286"/>
                        <a:pt x="706" y="2286"/>
                      </a:cubicBezTo>
                      <a:cubicBezTo>
                        <a:pt x="740" y="2253"/>
                        <a:pt x="762" y="2219"/>
                        <a:pt x="784" y="2197"/>
                      </a:cubicBezTo>
                      <a:cubicBezTo>
                        <a:pt x="807" y="2163"/>
                        <a:pt x="784" y="2140"/>
                        <a:pt x="762" y="2152"/>
                      </a:cubicBezTo>
                      <a:cubicBezTo>
                        <a:pt x="728" y="2163"/>
                        <a:pt x="695" y="2197"/>
                        <a:pt x="683" y="2208"/>
                      </a:cubicBezTo>
                      <a:cubicBezTo>
                        <a:pt x="661" y="2219"/>
                        <a:pt x="627" y="2219"/>
                        <a:pt x="661" y="2185"/>
                      </a:cubicBezTo>
                      <a:cubicBezTo>
                        <a:pt x="683" y="2152"/>
                        <a:pt x="706" y="2118"/>
                        <a:pt x="706" y="2107"/>
                      </a:cubicBezTo>
                      <a:cubicBezTo>
                        <a:pt x="706" y="2084"/>
                        <a:pt x="728" y="2084"/>
                        <a:pt x="740" y="2040"/>
                      </a:cubicBezTo>
                      <a:cubicBezTo>
                        <a:pt x="751" y="2006"/>
                        <a:pt x="751" y="1973"/>
                        <a:pt x="762" y="1961"/>
                      </a:cubicBezTo>
                      <a:cubicBezTo>
                        <a:pt x="773" y="1950"/>
                        <a:pt x="784" y="1950"/>
                        <a:pt x="784" y="1995"/>
                      </a:cubicBezTo>
                      <a:cubicBezTo>
                        <a:pt x="784" y="2051"/>
                        <a:pt x="773" y="2118"/>
                        <a:pt x="796" y="2107"/>
                      </a:cubicBezTo>
                      <a:cubicBezTo>
                        <a:pt x="807" y="2107"/>
                        <a:pt x="829" y="2084"/>
                        <a:pt x="818" y="2051"/>
                      </a:cubicBezTo>
                      <a:cubicBezTo>
                        <a:pt x="807" y="2028"/>
                        <a:pt x="796" y="1995"/>
                        <a:pt x="829" y="2006"/>
                      </a:cubicBezTo>
                      <a:cubicBezTo>
                        <a:pt x="863" y="2017"/>
                        <a:pt x="919" y="2051"/>
                        <a:pt x="907" y="2096"/>
                      </a:cubicBezTo>
                      <a:cubicBezTo>
                        <a:pt x="907" y="2152"/>
                        <a:pt x="852" y="2163"/>
                        <a:pt x="852" y="2219"/>
                      </a:cubicBezTo>
                      <a:cubicBezTo>
                        <a:pt x="852" y="2275"/>
                        <a:pt x="885" y="2309"/>
                        <a:pt x="941" y="2320"/>
                      </a:cubicBezTo>
                      <a:cubicBezTo>
                        <a:pt x="986" y="2342"/>
                        <a:pt x="1009" y="2421"/>
                        <a:pt x="1009" y="2443"/>
                      </a:cubicBezTo>
                      <a:cubicBezTo>
                        <a:pt x="997" y="2466"/>
                        <a:pt x="1042" y="2466"/>
                        <a:pt x="1042" y="2432"/>
                      </a:cubicBezTo>
                      <a:cubicBezTo>
                        <a:pt x="1042" y="2398"/>
                        <a:pt x="1053" y="2286"/>
                        <a:pt x="1053" y="2219"/>
                      </a:cubicBezTo>
                      <a:cubicBezTo>
                        <a:pt x="1053" y="2163"/>
                        <a:pt x="1065" y="2040"/>
                        <a:pt x="1076" y="2028"/>
                      </a:cubicBezTo>
                      <a:cubicBezTo>
                        <a:pt x="1076" y="2006"/>
                        <a:pt x="1098" y="2006"/>
                        <a:pt x="1121" y="1928"/>
                      </a:cubicBezTo>
                      <a:cubicBezTo>
                        <a:pt x="1154" y="1838"/>
                        <a:pt x="1165" y="1771"/>
                        <a:pt x="1165" y="1715"/>
                      </a:cubicBezTo>
                      <a:cubicBezTo>
                        <a:pt x="1154" y="1659"/>
                        <a:pt x="1154" y="1647"/>
                        <a:pt x="1143" y="1670"/>
                      </a:cubicBezTo>
                      <a:cubicBezTo>
                        <a:pt x="1121" y="1692"/>
                        <a:pt x="1098" y="1726"/>
                        <a:pt x="1087" y="1704"/>
                      </a:cubicBezTo>
                      <a:cubicBezTo>
                        <a:pt x="1076" y="1681"/>
                        <a:pt x="1087" y="1670"/>
                        <a:pt x="1065" y="1670"/>
                      </a:cubicBezTo>
                      <a:cubicBezTo>
                        <a:pt x="1042" y="1670"/>
                        <a:pt x="1031" y="1659"/>
                        <a:pt x="1065" y="1647"/>
                      </a:cubicBezTo>
                      <a:cubicBezTo>
                        <a:pt x="1087" y="1636"/>
                        <a:pt x="1098" y="1602"/>
                        <a:pt x="1098" y="1591"/>
                      </a:cubicBezTo>
                      <a:cubicBezTo>
                        <a:pt x="1098" y="1569"/>
                        <a:pt x="1176" y="1558"/>
                        <a:pt x="1199" y="1535"/>
                      </a:cubicBezTo>
                      <a:cubicBezTo>
                        <a:pt x="1233" y="1513"/>
                        <a:pt x="1233" y="1479"/>
                        <a:pt x="1221" y="1446"/>
                      </a:cubicBezTo>
                      <a:cubicBezTo>
                        <a:pt x="1221" y="1412"/>
                        <a:pt x="1199" y="1423"/>
                        <a:pt x="1165" y="1446"/>
                      </a:cubicBezTo>
                      <a:cubicBezTo>
                        <a:pt x="1121" y="1468"/>
                        <a:pt x="1109" y="1479"/>
                        <a:pt x="1109" y="1502"/>
                      </a:cubicBezTo>
                      <a:cubicBezTo>
                        <a:pt x="1121" y="1524"/>
                        <a:pt x="1076" y="1524"/>
                        <a:pt x="1065" y="1513"/>
                      </a:cubicBezTo>
                      <a:cubicBezTo>
                        <a:pt x="1053" y="1502"/>
                        <a:pt x="1053" y="1491"/>
                        <a:pt x="1065" y="1468"/>
                      </a:cubicBezTo>
                      <a:cubicBezTo>
                        <a:pt x="1076" y="1457"/>
                        <a:pt x="1053" y="1457"/>
                        <a:pt x="1031" y="1446"/>
                      </a:cubicBezTo>
                      <a:cubicBezTo>
                        <a:pt x="1020" y="1446"/>
                        <a:pt x="1031" y="1390"/>
                        <a:pt x="1053" y="1356"/>
                      </a:cubicBezTo>
                      <a:cubicBezTo>
                        <a:pt x="1076" y="1322"/>
                        <a:pt x="1098" y="1333"/>
                        <a:pt x="1121" y="1322"/>
                      </a:cubicBezTo>
                      <a:cubicBezTo>
                        <a:pt x="1132" y="1311"/>
                        <a:pt x="1121" y="1289"/>
                        <a:pt x="1154" y="1255"/>
                      </a:cubicBezTo>
                      <a:cubicBezTo>
                        <a:pt x="1176" y="1233"/>
                        <a:pt x="1188" y="1199"/>
                        <a:pt x="1165" y="1166"/>
                      </a:cubicBezTo>
                      <a:cubicBezTo>
                        <a:pt x="1143" y="1132"/>
                        <a:pt x="1132" y="1020"/>
                        <a:pt x="1165" y="964"/>
                      </a:cubicBezTo>
                      <a:cubicBezTo>
                        <a:pt x="1199" y="908"/>
                        <a:pt x="1278" y="829"/>
                        <a:pt x="1322" y="762"/>
                      </a:cubicBezTo>
                      <a:cubicBezTo>
                        <a:pt x="1378" y="684"/>
                        <a:pt x="1356" y="684"/>
                        <a:pt x="1412" y="639"/>
                      </a:cubicBezTo>
                      <a:cubicBezTo>
                        <a:pt x="1457" y="583"/>
                        <a:pt x="1468" y="583"/>
                        <a:pt x="1468" y="571"/>
                      </a:cubicBezTo>
                      <a:cubicBezTo>
                        <a:pt x="1468" y="549"/>
                        <a:pt x="1479" y="471"/>
                        <a:pt x="1502" y="392"/>
                      </a:cubicBezTo>
                      <a:cubicBezTo>
                        <a:pt x="1535" y="314"/>
                        <a:pt x="1535" y="269"/>
                        <a:pt x="1502" y="22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8" name="Freeform 26">
                  <a:extLst>
                    <a:ext uri="{FF2B5EF4-FFF2-40B4-BE49-F238E27FC236}">
                      <a16:creationId xmlns:a16="http://schemas.microsoft.com/office/drawing/2014/main" id="{C34D25EA-5192-1370-BD1B-9FC4324493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653338" y="3889375"/>
                  <a:ext cx="722312" cy="554038"/>
                </a:xfrm>
                <a:custGeom>
                  <a:avLst/>
                  <a:gdLst>
                    <a:gd name="T0" fmla="*/ 1233 w 2007"/>
                    <a:gd name="T1" fmla="*/ 1054 h 1537"/>
                    <a:gd name="T2" fmla="*/ 1233 w 2007"/>
                    <a:gd name="T3" fmla="*/ 1054 h 1537"/>
                    <a:gd name="T4" fmla="*/ 1289 w 2007"/>
                    <a:gd name="T5" fmla="*/ 1043 h 1537"/>
                    <a:gd name="T6" fmla="*/ 1289 w 2007"/>
                    <a:gd name="T7" fmla="*/ 964 h 1537"/>
                    <a:gd name="T8" fmla="*/ 1424 w 2007"/>
                    <a:gd name="T9" fmla="*/ 964 h 1537"/>
                    <a:gd name="T10" fmla="*/ 1424 w 2007"/>
                    <a:gd name="T11" fmla="*/ 908 h 1537"/>
                    <a:gd name="T12" fmla="*/ 1614 w 2007"/>
                    <a:gd name="T13" fmla="*/ 908 h 1537"/>
                    <a:gd name="T14" fmla="*/ 1603 w 2007"/>
                    <a:gd name="T15" fmla="*/ 864 h 1537"/>
                    <a:gd name="T16" fmla="*/ 1704 w 2007"/>
                    <a:gd name="T17" fmla="*/ 774 h 1537"/>
                    <a:gd name="T18" fmla="*/ 1704 w 2007"/>
                    <a:gd name="T19" fmla="*/ 830 h 1537"/>
                    <a:gd name="T20" fmla="*/ 1816 w 2007"/>
                    <a:gd name="T21" fmla="*/ 830 h 1537"/>
                    <a:gd name="T22" fmla="*/ 1782 w 2007"/>
                    <a:gd name="T23" fmla="*/ 774 h 1537"/>
                    <a:gd name="T24" fmla="*/ 1782 w 2007"/>
                    <a:gd name="T25" fmla="*/ 706 h 1537"/>
                    <a:gd name="T26" fmla="*/ 1872 w 2007"/>
                    <a:gd name="T27" fmla="*/ 695 h 1537"/>
                    <a:gd name="T28" fmla="*/ 1872 w 2007"/>
                    <a:gd name="T29" fmla="*/ 561 h 1537"/>
                    <a:gd name="T30" fmla="*/ 1827 w 2007"/>
                    <a:gd name="T31" fmla="*/ 561 h 1537"/>
                    <a:gd name="T32" fmla="*/ 1894 w 2007"/>
                    <a:gd name="T33" fmla="*/ 393 h 1537"/>
                    <a:gd name="T34" fmla="*/ 2006 w 2007"/>
                    <a:gd name="T35" fmla="*/ 382 h 1537"/>
                    <a:gd name="T36" fmla="*/ 2006 w 2007"/>
                    <a:gd name="T37" fmla="*/ 326 h 1537"/>
                    <a:gd name="T38" fmla="*/ 1827 w 2007"/>
                    <a:gd name="T39" fmla="*/ 326 h 1537"/>
                    <a:gd name="T40" fmla="*/ 1827 w 2007"/>
                    <a:gd name="T41" fmla="*/ 213 h 1537"/>
                    <a:gd name="T42" fmla="*/ 1872 w 2007"/>
                    <a:gd name="T43" fmla="*/ 202 h 1537"/>
                    <a:gd name="T44" fmla="*/ 1883 w 2007"/>
                    <a:gd name="T45" fmla="*/ 34 h 1537"/>
                    <a:gd name="T46" fmla="*/ 1782 w 2007"/>
                    <a:gd name="T47" fmla="*/ 34 h 1537"/>
                    <a:gd name="T48" fmla="*/ 1491 w 2007"/>
                    <a:gd name="T49" fmla="*/ 23 h 1537"/>
                    <a:gd name="T50" fmla="*/ 1177 w 2007"/>
                    <a:gd name="T51" fmla="*/ 45 h 1537"/>
                    <a:gd name="T52" fmla="*/ 875 w 2007"/>
                    <a:gd name="T53" fmla="*/ 202 h 1537"/>
                    <a:gd name="T54" fmla="*/ 516 w 2007"/>
                    <a:gd name="T55" fmla="*/ 303 h 1537"/>
                    <a:gd name="T56" fmla="*/ 213 w 2007"/>
                    <a:gd name="T57" fmla="*/ 404 h 1537"/>
                    <a:gd name="T58" fmla="*/ 23 w 2007"/>
                    <a:gd name="T59" fmla="*/ 561 h 1537"/>
                    <a:gd name="T60" fmla="*/ 0 w 2007"/>
                    <a:gd name="T61" fmla="*/ 606 h 1537"/>
                    <a:gd name="T62" fmla="*/ 45 w 2007"/>
                    <a:gd name="T63" fmla="*/ 684 h 1537"/>
                    <a:gd name="T64" fmla="*/ 45 w 2007"/>
                    <a:gd name="T65" fmla="*/ 841 h 1537"/>
                    <a:gd name="T66" fmla="*/ 180 w 2007"/>
                    <a:gd name="T67" fmla="*/ 841 h 1537"/>
                    <a:gd name="T68" fmla="*/ 180 w 2007"/>
                    <a:gd name="T69" fmla="*/ 931 h 1537"/>
                    <a:gd name="T70" fmla="*/ 404 w 2007"/>
                    <a:gd name="T71" fmla="*/ 931 h 1537"/>
                    <a:gd name="T72" fmla="*/ 426 w 2007"/>
                    <a:gd name="T73" fmla="*/ 1043 h 1537"/>
                    <a:gd name="T74" fmla="*/ 505 w 2007"/>
                    <a:gd name="T75" fmla="*/ 1110 h 1537"/>
                    <a:gd name="T76" fmla="*/ 561 w 2007"/>
                    <a:gd name="T77" fmla="*/ 1065 h 1537"/>
                    <a:gd name="T78" fmla="*/ 606 w 2007"/>
                    <a:gd name="T79" fmla="*/ 1076 h 1537"/>
                    <a:gd name="T80" fmla="*/ 617 w 2007"/>
                    <a:gd name="T81" fmla="*/ 1278 h 1537"/>
                    <a:gd name="T82" fmla="*/ 841 w 2007"/>
                    <a:gd name="T83" fmla="*/ 1536 h 1537"/>
                    <a:gd name="T84" fmla="*/ 841 w 2007"/>
                    <a:gd name="T85" fmla="*/ 1536 h 1537"/>
                    <a:gd name="T86" fmla="*/ 1233 w 2007"/>
                    <a:gd name="T87" fmla="*/ 1121 h 1537"/>
                    <a:gd name="T88" fmla="*/ 1233 w 2007"/>
                    <a:gd name="T89" fmla="*/ 1054 h 1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007" h="1537">
                      <a:moveTo>
                        <a:pt x="1233" y="1054"/>
                      </a:moveTo>
                      <a:lnTo>
                        <a:pt x="1233" y="1054"/>
                      </a:lnTo>
                      <a:cubicBezTo>
                        <a:pt x="1289" y="1043"/>
                        <a:pt x="1289" y="1043"/>
                        <a:pt x="1289" y="1043"/>
                      </a:cubicBezTo>
                      <a:cubicBezTo>
                        <a:pt x="1289" y="964"/>
                        <a:pt x="1289" y="964"/>
                        <a:pt x="1289" y="964"/>
                      </a:cubicBezTo>
                      <a:cubicBezTo>
                        <a:pt x="1424" y="964"/>
                        <a:pt x="1424" y="964"/>
                        <a:pt x="1424" y="964"/>
                      </a:cubicBezTo>
                      <a:cubicBezTo>
                        <a:pt x="1424" y="908"/>
                        <a:pt x="1424" y="908"/>
                        <a:pt x="1424" y="908"/>
                      </a:cubicBezTo>
                      <a:cubicBezTo>
                        <a:pt x="1614" y="908"/>
                        <a:pt x="1614" y="908"/>
                        <a:pt x="1614" y="908"/>
                      </a:cubicBezTo>
                      <a:cubicBezTo>
                        <a:pt x="1603" y="864"/>
                        <a:pt x="1603" y="864"/>
                        <a:pt x="1603" y="864"/>
                      </a:cubicBezTo>
                      <a:cubicBezTo>
                        <a:pt x="1704" y="774"/>
                        <a:pt x="1704" y="774"/>
                        <a:pt x="1704" y="774"/>
                      </a:cubicBezTo>
                      <a:cubicBezTo>
                        <a:pt x="1704" y="830"/>
                        <a:pt x="1704" y="830"/>
                        <a:pt x="1704" y="830"/>
                      </a:cubicBezTo>
                      <a:cubicBezTo>
                        <a:pt x="1816" y="830"/>
                        <a:pt x="1816" y="830"/>
                        <a:pt x="1816" y="830"/>
                      </a:cubicBezTo>
                      <a:cubicBezTo>
                        <a:pt x="1782" y="774"/>
                        <a:pt x="1782" y="774"/>
                        <a:pt x="1782" y="774"/>
                      </a:cubicBezTo>
                      <a:cubicBezTo>
                        <a:pt x="1782" y="706"/>
                        <a:pt x="1782" y="706"/>
                        <a:pt x="1782" y="706"/>
                      </a:cubicBezTo>
                      <a:cubicBezTo>
                        <a:pt x="1872" y="695"/>
                        <a:pt x="1872" y="695"/>
                        <a:pt x="1872" y="695"/>
                      </a:cubicBezTo>
                      <a:cubicBezTo>
                        <a:pt x="1872" y="561"/>
                        <a:pt x="1872" y="561"/>
                        <a:pt x="1872" y="561"/>
                      </a:cubicBezTo>
                      <a:cubicBezTo>
                        <a:pt x="1827" y="561"/>
                        <a:pt x="1827" y="561"/>
                        <a:pt x="1827" y="561"/>
                      </a:cubicBezTo>
                      <a:cubicBezTo>
                        <a:pt x="1894" y="393"/>
                        <a:pt x="1894" y="393"/>
                        <a:pt x="1894" y="393"/>
                      </a:cubicBezTo>
                      <a:cubicBezTo>
                        <a:pt x="2006" y="382"/>
                        <a:pt x="2006" y="382"/>
                        <a:pt x="2006" y="382"/>
                      </a:cubicBezTo>
                      <a:cubicBezTo>
                        <a:pt x="2006" y="326"/>
                        <a:pt x="2006" y="326"/>
                        <a:pt x="2006" y="326"/>
                      </a:cubicBezTo>
                      <a:cubicBezTo>
                        <a:pt x="1827" y="326"/>
                        <a:pt x="1827" y="326"/>
                        <a:pt x="1827" y="326"/>
                      </a:cubicBezTo>
                      <a:cubicBezTo>
                        <a:pt x="1827" y="213"/>
                        <a:pt x="1827" y="213"/>
                        <a:pt x="1827" y="213"/>
                      </a:cubicBezTo>
                      <a:cubicBezTo>
                        <a:pt x="1872" y="202"/>
                        <a:pt x="1872" y="202"/>
                        <a:pt x="1872" y="202"/>
                      </a:cubicBezTo>
                      <a:cubicBezTo>
                        <a:pt x="1883" y="34"/>
                        <a:pt x="1883" y="34"/>
                        <a:pt x="1883" y="34"/>
                      </a:cubicBezTo>
                      <a:cubicBezTo>
                        <a:pt x="1838" y="34"/>
                        <a:pt x="1805" y="34"/>
                        <a:pt x="1782" y="34"/>
                      </a:cubicBezTo>
                      <a:cubicBezTo>
                        <a:pt x="1715" y="34"/>
                        <a:pt x="1547" y="23"/>
                        <a:pt x="1491" y="23"/>
                      </a:cubicBezTo>
                      <a:cubicBezTo>
                        <a:pt x="1424" y="12"/>
                        <a:pt x="1244" y="0"/>
                        <a:pt x="1177" y="45"/>
                      </a:cubicBezTo>
                      <a:cubicBezTo>
                        <a:pt x="1099" y="79"/>
                        <a:pt x="1042" y="146"/>
                        <a:pt x="875" y="202"/>
                      </a:cubicBezTo>
                      <a:cubicBezTo>
                        <a:pt x="706" y="258"/>
                        <a:pt x="550" y="292"/>
                        <a:pt x="516" y="303"/>
                      </a:cubicBezTo>
                      <a:cubicBezTo>
                        <a:pt x="482" y="314"/>
                        <a:pt x="337" y="314"/>
                        <a:pt x="213" y="404"/>
                      </a:cubicBezTo>
                      <a:cubicBezTo>
                        <a:pt x="90" y="493"/>
                        <a:pt x="45" y="527"/>
                        <a:pt x="23" y="561"/>
                      </a:cubicBezTo>
                      <a:cubicBezTo>
                        <a:pt x="12" y="572"/>
                        <a:pt x="12" y="583"/>
                        <a:pt x="0" y="606"/>
                      </a:cubicBezTo>
                      <a:cubicBezTo>
                        <a:pt x="0" y="606"/>
                        <a:pt x="34" y="594"/>
                        <a:pt x="45" y="684"/>
                      </a:cubicBezTo>
                      <a:cubicBezTo>
                        <a:pt x="45" y="774"/>
                        <a:pt x="45" y="841"/>
                        <a:pt x="45" y="841"/>
                      </a:cubicBezTo>
                      <a:cubicBezTo>
                        <a:pt x="180" y="841"/>
                        <a:pt x="180" y="841"/>
                        <a:pt x="180" y="841"/>
                      </a:cubicBezTo>
                      <a:cubicBezTo>
                        <a:pt x="180" y="931"/>
                        <a:pt x="180" y="931"/>
                        <a:pt x="180" y="931"/>
                      </a:cubicBezTo>
                      <a:cubicBezTo>
                        <a:pt x="404" y="931"/>
                        <a:pt x="404" y="931"/>
                        <a:pt x="404" y="931"/>
                      </a:cubicBezTo>
                      <a:cubicBezTo>
                        <a:pt x="426" y="1043"/>
                        <a:pt x="426" y="1043"/>
                        <a:pt x="426" y="1043"/>
                      </a:cubicBezTo>
                      <a:cubicBezTo>
                        <a:pt x="505" y="1110"/>
                        <a:pt x="505" y="1110"/>
                        <a:pt x="505" y="1110"/>
                      </a:cubicBezTo>
                      <a:cubicBezTo>
                        <a:pt x="505" y="1110"/>
                        <a:pt x="538" y="1076"/>
                        <a:pt x="561" y="1065"/>
                      </a:cubicBezTo>
                      <a:cubicBezTo>
                        <a:pt x="594" y="1065"/>
                        <a:pt x="606" y="1076"/>
                        <a:pt x="606" y="1076"/>
                      </a:cubicBezTo>
                      <a:cubicBezTo>
                        <a:pt x="617" y="1278"/>
                        <a:pt x="617" y="1278"/>
                        <a:pt x="617" y="1278"/>
                      </a:cubicBezTo>
                      <a:cubicBezTo>
                        <a:pt x="841" y="1536"/>
                        <a:pt x="841" y="1536"/>
                        <a:pt x="841" y="1536"/>
                      </a:cubicBezTo>
                      <a:lnTo>
                        <a:pt x="841" y="1536"/>
                      </a:lnTo>
                      <a:cubicBezTo>
                        <a:pt x="1233" y="1121"/>
                        <a:pt x="1233" y="1121"/>
                        <a:pt x="1233" y="1121"/>
                      </a:cubicBezTo>
                      <a:lnTo>
                        <a:pt x="1233" y="1054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69" name="Freeform 27">
                  <a:extLst>
                    <a:ext uri="{FF2B5EF4-FFF2-40B4-BE49-F238E27FC236}">
                      <a16:creationId xmlns:a16="http://schemas.microsoft.com/office/drawing/2014/main" id="{1BE212FA-EEB9-8523-5927-8F1D27A499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85025" y="4103688"/>
                  <a:ext cx="831850" cy="790575"/>
                </a:xfrm>
                <a:custGeom>
                  <a:avLst/>
                  <a:gdLst>
                    <a:gd name="T0" fmla="*/ 79 w 2310"/>
                    <a:gd name="T1" fmla="*/ 1771 h 2198"/>
                    <a:gd name="T2" fmla="*/ 258 w 2310"/>
                    <a:gd name="T3" fmla="*/ 1838 h 2198"/>
                    <a:gd name="T4" fmla="*/ 337 w 2310"/>
                    <a:gd name="T5" fmla="*/ 2085 h 2198"/>
                    <a:gd name="T6" fmla="*/ 471 w 2310"/>
                    <a:gd name="T7" fmla="*/ 2130 h 2198"/>
                    <a:gd name="T8" fmla="*/ 606 w 2310"/>
                    <a:gd name="T9" fmla="*/ 2174 h 2198"/>
                    <a:gd name="T10" fmla="*/ 662 w 2310"/>
                    <a:gd name="T11" fmla="*/ 2029 h 2198"/>
                    <a:gd name="T12" fmla="*/ 830 w 2310"/>
                    <a:gd name="T13" fmla="*/ 2074 h 2198"/>
                    <a:gd name="T14" fmla="*/ 1076 w 2310"/>
                    <a:gd name="T15" fmla="*/ 2118 h 2198"/>
                    <a:gd name="T16" fmla="*/ 2309 w 2310"/>
                    <a:gd name="T17" fmla="*/ 2118 h 2198"/>
                    <a:gd name="T18" fmla="*/ 2230 w 2310"/>
                    <a:gd name="T19" fmla="*/ 1043 h 2198"/>
                    <a:gd name="T20" fmla="*/ 1917 w 2310"/>
                    <a:gd name="T21" fmla="*/ 684 h 2198"/>
                    <a:gd name="T22" fmla="*/ 1861 w 2310"/>
                    <a:gd name="T23" fmla="*/ 471 h 2198"/>
                    <a:gd name="T24" fmla="*/ 1726 w 2310"/>
                    <a:gd name="T25" fmla="*/ 449 h 2198"/>
                    <a:gd name="T26" fmla="*/ 1480 w 2310"/>
                    <a:gd name="T27" fmla="*/ 337 h 2198"/>
                    <a:gd name="T28" fmla="*/ 1345 w 2310"/>
                    <a:gd name="T29" fmla="*/ 247 h 2198"/>
                    <a:gd name="T30" fmla="*/ 1300 w 2310"/>
                    <a:gd name="T31" fmla="*/ 12 h 2198"/>
                    <a:gd name="T32" fmla="*/ 1255 w 2310"/>
                    <a:gd name="T33" fmla="*/ 471 h 2198"/>
                    <a:gd name="T34" fmla="*/ 1188 w 2310"/>
                    <a:gd name="T35" fmla="*/ 930 h 2198"/>
                    <a:gd name="T36" fmla="*/ 897 w 2310"/>
                    <a:gd name="T37" fmla="*/ 1390 h 2198"/>
                    <a:gd name="T38" fmla="*/ 774 w 2310"/>
                    <a:gd name="T39" fmla="*/ 1536 h 2198"/>
                    <a:gd name="T40" fmla="*/ 908 w 2310"/>
                    <a:gd name="T41" fmla="*/ 1569 h 2198"/>
                    <a:gd name="T42" fmla="*/ 841 w 2310"/>
                    <a:gd name="T43" fmla="*/ 1648 h 2198"/>
                    <a:gd name="T44" fmla="*/ 863 w 2310"/>
                    <a:gd name="T45" fmla="*/ 1670 h 2198"/>
                    <a:gd name="T46" fmla="*/ 751 w 2310"/>
                    <a:gd name="T47" fmla="*/ 1737 h 2198"/>
                    <a:gd name="T48" fmla="*/ 639 w 2310"/>
                    <a:gd name="T49" fmla="*/ 1827 h 2198"/>
                    <a:gd name="T50" fmla="*/ 550 w 2310"/>
                    <a:gd name="T51" fmla="*/ 1872 h 2198"/>
                    <a:gd name="T52" fmla="*/ 437 w 2310"/>
                    <a:gd name="T53" fmla="*/ 1838 h 2198"/>
                    <a:gd name="T54" fmla="*/ 460 w 2310"/>
                    <a:gd name="T55" fmla="*/ 1782 h 2198"/>
                    <a:gd name="T56" fmla="*/ 381 w 2310"/>
                    <a:gd name="T57" fmla="*/ 1771 h 2198"/>
                    <a:gd name="T58" fmla="*/ 281 w 2310"/>
                    <a:gd name="T59" fmla="*/ 1760 h 2198"/>
                    <a:gd name="T60" fmla="*/ 213 w 2310"/>
                    <a:gd name="T61" fmla="*/ 1760 h 2198"/>
                    <a:gd name="T62" fmla="*/ 269 w 2310"/>
                    <a:gd name="T63" fmla="*/ 1692 h 2198"/>
                    <a:gd name="T64" fmla="*/ 370 w 2310"/>
                    <a:gd name="T65" fmla="*/ 1670 h 2198"/>
                    <a:gd name="T66" fmla="*/ 202 w 2310"/>
                    <a:gd name="T67" fmla="*/ 1681 h 2198"/>
                    <a:gd name="T68" fmla="*/ 0 w 2310"/>
                    <a:gd name="T69" fmla="*/ 1715 h 2198"/>
                    <a:gd name="T70" fmla="*/ 79 w 2310"/>
                    <a:gd name="T71" fmla="*/ 1771 h 2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310" h="2198">
                      <a:moveTo>
                        <a:pt x="79" y="1771"/>
                      </a:moveTo>
                      <a:lnTo>
                        <a:pt x="79" y="1771"/>
                      </a:lnTo>
                      <a:cubicBezTo>
                        <a:pt x="90" y="1805"/>
                        <a:pt x="112" y="1838"/>
                        <a:pt x="146" y="1838"/>
                      </a:cubicBezTo>
                      <a:cubicBezTo>
                        <a:pt x="191" y="1838"/>
                        <a:pt x="258" y="1838"/>
                        <a:pt x="258" y="1838"/>
                      </a:cubicBezTo>
                      <a:cubicBezTo>
                        <a:pt x="258" y="1838"/>
                        <a:pt x="281" y="1984"/>
                        <a:pt x="292" y="2006"/>
                      </a:cubicBezTo>
                      <a:cubicBezTo>
                        <a:pt x="303" y="2018"/>
                        <a:pt x="314" y="2085"/>
                        <a:pt x="337" y="2085"/>
                      </a:cubicBezTo>
                      <a:cubicBezTo>
                        <a:pt x="359" y="2085"/>
                        <a:pt x="381" y="2063"/>
                        <a:pt x="404" y="2096"/>
                      </a:cubicBezTo>
                      <a:cubicBezTo>
                        <a:pt x="415" y="2141"/>
                        <a:pt x="471" y="2096"/>
                        <a:pt x="471" y="2130"/>
                      </a:cubicBezTo>
                      <a:cubicBezTo>
                        <a:pt x="482" y="2152"/>
                        <a:pt x="482" y="2152"/>
                        <a:pt x="527" y="2152"/>
                      </a:cubicBezTo>
                      <a:cubicBezTo>
                        <a:pt x="561" y="2152"/>
                        <a:pt x="583" y="2163"/>
                        <a:pt x="606" y="2174"/>
                      </a:cubicBezTo>
                      <a:cubicBezTo>
                        <a:pt x="628" y="2197"/>
                        <a:pt x="662" y="2174"/>
                        <a:pt x="662" y="2174"/>
                      </a:cubicBezTo>
                      <a:cubicBezTo>
                        <a:pt x="662" y="2029"/>
                        <a:pt x="662" y="2029"/>
                        <a:pt x="662" y="2029"/>
                      </a:cubicBezTo>
                      <a:cubicBezTo>
                        <a:pt x="662" y="2029"/>
                        <a:pt x="684" y="2040"/>
                        <a:pt x="729" y="2029"/>
                      </a:cubicBezTo>
                      <a:cubicBezTo>
                        <a:pt x="774" y="2029"/>
                        <a:pt x="807" y="2085"/>
                        <a:pt x="830" y="2074"/>
                      </a:cubicBezTo>
                      <a:cubicBezTo>
                        <a:pt x="863" y="2074"/>
                        <a:pt x="897" y="2063"/>
                        <a:pt x="908" y="2096"/>
                      </a:cubicBezTo>
                      <a:cubicBezTo>
                        <a:pt x="930" y="2130"/>
                        <a:pt x="1076" y="2118"/>
                        <a:pt x="1076" y="2118"/>
                      </a:cubicBezTo>
                      <a:cubicBezTo>
                        <a:pt x="1087" y="2197"/>
                        <a:pt x="1087" y="2197"/>
                        <a:pt x="1087" y="2197"/>
                      </a:cubicBezTo>
                      <a:cubicBezTo>
                        <a:pt x="2309" y="2118"/>
                        <a:pt x="2309" y="2118"/>
                        <a:pt x="2309" y="2118"/>
                      </a:cubicBezTo>
                      <a:cubicBezTo>
                        <a:pt x="2309" y="2006"/>
                        <a:pt x="2309" y="2006"/>
                        <a:pt x="2309" y="2006"/>
                      </a:cubicBezTo>
                      <a:cubicBezTo>
                        <a:pt x="2230" y="1043"/>
                        <a:pt x="2230" y="1043"/>
                        <a:pt x="2230" y="1043"/>
                      </a:cubicBezTo>
                      <a:cubicBezTo>
                        <a:pt x="2141" y="942"/>
                        <a:pt x="2141" y="942"/>
                        <a:pt x="2141" y="942"/>
                      </a:cubicBezTo>
                      <a:cubicBezTo>
                        <a:pt x="1917" y="684"/>
                        <a:pt x="1917" y="684"/>
                        <a:pt x="1917" y="684"/>
                      </a:cubicBezTo>
                      <a:cubicBezTo>
                        <a:pt x="1906" y="482"/>
                        <a:pt x="1906" y="482"/>
                        <a:pt x="1906" y="482"/>
                      </a:cubicBezTo>
                      <a:cubicBezTo>
                        <a:pt x="1906" y="482"/>
                        <a:pt x="1894" y="471"/>
                        <a:pt x="1861" y="471"/>
                      </a:cubicBezTo>
                      <a:cubicBezTo>
                        <a:pt x="1838" y="482"/>
                        <a:pt x="1805" y="516"/>
                        <a:pt x="1805" y="516"/>
                      </a:cubicBezTo>
                      <a:cubicBezTo>
                        <a:pt x="1726" y="449"/>
                        <a:pt x="1726" y="449"/>
                        <a:pt x="1726" y="449"/>
                      </a:cubicBezTo>
                      <a:cubicBezTo>
                        <a:pt x="1704" y="337"/>
                        <a:pt x="1704" y="337"/>
                        <a:pt x="1704" y="337"/>
                      </a:cubicBezTo>
                      <a:cubicBezTo>
                        <a:pt x="1480" y="337"/>
                        <a:pt x="1480" y="337"/>
                        <a:pt x="1480" y="337"/>
                      </a:cubicBezTo>
                      <a:cubicBezTo>
                        <a:pt x="1480" y="247"/>
                        <a:pt x="1480" y="247"/>
                        <a:pt x="1480" y="247"/>
                      </a:cubicBezTo>
                      <a:cubicBezTo>
                        <a:pt x="1345" y="247"/>
                        <a:pt x="1345" y="247"/>
                        <a:pt x="1345" y="247"/>
                      </a:cubicBezTo>
                      <a:cubicBezTo>
                        <a:pt x="1345" y="247"/>
                        <a:pt x="1345" y="180"/>
                        <a:pt x="1345" y="90"/>
                      </a:cubicBezTo>
                      <a:cubicBezTo>
                        <a:pt x="1334" y="0"/>
                        <a:pt x="1300" y="12"/>
                        <a:pt x="1300" y="12"/>
                      </a:cubicBezTo>
                      <a:cubicBezTo>
                        <a:pt x="1278" y="56"/>
                        <a:pt x="1255" y="135"/>
                        <a:pt x="1244" y="247"/>
                      </a:cubicBezTo>
                      <a:cubicBezTo>
                        <a:pt x="1222" y="404"/>
                        <a:pt x="1233" y="426"/>
                        <a:pt x="1255" y="471"/>
                      </a:cubicBezTo>
                      <a:cubicBezTo>
                        <a:pt x="1289" y="516"/>
                        <a:pt x="1323" y="583"/>
                        <a:pt x="1300" y="661"/>
                      </a:cubicBezTo>
                      <a:cubicBezTo>
                        <a:pt x="1278" y="729"/>
                        <a:pt x="1211" y="807"/>
                        <a:pt x="1188" y="930"/>
                      </a:cubicBezTo>
                      <a:cubicBezTo>
                        <a:pt x="1166" y="1065"/>
                        <a:pt x="1166" y="1132"/>
                        <a:pt x="1121" y="1177"/>
                      </a:cubicBezTo>
                      <a:cubicBezTo>
                        <a:pt x="1087" y="1222"/>
                        <a:pt x="953" y="1345"/>
                        <a:pt x="897" y="1390"/>
                      </a:cubicBezTo>
                      <a:cubicBezTo>
                        <a:pt x="841" y="1446"/>
                        <a:pt x="774" y="1491"/>
                        <a:pt x="762" y="1502"/>
                      </a:cubicBezTo>
                      <a:cubicBezTo>
                        <a:pt x="740" y="1513"/>
                        <a:pt x="740" y="1536"/>
                        <a:pt x="774" y="1536"/>
                      </a:cubicBezTo>
                      <a:cubicBezTo>
                        <a:pt x="818" y="1536"/>
                        <a:pt x="818" y="1558"/>
                        <a:pt x="830" y="1569"/>
                      </a:cubicBezTo>
                      <a:cubicBezTo>
                        <a:pt x="830" y="1592"/>
                        <a:pt x="875" y="1569"/>
                        <a:pt x="908" y="1569"/>
                      </a:cubicBezTo>
                      <a:cubicBezTo>
                        <a:pt x="953" y="1569"/>
                        <a:pt x="919" y="1581"/>
                        <a:pt x="875" y="1592"/>
                      </a:cubicBezTo>
                      <a:cubicBezTo>
                        <a:pt x="841" y="1603"/>
                        <a:pt x="841" y="1625"/>
                        <a:pt x="841" y="1648"/>
                      </a:cubicBezTo>
                      <a:cubicBezTo>
                        <a:pt x="841" y="1670"/>
                        <a:pt x="875" y="1659"/>
                        <a:pt x="897" y="1659"/>
                      </a:cubicBezTo>
                      <a:cubicBezTo>
                        <a:pt x="919" y="1659"/>
                        <a:pt x="897" y="1670"/>
                        <a:pt x="863" y="1670"/>
                      </a:cubicBezTo>
                      <a:cubicBezTo>
                        <a:pt x="830" y="1681"/>
                        <a:pt x="830" y="1692"/>
                        <a:pt x="807" y="1715"/>
                      </a:cubicBezTo>
                      <a:cubicBezTo>
                        <a:pt x="785" y="1737"/>
                        <a:pt x="774" y="1749"/>
                        <a:pt x="751" y="1737"/>
                      </a:cubicBezTo>
                      <a:cubicBezTo>
                        <a:pt x="717" y="1737"/>
                        <a:pt x="706" y="1737"/>
                        <a:pt x="695" y="1782"/>
                      </a:cubicBezTo>
                      <a:cubicBezTo>
                        <a:pt x="684" y="1816"/>
                        <a:pt x="662" y="1838"/>
                        <a:pt x="639" y="1827"/>
                      </a:cubicBezTo>
                      <a:cubicBezTo>
                        <a:pt x="617" y="1816"/>
                        <a:pt x="594" y="1805"/>
                        <a:pt x="572" y="1805"/>
                      </a:cubicBezTo>
                      <a:cubicBezTo>
                        <a:pt x="561" y="1816"/>
                        <a:pt x="550" y="1850"/>
                        <a:pt x="550" y="1872"/>
                      </a:cubicBezTo>
                      <a:cubicBezTo>
                        <a:pt x="550" y="1894"/>
                        <a:pt x="505" y="1883"/>
                        <a:pt x="471" y="1883"/>
                      </a:cubicBezTo>
                      <a:cubicBezTo>
                        <a:pt x="448" y="1883"/>
                        <a:pt x="415" y="1861"/>
                        <a:pt x="437" y="1838"/>
                      </a:cubicBezTo>
                      <a:cubicBezTo>
                        <a:pt x="471" y="1827"/>
                        <a:pt x="493" y="1827"/>
                        <a:pt x="471" y="1816"/>
                      </a:cubicBezTo>
                      <a:cubicBezTo>
                        <a:pt x="460" y="1805"/>
                        <a:pt x="471" y="1794"/>
                        <a:pt x="460" y="1782"/>
                      </a:cubicBezTo>
                      <a:cubicBezTo>
                        <a:pt x="448" y="1771"/>
                        <a:pt x="448" y="1794"/>
                        <a:pt x="426" y="1782"/>
                      </a:cubicBezTo>
                      <a:cubicBezTo>
                        <a:pt x="404" y="1760"/>
                        <a:pt x="393" y="1760"/>
                        <a:pt x="381" y="1771"/>
                      </a:cubicBezTo>
                      <a:cubicBezTo>
                        <a:pt x="359" y="1794"/>
                        <a:pt x="337" y="1782"/>
                        <a:pt x="325" y="1760"/>
                      </a:cubicBezTo>
                      <a:cubicBezTo>
                        <a:pt x="303" y="1749"/>
                        <a:pt x="292" y="1749"/>
                        <a:pt x="281" y="1760"/>
                      </a:cubicBezTo>
                      <a:cubicBezTo>
                        <a:pt x="269" y="1771"/>
                        <a:pt x="235" y="1782"/>
                        <a:pt x="213" y="1782"/>
                      </a:cubicBezTo>
                      <a:cubicBezTo>
                        <a:pt x="191" y="1771"/>
                        <a:pt x="168" y="1760"/>
                        <a:pt x="213" y="1760"/>
                      </a:cubicBezTo>
                      <a:cubicBezTo>
                        <a:pt x="247" y="1760"/>
                        <a:pt x="247" y="1749"/>
                        <a:pt x="235" y="1726"/>
                      </a:cubicBezTo>
                      <a:cubicBezTo>
                        <a:pt x="235" y="1704"/>
                        <a:pt x="235" y="1692"/>
                        <a:pt x="269" y="1692"/>
                      </a:cubicBezTo>
                      <a:cubicBezTo>
                        <a:pt x="292" y="1692"/>
                        <a:pt x="325" y="1715"/>
                        <a:pt x="370" y="1704"/>
                      </a:cubicBezTo>
                      <a:cubicBezTo>
                        <a:pt x="404" y="1692"/>
                        <a:pt x="404" y="1681"/>
                        <a:pt x="370" y="1670"/>
                      </a:cubicBezTo>
                      <a:cubicBezTo>
                        <a:pt x="337" y="1670"/>
                        <a:pt x="314" y="1637"/>
                        <a:pt x="281" y="1648"/>
                      </a:cubicBezTo>
                      <a:cubicBezTo>
                        <a:pt x="247" y="1648"/>
                        <a:pt x="235" y="1681"/>
                        <a:pt x="202" y="1681"/>
                      </a:cubicBezTo>
                      <a:cubicBezTo>
                        <a:pt x="180" y="1692"/>
                        <a:pt x="112" y="1681"/>
                        <a:pt x="79" y="1692"/>
                      </a:cubicBezTo>
                      <a:cubicBezTo>
                        <a:pt x="68" y="1692"/>
                        <a:pt x="34" y="1704"/>
                        <a:pt x="0" y="1715"/>
                      </a:cubicBezTo>
                      <a:cubicBezTo>
                        <a:pt x="12" y="1715"/>
                        <a:pt x="23" y="1726"/>
                        <a:pt x="34" y="1726"/>
                      </a:cubicBezTo>
                      <a:cubicBezTo>
                        <a:pt x="68" y="1737"/>
                        <a:pt x="79" y="1737"/>
                        <a:pt x="79" y="177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0" name="Freeform 28">
                  <a:extLst>
                    <a:ext uri="{FF2B5EF4-FFF2-40B4-BE49-F238E27FC236}">
                      <a16:creationId xmlns:a16="http://schemas.microsoft.com/office/drawing/2014/main" id="{F1E0C607-08C7-4C07-2EBF-ACF5414017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8313" y="4719638"/>
                  <a:ext cx="758825" cy="368300"/>
                </a:xfrm>
                <a:custGeom>
                  <a:avLst/>
                  <a:gdLst>
                    <a:gd name="T0" fmla="*/ 22 w 2107"/>
                    <a:gd name="T1" fmla="*/ 527 h 1021"/>
                    <a:gd name="T2" fmla="*/ 78 w 2107"/>
                    <a:gd name="T3" fmla="*/ 617 h 1021"/>
                    <a:gd name="T4" fmla="*/ 235 w 2107"/>
                    <a:gd name="T5" fmla="*/ 728 h 1021"/>
                    <a:gd name="T6" fmla="*/ 336 w 2107"/>
                    <a:gd name="T7" fmla="*/ 841 h 1021"/>
                    <a:gd name="T8" fmla="*/ 347 w 2107"/>
                    <a:gd name="T9" fmla="*/ 1020 h 1021"/>
                    <a:gd name="T10" fmla="*/ 436 w 2107"/>
                    <a:gd name="T11" fmla="*/ 863 h 1021"/>
                    <a:gd name="T12" fmla="*/ 526 w 2107"/>
                    <a:gd name="T13" fmla="*/ 717 h 1021"/>
                    <a:gd name="T14" fmla="*/ 526 w 2107"/>
                    <a:gd name="T15" fmla="*/ 515 h 1021"/>
                    <a:gd name="T16" fmla="*/ 683 w 2107"/>
                    <a:gd name="T17" fmla="*/ 560 h 1021"/>
                    <a:gd name="T18" fmla="*/ 739 w 2107"/>
                    <a:gd name="T19" fmla="*/ 639 h 1021"/>
                    <a:gd name="T20" fmla="*/ 773 w 2107"/>
                    <a:gd name="T21" fmla="*/ 807 h 1021"/>
                    <a:gd name="T22" fmla="*/ 885 w 2107"/>
                    <a:gd name="T23" fmla="*/ 874 h 1021"/>
                    <a:gd name="T24" fmla="*/ 986 w 2107"/>
                    <a:gd name="T25" fmla="*/ 930 h 1021"/>
                    <a:gd name="T26" fmla="*/ 1042 w 2107"/>
                    <a:gd name="T27" fmla="*/ 784 h 1021"/>
                    <a:gd name="T28" fmla="*/ 1187 w 2107"/>
                    <a:gd name="T29" fmla="*/ 728 h 1021"/>
                    <a:gd name="T30" fmla="*/ 1322 w 2107"/>
                    <a:gd name="T31" fmla="*/ 594 h 1021"/>
                    <a:gd name="T32" fmla="*/ 1434 w 2107"/>
                    <a:gd name="T33" fmla="*/ 482 h 1021"/>
                    <a:gd name="T34" fmla="*/ 1535 w 2107"/>
                    <a:gd name="T35" fmla="*/ 504 h 1021"/>
                    <a:gd name="T36" fmla="*/ 1636 w 2107"/>
                    <a:gd name="T37" fmla="*/ 639 h 1021"/>
                    <a:gd name="T38" fmla="*/ 1681 w 2107"/>
                    <a:gd name="T39" fmla="*/ 773 h 1021"/>
                    <a:gd name="T40" fmla="*/ 1793 w 2107"/>
                    <a:gd name="T41" fmla="*/ 829 h 1021"/>
                    <a:gd name="T42" fmla="*/ 1849 w 2107"/>
                    <a:gd name="T43" fmla="*/ 930 h 1021"/>
                    <a:gd name="T44" fmla="*/ 2106 w 2107"/>
                    <a:gd name="T45" fmla="*/ 482 h 1021"/>
                    <a:gd name="T46" fmla="*/ 1927 w 2107"/>
                    <a:gd name="T47" fmla="*/ 381 h 1021"/>
                    <a:gd name="T48" fmla="*/ 1748 w 2107"/>
                    <a:gd name="T49" fmla="*/ 314 h 1021"/>
                    <a:gd name="T50" fmla="*/ 1681 w 2107"/>
                    <a:gd name="T51" fmla="*/ 459 h 1021"/>
                    <a:gd name="T52" fmla="*/ 1546 w 2107"/>
                    <a:gd name="T53" fmla="*/ 437 h 1021"/>
                    <a:gd name="T54" fmla="*/ 1423 w 2107"/>
                    <a:gd name="T55" fmla="*/ 381 h 1021"/>
                    <a:gd name="T56" fmla="*/ 1311 w 2107"/>
                    <a:gd name="T57" fmla="*/ 291 h 1021"/>
                    <a:gd name="T58" fmla="*/ 1165 w 2107"/>
                    <a:gd name="T59" fmla="*/ 123 h 1021"/>
                    <a:gd name="T60" fmla="*/ 1053 w 2107"/>
                    <a:gd name="T61" fmla="*/ 11 h 1021"/>
                    <a:gd name="T62" fmla="*/ 974 w 2107"/>
                    <a:gd name="T63" fmla="*/ 22 h 1021"/>
                    <a:gd name="T64" fmla="*/ 683 w 2107"/>
                    <a:gd name="T65" fmla="*/ 179 h 1021"/>
                    <a:gd name="T66" fmla="*/ 594 w 2107"/>
                    <a:gd name="T67" fmla="*/ 235 h 1021"/>
                    <a:gd name="T68" fmla="*/ 347 w 2107"/>
                    <a:gd name="T69" fmla="*/ 224 h 1021"/>
                    <a:gd name="T70" fmla="*/ 0 w 2107"/>
                    <a:gd name="T71" fmla="*/ 392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107" h="1021">
                      <a:moveTo>
                        <a:pt x="22" y="527"/>
                      </a:moveTo>
                      <a:lnTo>
                        <a:pt x="22" y="527"/>
                      </a:lnTo>
                      <a:cubicBezTo>
                        <a:pt x="33" y="549"/>
                        <a:pt x="33" y="560"/>
                        <a:pt x="22" y="583"/>
                      </a:cubicBezTo>
                      <a:cubicBezTo>
                        <a:pt x="11" y="594"/>
                        <a:pt x="33" y="628"/>
                        <a:pt x="78" y="617"/>
                      </a:cubicBezTo>
                      <a:cubicBezTo>
                        <a:pt x="112" y="605"/>
                        <a:pt x="123" y="661"/>
                        <a:pt x="145" y="684"/>
                      </a:cubicBezTo>
                      <a:cubicBezTo>
                        <a:pt x="179" y="717"/>
                        <a:pt x="201" y="728"/>
                        <a:pt x="235" y="728"/>
                      </a:cubicBezTo>
                      <a:cubicBezTo>
                        <a:pt x="269" y="740"/>
                        <a:pt x="291" y="773"/>
                        <a:pt x="291" y="796"/>
                      </a:cubicBezTo>
                      <a:cubicBezTo>
                        <a:pt x="291" y="818"/>
                        <a:pt x="325" y="818"/>
                        <a:pt x="336" y="841"/>
                      </a:cubicBezTo>
                      <a:cubicBezTo>
                        <a:pt x="347" y="874"/>
                        <a:pt x="325" y="930"/>
                        <a:pt x="313" y="953"/>
                      </a:cubicBezTo>
                      <a:cubicBezTo>
                        <a:pt x="302" y="964"/>
                        <a:pt x="325" y="1020"/>
                        <a:pt x="347" y="1020"/>
                      </a:cubicBezTo>
                      <a:cubicBezTo>
                        <a:pt x="369" y="1008"/>
                        <a:pt x="381" y="986"/>
                        <a:pt x="381" y="964"/>
                      </a:cubicBezTo>
                      <a:cubicBezTo>
                        <a:pt x="392" y="930"/>
                        <a:pt x="425" y="908"/>
                        <a:pt x="436" y="863"/>
                      </a:cubicBezTo>
                      <a:cubicBezTo>
                        <a:pt x="448" y="807"/>
                        <a:pt x="470" y="818"/>
                        <a:pt x="470" y="784"/>
                      </a:cubicBezTo>
                      <a:cubicBezTo>
                        <a:pt x="481" y="762"/>
                        <a:pt x="504" y="740"/>
                        <a:pt x="526" y="717"/>
                      </a:cubicBezTo>
                      <a:cubicBezTo>
                        <a:pt x="549" y="684"/>
                        <a:pt x="504" y="684"/>
                        <a:pt x="492" y="661"/>
                      </a:cubicBezTo>
                      <a:cubicBezTo>
                        <a:pt x="481" y="628"/>
                        <a:pt x="504" y="538"/>
                        <a:pt x="526" y="515"/>
                      </a:cubicBezTo>
                      <a:cubicBezTo>
                        <a:pt x="560" y="493"/>
                        <a:pt x="616" y="493"/>
                        <a:pt x="638" y="504"/>
                      </a:cubicBezTo>
                      <a:cubicBezTo>
                        <a:pt x="649" y="527"/>
                        <a:pt x="661" y="560"/>
                        <a:pt x="683" y="560"/>
                      </a:cubicBezTo>
                      <a:cubicBezTo>
                        <a:pt x="705" y="560"/>
                        <a:pt x="717" y="572"/>
                        <a:pt x="717" y="594"/>
                      </a:cubicBezTo>
                      <a:cubicBezTo>
                        <a:pt x="705" y="617"/>
                        <a:pt x="739" y="639"/>
                        <a:pt x="739" y="639"/>
                      </a:cubicBezTo>
                      <a:cubicBezTo>
                        <a:pt x="739" y="639"/>
                        <a:pt x="739" y="773"/>
                        <a:pt x="750" y="773"/>
                      </a:cubicBezTo>
                      <a:cubicBezTo>
                        <a:pt x="761" y="773"/>
                        <a:pt x="773" y="784"/>
                        <a:pt x="773" y="807"/>
                      </a:cubicBezTo>
                      <a:cubicBezTo>
                        <a:pt x="784" y="829"/>
                        <a:pt x="818" y="829"/>
                        <a:pt x="863" y="818"/>
                      </a:cubicBezTo>
                      <a:cubicBezTo>
                        <a:pt x="896" y="818"/>
                        <a:pt x="896" y="841"/>
                        <a:pt x="885" y="874"/>
                      </a:cubicBezTo>
                      <a:cubicBezTo>
                        <a:pt x="874" y="897"/>
                        <a:pt x="941" y="897"/>
                        <a:pt x="941" y="930"/>
                      </a:cubicBezTo>
                      <a:cubicBezTo>
                        <a:pt x="941" y="953"/>
                        <a:pt x="986" y="941"/>
                        <a:pt x="986" y="930"/>
                      </a:cubicBezTo>
                      <a:cubicBezTo>
                        <a:pt x="986" y="908"/>
                        <a:pt x="997" y="852"/>
                        <a:pt x="1008" y="841"/>
                      </a:cubicBezTo>
                      <a:cubicBezTo>
                        <a:pt x="1031" y="841"/>
                        <a:pt x="1019" y="784"/>
                        <a:pt x="1042" y="784"/>
                      </a:cubicBezTo>
                      <a:cubicBezTo>
                        <a:pt x="1064" y="796"/>
                        <a:pt x="1087" y="784"/>
                        <a:pt x="1098" y="762"/>
                      </a:cubicBezTo>
                      <a:cubicBezTo>
                        <a:pt x="1098" y="728"/>
                        <a:pt x="1154" y="728"/>
                        <a:pt x="1187" y="728"/>
                      </a:cubicBezTo>
                      <a:cubicBezTo>
                        <a:pt x="1210" y="728"/>
                        <a:pt x="1210" y="672"/>
                        <a:pt x="1221" y="661"/>
                      </a:cubicBezTo>
                      <a:cubicBezTo>
                        <a:pt x="1243" y="639"/>
                        <a:pt x="1300" y="617"/>
                        <a:pt x="1322" y="594"/>
                      </a:cubicBezTo>
                      <a:cubicBezTo>
                        <a:pt x="1356" y="560"/>
                        <a:pt x="1367" y="538"/>
                        <a:pt x="1378" y="538"/>
                      </a:cubicBezTo>
                      <a:cubicBezTo>
                        <a:pt x="1400" y="538"/>
                        <a:pt x="1412" y="493"/>
                        <a:pt x="1434" y="482"/>
                      </a:cubicBezTo>
                      <a:cubicBezTo>
                        <a:pt x="1456" y="471"/>
                        <a:pt x="1467" y="538"/>
                        <a:pt x="1479" y="515"/>
                      </a:cubicBezTo>
                      <a:cubicBezTo>
                        <a:pt x="1479" y="482"/>
                        <a:pt x="1501" y="504"/>
                        <a:pt x="1535" y="504"/>
                      </a:cubicBezTo>
                      <a:cubicBezTo>
                        <a:pt x="1557" y="515"/>
                        <a:pt x="1591" y="572"/>
                        <a:pt x="1580" y="605"/>
                      </a:cubicBezTo>
                      <a:cubicBezTo>
                        <a:pt x="1569" y="628"/>
                        <a:pt x="1602" y="639"/>
                        <a:pt x="1636" y="639"/>
                      </a:cubicBezTo>
                      <a:cubicBezTo>
                        <a:pt x="1658" y="628"/>
                        <a:pt x="1703" y="684"/>
                        <a:pt x="1681" y="695"/>
                      </a:cubicBezTo>
                      <a:cubicBezTo>
                        <a:pt x="1658" y="706"/>
                        <a:pt x="1703" y="740"/>
                        <a:pt x="1681" y="773"/>
                      </a:cubicBezTo>
                      <a:cubicBezTo>
                        <a:pt x="1669" y="796"/>
                        <a:pt x="1692" y="829"/>
                        <a:pt x="1714" y="807"/>
                      </a:cubicBezTo>
                      <a:cubicBezTo>
                        <a:pt x="1748" y="796"/>
                        <a:pt x="1770" y="841"/>
                        <a:pt x="1793" y="829"/>
                      </a:cubicBezTo>
                      <a:cubicBezTo>
                        <a:pt x="1815" y="818"/>
                        <a:pt x="1815" y="863"/>
                        <a:pt x="1849" y="863"/>
                      </a:cubicBezTo>
                      <a:cubicBezTo>
                        <a:pt x="1882" y="852"/>
                        <a:pt x="1849" y="930"/>
                        <a:pt x="1849" y="930"/>
                      </a:cubicBezTo>
                      <a:cubicBezTo>
                        <a:pt x="2106" y="919"/>
                        <a:pt x="2106" y="919"/>
                        <a:pt x="2106" y="919"/>
                      </a:cubicBezTo>
                      <a:cubicBezTo>
                        <a:pt x="2106" y="482"/>
                        <a:pt x="2106" y="482"/>
                        <a:pt x="2106" y="482"/>
                      </a:cubicBezTo>
                      <a:cubicBezTo>
                        <a:pt x="2095" y="403"/>
                        <a:pt x="2095" y="403"/>
                        <a:pt x="2095" y="403"/>
                      </a:cubicBezTo>
                      <a:cubicBezTo>
                        <a:pt x="2095" y="403"/>
                        <a:pt x="1949" y="415"/>
                        <a:pt x="1927" y="381"/>
                      </a:cubicBezTo>
                      <a:cubicBezTo>
                        <a:pt x="1916" y="348"/>
                        <a:pt x="1882" y="359"/>
                        <a:pt x="1849" y="359"/>
                      </a:cubicBezTo>
                      <a:cubicBezTo>
                        <a:pt x="1826" y="370"/>
                        <a:pt x="1793" y="314"/>
                        <a:pt x="1748" y="314"/>
                      </a:cubicBezTo>
                      <a:cubicBezTo>
                        <a:pt x="1703" y="325"/>
                        <a:pt x="1681" y="314"/>
                        <a:pt x="1681" y="314"/>
                      </a:cubicBezTo>
                      <a:cubicBezTo>
                        <a:pt x="1681" y="459"/>
                        <a:pt x="1681" y="459"/>
                        <a:pt x="1681" y="459"/>
                      </a:cubicBezTo>
                      <a:cubicBezTo>
                        <a:pt x="1681" y="459"/>
                        <a:pt x="1647" y="482"/>
                        <a:pt x="1625" y="459"/>
                      </a:cubicBezTo>
                      <a:cubicBezTo>
                        <a:pt x="1602" y="448"/>
                        <a:pt x="1580" y="437"/>
                        <a:pt x="1546" y="437"/>
                      </a:cubicBezTo>
                      <a:cubicBezTo>
                        <a:pt x="1501" y="437"/>
                        <a:pt x="1501" y="437"/>
                        <a:pt x="1490" y="415"/>
                      </a:cubicBezTo>
                      <a:cubicBezTo>
                        <a:pt x="1490" y="381"/>
                        <a:pt x="1434" y="426"/>
                        <a:pt x="1423" y="381"/>
                      </a:cubicBezTo>
                      <a:cubicBezTo>
                        <a:pt x="1400" y="348"/>
                        <a:pt x="1378" y="370"/>
                        <a:pt x="1356" y="370"/>
                      </a:cubicBezTo>
                      <a:cubicBezTo>
                        <a:pt x="1333" y="370"/>
                        <a:pt x="1322" y="303"/>
                        <a:pt x="1311" y="291"/>
                      </a:cubicBezTo>
                      <a:cubicBezTo>
                        <a:pt x="1300" y="269"/>
                        <a:pt x="1277" y="123"/>
                        <a:pt x="1277" y="123"/>
                      </a:cubicBezTo>
                      <a:cubicBezTo>
                        <a:pt x="1277" y="123"/>
                        <a:pt x="1210" y="123"/>
                        <a:pt x="1165" y="123"/>
                      </a:cubicBezTo>
                      <a:cubicBezTo>
                        <a:pt x="1131" y="123"/>
                        <a:pt x="1109" y="90"/>
                        <a:pt x="1098" y="56"/>
                      </a:cubicBezTo>
                      <a:cubicBezTo>
                        <a:pt x="1098" y="22"/>
                        <a:pt x="1087" y="22"/>
                        <a:pt x="1053" y="11"/>
                      </a:cubicBezTo>
                      <a:cubicBezTo>
                        <a:pt x="1042" y="11"/>
                        <a:pt x="1031" y="0"/>
                        <a:pt x="1019" y="0"/>
                      </a:cubicBezTo>
                      <a:cubicBezTo>
                        <a:pt x="1008" y="0"/>
                        <a:pt x="986" y="11"/>
                        <a:pt x="974" y="22"/>
                      </a:cubicBezTo>
                      <a:cubicBezTo>
                        <a:pt x="930" y="34"/>
                        <a:pt x="840" y="90"/>
                        <a:pt x="807" y="135"/>
                      </a:cubicBezTo>
                      <a:cubicBezTo>
                        <a:pt x="773" y="168"/>
                        <a:pt x="705" y="179"/>
                        <a:pt x="683" y="179"/>
                      </a:cubicBezTo>
                      <a:cubicBezTo>
                        <a:pt x="649" y="190"/>
                        <a:pt x="672" y="258"/>
                        <a:pt x="627" y="280"/>
                      </a:cubicBezTo>
                      <a:cubicBezTo>
                        <a:pt x="594" y="291"/>
                        <a:pt x="571" y="246"/>
                        <a:pt x="594" y="235"/>
                      </a:cubicBezTo>
                      <a:cubicBezTo>
                        <a:pt x="616" y="213"/>
                        <a:pt x="582" y="202"/>
                        <a:pt x="526" y="202"/>
                      </a:cubicBezTo>
                      <a:cubicBezTo>
                        <a:pt x="470" y="202"/>
                        <a:pt x="392" y="190"/>
                        <a:pt x="347" y="224"/>
                      </a:cubicBezTo>
                      <a:cubicBezTo>
                        <a:pt x="302" y="258"/>
                        <a:pt x="235" y="269"/>
                        <a:pt x="167" y="291"/>
                      </a:cubicBezTo>
                      <a:cubicBezTo>
                        <a:pt x="100" y="314"/>
                        <a:pt x="33" y="359"/>
                        <a:pt x="0" y="392"/>
                      </a:cubicBezTo>
                      <a:cubicBezTo>
                        <a:pt x="33" y="426"/>
                        <a:pt x="11" y="504"/>
                        <a:pt x="22" y="52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1" name="Freeform 29">
                  <a:extLst>
                    <a:ext uri="{FF2B5EF4-FFF2-40B4-BE49-F238E27FC236}">
                      <a16:creationId xmlns:a16="http://schemas.microsoft.com/office/drawing/2014/main" id="{B2B0AE6B-1C3D-AAE5-E0B6-BE66AEDD66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0713" y="3800475"/>
                  <a:ext cx="1243012" cy="1331913"/>
                </a:xfrm>
                <a:custGeom>
                  <a:avLst/>
                  <a:gdLst>
                    <a:gd name="T0" fmla="*/ 191 w 3453"/>
                    <a:gd name="T1" fmla="*/ 952 h 3699"/>
                    <a:gd name="T2" fmla="*/ 281 w 3453"/>
                    <a:gd name="T3" fmla="*/ 1143 h 3699"/>
                    <a:gd name="T4" fmla="*/ 135 w 3453"/>
                    <a:gd name="T5" fmla="*/ 1210 h 3699"/>
                    <a:gd name="T6" fmla="*/ 68 w 3453"/>
                    <a:gd name="T7" fmla="*/ 1378 h 3699"/>
                    <a:gd name="T8" fmla="*/ 213 w 3453"/>
                    <a:gd name="T9" fmla="*/ 1457 h 3699"/>
                    <a:gd name="T10" fmla="*/ 460 w 3453"/>
                    <a:gd name="T11" fmla="*/ 1378 h 3699"/>
                    <a:gd name="T12" fmla="*/ 617 w 3453"/>
                    <a:gd name="T13" fmla="*/ 1188 h 3699"/>
                    <a:gd name="T14" fmla="*/ 729 w 3453"/>
                    <a:gd name="T15" fmla="*/ 1434 h 3699"/>
                    <a:gd name="T16" fmla="*/ 639 w 3453"/>
                    <a:gd name="T17" fmla="*/ 1603 h 3699"/>
                    <a:gd name="T18" fmla="*/ 830 w 3453"/>
                    <a:gd name="T19" fmla="*/ 1591 h 3699"/>
                    <a:gd name="T20" fmla="*/ 986 w 3453"/>
                    <a:gd name="T21" fmla="*/ 1703 h 3699"/>
                    <a:gd name="T22" fmla="*/ 897 w 3453"/>
                    <a:gd name="T23" fmla="*/ 1983 h 3699"/>
                    <a:gd name="T24" fmla="*/ 930 w 3453"/>
                    <a:gd name="T25" fmla="*/ 2174 h 3699"/>
                    <a:gd name="T26" fmla="*/ 1132 w 3453"/>
                    <a:gd name="T27" fmla="*/ 2230 h 3699"/>
                    <a:gd name="T28" fmla="*/ 1054 w 3453"/>
                    <a:gd name="T29" fmla="*/ 2331 h 3699"/>
                    <a:gd name="T30" fmla="*/ 953 w 3453"/>
                    <a:gd name="T31" fmla="*/ 2488 h 3699"/>
                    <a:gd name="T32" fmla="*/ 941 w 3453"/>
                    <a:gd name="T33" fmla="*/ 2667 h 3699"/>
                    <a:gd name="T34" fmla="*/ 1132 w 3453"/>
                    <a:gd name="T35" fmla="*/ 2790 h 3699"/>
                    <a:gd name="T36" fmla="*/ 1368 w 3453"/>
                    <a:gd name="T37" fmla="*/ 2846 h 3699"/>
                    <a:gd name="T38" fmla="*/ 1491 w 3453"/>
                    <a:gd name="T39" fmla="*/ 2734 h 3699"/>
                    <a:gd name="T40" fmla="*/ 1692 w 3453"/>
                    <a:gd name="T41" fmla="*/ 3037 h 3699"/>
                    <a:gd name="T42" fmla="*/ 1984 w 3453"/>
                    <a:gd name="T43" fmla="*/ 3138 h 3699"/>
                    <a:gd name="T44" fmla="*/ 1939 w 3453"/>
                    <a:gd name="T45" fmla="*/ 3362 h 3699"/>
                    <a:gd name="T46" fmla="*/ 2174 w 3453"/>
                    <a:gd name="T47" fmla="*/ 3452 h 3699"/>
                    <a:gd name="T48" fmla="*/ 2331 w 3453"/>
                    <a:gd name="T49" fmla="*/ 3295 h 3699"/>
                    <a:gd name="T50" fmla="*/ 2387 w 3453"/>
                    <a:gd name="T51" fmla="*/ 3429 h 3699"/>
                    <a:gd name="T52" fmla="*/ 2499 w 3453"/>
                    <a:gd name="T53" fmla="*/ 3575 h 3699"/>
                    <a:gd name="T54" fmla="*/ 3306 w 3453"/>
                    <a:gd name="T55" fmla="*/ 3687 h 3699"/>
                    <a:gd name="T56" fmla="*/ 3430 w 3453"/>
                    <a:gd name="T57" fmla="*/ 3563 h 3699"/>
                    <a:gd name="T58" fmla="*/ 3396 w 3453"/>
                    <a:gd name="T59" fmla="*/ 3351 h 3699"/>
                    <a:gd name="T60" fmla="*/ 3183 w 3453"/>
                    <a:gd name="T61" fmla="*/ 3172 h 3699"/>
                    <a:gd name="T62" fmla="*/ 3105 w 3453"/>
                    <a:gd name="T63" fmla="*/ 2947 h 3699"/>
                    <a:gd name="T64" fmla="*/ 2757 w 3453"/>
                    <a:gd name="T65" fmla="*/ 2958 h 3699"/>
                    <a:gd name="T66" fmla="*/ 2544 w 3453"/>
                    <a:gd name="T67" fmla="*/ 2723 h 3699"/>
                    <a:gd name="T68" fmla="*/ 1984 w 3453"/>
                    <a:gd name="T69" fmla="*/ 2622 h 3699"/>
                    <a:gd name="T70" fmla="*/ 1793 w 3453"/>
                    <a:gd name="T71" fmla="*/ 2409 h 3699"/>
                    <a:gd name="T72" fmla="*/ 1502 w 3453"/>
                    <a:gd name="T73" fmla="*/ 2039 h 3699"/>
                    <a:gd name="T74" fmla="*/ 1043 w 3453"/>
                    <a:gd name="T75" fmla="*/ 1401 h 3699"/>
                    <a:gd name="T76" fmla="*/ 717 w 3453"/>
                    <a:gd name="T77" fmla="*/ 796 h 3699"/>
                    <a:gd name="T78" fmla="*/ 572 w 3453"/>
                    <a:gd name="T79" fmla="*/ 459 h 3699"/>
                    <a:gd name="T80" fmla="*/ 460 w 3453"/>
                    <a:gd name="T81" fmla="*/ 190 h 3699"/>
                    <a:gd name="T82" fmla="*/ 325 w 3453"/>
                    <a:gd name="T83" fmla="*/ 112 h 3699"/>
                    <a:gd name="T84" fmla="*/ 68 w 3453"/>
                    <a:gd name="T85" fmla="*/ 79 h 3699"/>
                    <a:gd name="T86" fmla="*/ 157 w 3453"/>
                    <a:gd name="T87" fmla="*/ 190 h 3699"/>
                    <a:gd name="T88" fmla="*/ 101 w 3453"/>
                    <a:gd name="T89" fmla="*/ 538 h 3699"/>
                    <a:gd name="T90" fmla="*/ 90 w 3453"/>
                    <a:gd name="T91" fmla="*/ 784 h 3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453" h="3699">
                      <a:moveTo>
                        <a:pt x="112" y="896"/>
                      </a:moveTo>
                      <a:lnTo>
                        <a:pt x="112" y="896"/>
                      </a:lnTo>
                      <a:cubicBezTo>
                        <a:pt x="112" y="930"/>
                        <a:pt x="146" y="952"/>
                        <a:pt x="191" y="952"/>
                      </a:cubicBezTo>
                      <a:cubicBezTo>
                        <a:pt x="247" y="952"/>
                        <a:pt x="269" y="930"/>
                        <a:pt x="292" y="952"/>
                      </a:cubicBezTo>
                      <a:cubicBezTo>
                        <a:pt x="314" y="975"/>
                        <a:pt x="336" y="1020"/>
                        <a:pt x="325" y="1053"/>
                      </a:cubicBezTo>
                      <a:cubicBezTo>
                        <a:pt x="314" y="1098"/>
                        <a:pt x="281" y="1110"/>
                        <a:pt x="281" y="1143"/>
                      </a:cubicBezTo>
                      <a:cubicBezTo>
                        <a:pt x="269" y="1177"/>
                        <a:pt x="269" y="1210"/>
                        <a:pt x="247" y="1233"/>
                      </a:cubicBezTo>
                      <a:cubicBezTo>
                        <a:pt x="224" y="1266"/>
                        <a:pt x="213" y="1233"/>
                        <a:pt x="213" y="1188"/>
                      </a:cubicBezTo>
                      <a:cubicBezTo>
                        <a:pt x="213" y="1154"/>
                        <a:pt x="146" y="1154"/>
                        <a:pt x="135" y="1210"/>
                      </a:cubicBezTo>
                      <a:cubicBezTo>
                        <a:pt x="123" y="1266"/>
                        <a:pt x="112" y="1221"/>
                        <a:pt x="79" y="1244"/>
                      </a:cubicBezTo>
                      <a:cubicBezTo>
                        <a:pt x="34" y="1266"/>
                        <a:pt x="101" y="1289"/>
                        <a:pt x="123" y="1300"/>
                      </a:cubicBezTo>
                      <a:cubicBezTo>
                        <a:pt x="146" y="1311"/>
                        <a:pt x="112" y="1367"/>
                        <a:pt x="68" y="1378"/>
                      </a:cubicBezTo>
                      <a:cubicBezTo>
                        <a:pt x="23" y="1390"/>
                        <a:pt x="56" y="1468"/>
                        <a:pt x="68" y="1501"/>
                      </a:cubicBezTo>
                      <a:cubicBezTo>
                        <a:pt x="79" y="1546"/>
                        <a:pt x="123" y="1546"/>
                        <a:pt x="146" y="1524"/>
                      </a:cubicBezTo>
                      <a:cubicBezTo>
                        <a:pt x="168" y="1490"/>
                        <a:pt x="179" y="1468"/>
                        <a:pt x="213" y="1457"/>
                      </a:cubicBezTo>
                      <a:cubicBezTo>
                        <a:pt x="247" y="1457"/>
                        <a:pt x="292" y="1423"/>
                        <a:pt x="314" y="1390"/>
                      </a:cubicBezTo>
                      <a:cubicBezTo>
                        <a:pt x="348" y="1356"/>
                        <a:pt x="359" y="1322"/>
                        <a:pt x="381" y="1334"/>
                      </a:cubicBezTo>
                      <a:cubicBezTo>
                        <a:pt x="415" y="1345"/>
                        <a:pt x="437" y="1390"/>
                        <a:pt x="460" y="1378"/>
                      </a:cubicBezTo>
                      <a:cubicBezTo>
                        <a:pt x="482" y="1378"/>
                        <a:pt x="505" y="1322"/>
                        <a:pt x="493" y="1289"/>
                      </a:cubicBezTo>
                      <a:cubicBezTo>
                        <a:pt x="482" y="1266"/>
                        <a:pt x="516" y="1188"/>
                        <a:pt x="538" y="1165"/>
                      </a:cubicBezTo>
                      <a:cubicBezTo>
                        <a:pt x="549" y="1154"/>
                        <a:pt x="605" y="1154"/>
                        <a:pt x="617" y="1188"/>
                      </a:cubicBezTo>
                      <a:cubicBezTo>
                        <a:pt x="639" y="1233"/>
                        <a:pt x="617" y="1300"/>
                        <a:pt x="605" y="1334"/>
                      </a:cubicBezTo>
                      <a:cubicBezTo>
                        <a:pt x="594" y="1367"/>
                        <a:pt x="695" y="1378"/>
                        <a:pt x="729" y="1378"/>
                      </a:cubicBezTo>
                      <a:cubicBezTo>
                        <a:pt x="762" y="1367"/>
                        <a:pt x="751" y="1401"/>
                        <a:pt x="729" y="1434"/>
                      </a:cubicBezTo>
                      <a:cubicBezTo>
                        <a:pt x="706" y="1468"/>
                        <a:pt x="706" y="1479"/>
                        <a:pt x="695" y="1479"/>
                      </a:cubicBezTo>
                      <a:cubicBezTo>
                        <a:pt x="673" y="1479"/>
                        <a:pt x="650" y="1446"/>
                        <a:pt x="617" y="1446"/>
                      </a:cubicBezTo>
                      <a:cubicBezTo>
                        <a:pt x="583" y="1446"/>
                        <a:pt x="628" y="1569"/>
                        <a:pt x="639" y="1603"/>
                      </a:cubicBezTo>
                      <a:cubicBezTo>
                        <a:pt x="650" y="1636"/>
                        <a:pt x="695" y="1647"/>
                        <a:pt x="729" y="1670"/>
                      </a:cubicBezTo>
                      <a:cubicBezTo>
                        <a:pt x="751" y="1692"/>
                        <a:pt x="774" y="1681"/>
                        <a:pt x="785" y="1647"/>
                      </a:cubicBezTo>
                      <a:cubicBezTo>
                        <a:pt x="796" y="1625"/>
                        <a:pt x="807" y="1603"/>
                        <a:pt x="830" y="1591"/>
                      </a:cubicBezTo>
                      <a:cubicBezTo>
                        <a:pt x="841" y="1580"/>
                        <a:pt x="863" y="1603"/>
                        <a:pt x="886" y="1625"/>
                      </a:cubicBezTo>
                      <a:cubicBezTo>
                        <a:pt x="908" y="1636"/>
                        <a:pt x="953" y="1625"/>
                        <a:pt x="986" y="1647"/>
                      </a:cubicBezTo>
                      <a:cubicBezTo>
                        <a:pt x="1020" y="1670"/>
                        <a:pt x="1020" y="1692"/>
                        <a:pt x="986" y="1703"/>
                      </a:cubicBezTo>
                      <a:cubicBezTo>
                        <a:pt x="964" y="1714"/>
                        <a:pt x="964" y="1726"/>
                        <a:pt x="964" y="1759"/>
                      </a:cubicBezTo>
                      <a:cubicBezTo>
                        <a:pt x="953" y="1782"/>
                        <a:pt x="930" y="1815"/>
                        <a:pt x="908" y="1849"/>
                      </a:cubicBezTo>
                      <a:cubicBezTo>
                        <a:pt x="897" y="1894"/>
                        <a:pt x="908" y="1950"/>
                        <a:pt x="897" y="1983"/>
                      </a:cubicBezTo>
                      <a:cubicBezTo>
                        <a:pt x="897" y="2017"/>
                        <a:pt x="852" y="1995"/>
                        <a:pt x="852" y="2017"/>
                      </a:cubicBezTo>
                      <a:cubicBezTo>
                        <a:pt x="841" y="2051"/>
                        <a:pt x="841" y="2096"/>
                        <a:pt x="874" y="2118"/>
                      </a:cubicBezTo>
                      <a:cubicBezTo>
                        <a:pt x="908" y="2141"/>
                        <a:pt x="897" y="2174"/>
                        <a:pt x="930" y="2174"/>
                      </a:cubicBezTo>
                      <a:cubicBezTo>
                        <a:pt x="975" y="2174"/>
                        <a:pt x="975" y="2174"/>
                        <a:pt x="986" y="2208"/>
                      </a:cubicBezTo>
                      <a:cubicBezTo>
                        <a:pt x="998" y="2241"/>
                        <a:pt x="1065" y="2241"/>
                        <a:pt x="1087" y="2219"/>
                      </a:cubicBezTo>
                      <a:cubicBezTo>
                        <a:pt x="1121" y="2196"/>
                        <a:pt x="1121" y="2208"/>
                        <a:pt x="1132" y="2230"/>
                      </a:cubicBezTo>
                      <a:cubicBezTo>
                        <a:pt x="1132" y="2264"/>
                        <a:pt x="1143" y="2275"/>
                        <a:pt x="1121" y="2297"/>
                      </a:cubicBezTo>
                      <a:cubicBezTo>
                        <a:pt x="1087" y="2320"/>
                        <a:pt x="1121" y="2331"/>
                        <a:pt x="1110" y="2353"/>
                      </a:cubicBezTo>
                      <a:cubicBezTo>
                        <a:pt x="1099" y="2365"/>
                        <a:pt x="1076" y="2365"/>
                        <a:pt x="1054" y="2331"/>
                      </a:cubicBezTo>
                      <a:cubicBezTo>
                        <a:pt x="1031" y="2308"/>
                        <a:pt x="1009" y="2342"/>
                        <a:pt x="1009" y="2365"/>
                      </a:cubicBezTo>
                      <a:cubicBezTo>
                        <a:pt x="998" y="2398"/>
                        <a:pt x="998" y="2409"/>
                        <a:pt x="964" y="2421"/>
                      </a:cubicBezTo>
                      <a:cubicBezTo>
                        <a:pt x="941" y="2432"/>
                        <a:pt x="941" y="2465"/>
                        <a:pt x="953" y="2488"/>
                      </a:cubicBezTo>
                      <a:cubicBezTo>
                        <a:pt x="975" y="2510"/>
                        <a:pt x="975" y="2521"/>
                        <a:pt x="953" y="2532"/>
                      </a:cubicBezTo>
                      <a:cubicBezTo>
                        <a:pt x="930" y="2532"/>
                        <a:pt x="953" y="2577"/>
                        <a:pt x="941" y="2589"/>
                      </a:cubicBezTo>
                      <a:cubicBezTo>
                        <a:pt x="919" y="2600"/>
                        <a:pt x="919" y="2634"/>
                        <a:pt x="941" y="2667"/>
                      </a:cubicBezTo>
                      <a:cubicBezTo>
                        <a:pt x="953" y="2701"/>
                        <a:pt x="975" y="2723"/>
                        <a:pt x="1020" y="2712"/>
                      </a:cubicBezTo>
                      <a:cubicBezTo>
                        <a:pt x="1054" y="2701"/>
                        <a:pt x="1065" y="2768"/>
                        <a:pt x="1076" y="2801"/>
                      </a:cubicBezTo>
                      <a:cubicBezTo>
                        <a:pt x="1087" y="2835"/>
                        <a:pt x="1110" y="2824"/>
                        <a:pt x="1132" y="2790"/>
                      </a:cubicBezTo>
                      <a:cubicBezTo>
                        <a:pt x="1166" y="2757"/>
                        <a:pt x="1199" y="2768"/>
                        <a:pt x="1233" y="2790"/>
                      </a:cubicBezTo>
                      <a:cubicBezTo>
                        <a:pt x="1267" y="2813"/>
                        <a:pt x="1312" y="2835"/>
                        <a:pt x="1312" y="2869"/>
                      </a:cubicBezTo>
                      <a:cubicBezTo>
                        <a:pt x="1312" y="2891"/>
                        <a:pt x="1345" y="2880"/>
                        <a:pt x="1368" y="2846"/>
                      </a:cubicBezTo>
                      <a:cubicBezTo>
                        <a:pt x="1390" y="2813"/>
                        <a:pt x="1379" y="2734"/>
                        <a:pt x="1356" y="2712"/>
                      </a:cubicBezTo>
                      <a:cubicBezTo>
                        <a:pt x="1334" y="2678"/>
                        <a:pt x="1345" y="2656"/>
                        <a:pt x="1368" y="2656"/>
                      </a:cubicBezTo>
                      <a:cubicBezTo>
                        <a:pt x="1401" y="2645"/>
                        <a:pt x="1401" y="2667"/>
                        <a:pt x="1491" y="2734"/>
                      </a:cubicBezTo>
                      <a:cubicBezTo>
                        <a:pt x="1581" y="2813"/>
                        <a:pt x="1569" y="2835"/>
                        <a:pt x="1581" y="2869"/>
                      </a:cubicBezTo>
                      <a:cubicBezTo>
                        <a:pt x="1592" y="2903"/>
                        <a:pt x="1614" y="2914"/>
                        <a:pt x="1648" y="2936"/>
                      </a:cubicBezTo>
                      <a:cubicBezTo>
                        <a:pt x="1681" y="2970"/>
                        <a:pt x="1681" y="3014"/>
                        <a:pt x="1692" y="3037"/>
                      </a:cubicBezTo>
                      <a:cubicBezTo>
                        <a:pt x="1715" y="3048"/>
                        <a:pt x="1760" y="3026"/>
                        <a:pt x="1805" y="3037"/>
                      </a:cubicBezTo>
                      <a:cubicBezTo>
                        <a:pt x="1838" y="3048"/>
                        <a:pt x="1894" y="3026"/>
                        <a:pt x="1917" y="3014"/>
                      </a:cubicBezTo>
                      <a:cubicBezTo>
                        <a:pt x="1939" y="3003"/>
                        <a:pt x="1961" y="3093"/>
                        <a:pt x="1984" y="3138"/>
                      </a:cubicBezTo>
                      <a:cubicBezTo>
                        <a:pt x="1995" y="3183"/>
                        <a:pt x="1973" y="3227"/>
                        <a:pt x="1950" y="3227"/>
                      </a:cubicBezTo>
                      <a:cubicBezTo>
                        <a:pt x="1928" y="3227"/>
                        <a:pt x="1950" y="3295"/>
                        <a:pt x="1917" y="3306"/>
                      </a:cubicBezTo>
                      <a:cubicBezTo>
                        <a:pt x="1894" y="3317"/>
                        <a:pt x="1905" y="3351"/>
                        <a:pt x="1939" y="3362"/>
                      </a:cubicBezTo>
                      <a:cubicBezTo>
                        <a:pt x="1973" y="3373"/>
                        <a:pt x="2017" y="3418"/>
                        <a:pt x="2029" y="3440"/>
                      </a:cubicBezTo>
                      <a:cubicBezTo>
                        <a:pt x="2051" y="3474"/>
                        <a:pt x="2085" y="3463"/>
                        <a:pt x="2118" y="3463"/>
                      </a:cubicBezTo>
                      <a:cubicBezTo>
                        <a:pt x="2152" y="3463"/>
                        <a:pt x="2152" y="3474"/>
                        <a:pt x="2174" y="3452"/>
                      </a:cubicBezTo>
                      <a:cubicBezTo>
                        <a:pt x="2197" y="3440"/>
                        <a:pt x="2197" y="3407"/>
                        <a:pt x="2219" y="3407"/>
                      </a:cubicBezTo>
                      <a:cubicBezTo>
                        <a:pt x="2241" y="3396"/>
                        <a:pt x="2275" y="3373"/>
                        <a:pt x="2286" y="3351"/>
                      </a:cubicBezTo>
                      <a:cubicBezTo>
                        <a:pt x="2286" y="3317"/>
                        <a:pt x="2298" y="3283"/>
                        <a:pt x="2331" y="3295"/>
                      </a:cubicBezTo>
                      <a:cubicBezTo>
                        <a:pt x="2354" y="3295"/>
                        <a:pt x="2365" y="3272"/>
                        <a:pt x="2387" y="3272"/>
                      </a:cubicBezTo>
                      <a:cubicBezTo>
                        <a:pt x="2410" y="3272"/>
                        <a:pt x="2410" y="3373"/>
                        <a:pt x="2387" y="3384"/>
                      </a:cubicBezTo>
                      <a:cubicBezTo>
                        <a:pt x="2376" y="3396"/>
                        <a:pt x="2365" y="3429"/>
                        <a:pt x="2387" y="3429"/>
                      </a:cubicBezTo>
                      <a:cubicBezTo>
                        <a:pt x="2421" y="3429"/>
                        <a:pt x="2432" y="3429"/>
                        <a:pt x="2421" y="3463"/>
                      </a:cubicBezTo>
                      <a:cubicBezTo>
                        <a:pt x="2421" y="3496"/>
                        <a:pt x="2432" y="3552"/>
                        <a:pt x="2443" y="3541"/>
                      </a:cubicBezTo>
                      <a:cubicBezTo>
                        <a:pt x="2466" y="3541"/>
                        <a:pt x="2488" y="3552"/>
                        <a:pt x="2499" y="3575"/>
                      </a:cubicBezTo>
                      <a:cubicBezTo>
                        <a:pt x="2510" y="3586"/>
                        <a:pt x="2612" y="3586"/>
                        <a:pt x="2612" y="3586"/>
                      </a:cubicBezTo>
                      <a:cubicBezTo>
                        <a:pt x="2612" y="3698"/>
                        <a:pt x="2612" y="3698"/>
                        <a:pt x="2612" y="3698"/>
                      </a:cubicBezTo>
                      <a:cubicBezTo>
                        <a:pt x="3306" y="3687"/>
                        <a:pt x="3306" y="3687"/>
                        <a:pt x="3306" y="3687"/>
                      </a:cubicBezTo>
                      <a:cubicBezTo>
                        <a:pt x="3306" y="3687"/>
                        <a:pt x="3340" y="3676"/>
                        <a:pt x="3351" y="3642"/>
                      </a:cubicBezTo>
                      <a:cubicBezTo>
                        <a:pt x="3351" y="3608"/>
                        <a:pt x="3385" y="3608"/>
                        <a:pt x="3418" y="3597"/>
                      </a:cubicBezTo>
                      <a:cubicBezTo>
                        <a:pt x="3430" y="3597"/>
                        <a:pt x="3430" y="3586"/>
                        <a:pt x="3430" y="3563"/>
                      </a:cubicBezTo>
                      <a:cubicBezTo>
                        <a:pt x="3418" y="3552"/>
                        <a:pt x="3407" y="3519"/>
                        <a:pt x="3418" y="3508"/>
                      </a:cubicBezTo>
                      <a:cubicBezTo>
                        <a:pt x="3430" y="3485"/>
                        <a:pt x="3452" y="3429"/>
                        <a:pt x="3441" y="3396"/>
                      </a:cubicBezTo>
                      <a:cubicBezTo>
                        <a:pt x="3430" y="3373"/>
                        <a:pt x="3396" y="3373"/>
                        <a:pt x="3396" y="3351"/>
                      </a:cubicBezTo>
                      <a:cubicBezTo>
                        <a:pt x="3396" y="3328"/>
                        <a:pt x="3374" y="3295"/>
                        <a:pt x="3340" y="3283"/>
                      </a:cubicBezTo>
                      <a:cubicBezTo>
                        <a:pt x="3306" y="3283"/>
                        <a:pt x="3284" y="3272"/>
                        <a:pt x="3250" y="3239"/>
                      </a:cubicBezTo>
                      <a:cubicBezTo>
                        <a:pt x="3228" y="3216"/>
                        <a:pt x="3217" y="3160"/>
                        <a:pt x="3183" y="3172"/>
                      </a:cubicBezTo>
                      <a:cubicBezTo>
                        <a:pt x="3138" y="3183"/>
                        <a:pt x="3116" y="3149"/>
                        <a:pt x="3127" y="3138"/>
                      </a:cubicBezTo>
                      <a:cubicBezTo>
                        <a:pt x="3138" y="3115"/>
                        <a:pt x="3138" y="3104"/>
                        <a:pt x="3127" y="3082"/>
                      </a:cubicBezTo>
                      <a:cubicBezTo>
                        <a:pt x="3116" y="3059"/>
                        <a:pt x="3138" y="2981"/>
                        <a:pt x="3105" y="2947"/>
                      </a:cubicBezTo>
                      <a:cubicBezTo>
                        <a:pt x="3071" y="2970"/>
                        <a:pt x="2992" y="2992"/>
                        <a:pt x="2959" y="2992"/>
                      </a:cubicBezTo>
                      <a:cubicBezTo>
                        <a:pt x="2925" y="2992"/>
                        <a:pt x="2892" y="2981"/>
                        <a:pt x="2869" y="3003"/>
                      </a:cubicBezTo>
                      <a:cubicBezTo>
                        <a:pt x="2847" y="3014"/>
                        <a:pt x="2779" y="3014"/>
                        <a:pt x="2757" y="2958"/>
                      </a:cubicBezTo>
                      <a:cubicBezTo>
                        <a:pt x="2735" y="2903"/>
                        <a:pt x="2712" y="2858"/>
                        <a:pt x="2690" y="2846"/>
                      </a:cubicBezTo>
                      <a:cubicBezTo>
                        <a:pt x="2668" y="2835"/>
                        <a:pt x="2634" y="2790"/>
                        <a:pt x="2612" y="2757"/>
                      </a:cubicBezTo>
                      <a:cubicBezTo>
                        <a:pt x="2600" y="2734"/>
                        <a:pt x="2578" y="2712"/>
                        <a:pt x="2544" y="2723"/>
                      </a:cubicBezTo>
                      <a:cubicBezTo>
                        <a:pt x="2499" y="2723"/>
                        <a:pt x="2477" y="2712"/>
                        <a:pt x="2443" y="2678"/>
                      </a:cubicBezTo>
                      <a:cubicBezTo>
                        <a:pt x="2410" y="2634"/>
                        <a:pt x="2410" y="2611"/>
                        <a:pt x="2309" y="2611"/>
                      </a:cubicBezTo>
                      <a:cubicBezTo>
                        <a:pt x="2208" y="2622"/>
                        <a:pt x="2017" y="2622"/>
                        <a:pt x="1984" y="2622"/>
                      </a:cubicBezTo>
                      <a:cubicBezTo>
                        <a:pt x="1950" y="2611"/>
                        <a:pt x="1928" y="2589"/>
                        <a:pt x="1894" y="2566"/>
                      </a:cubicBezTo>
                      <a:cubicBezTo>
                        <a:pt x="1849" y="2555"/>
                        <a:pt x="1805" y="2544"/>
                        <a:pt x="1816" y="2510"/>
                      </a:cubicBezTo>
                      <a:cubicBezTo>
                        <a:pt x="1816" y="2465"/>
                        <a:pt x="1805" y="2432"/>
                        <a:pt x="1793" y="2409"/>
                      </a:cubicBezTo>
                      <a:cubicBezTo>
                        <a:pt x="1771" y="2387"/>
                        <a:pt x="1681" y="2297"/>
                        <a:pt x="1648" y="2275"/>
                      </a:cubicBezTo>
                      <a:cubicBezTo>
                        <a:pt x="1625" y="2264"/>
                        <a:pt x="1592" y="2286"/>
                        <a:pt x="1569" y="2219"/>
                      </a:cubicBezTo>
                      <a:cubicBezTo>
                        <a:pt x="1536" y="2141"/>
                        <a:pt x="1513" y="2062"/>
                        <a:pt x="1502" y="2039"/>
                      </a:cubicBezTo>
                      <a:cubicBezTo>
                        <a:pt x="1491" y="2017"/>
                        <a:pt x="1457" y="1894"/>
                        <a:pt x="1423" y="1827"/>
                      </a:cubicBezTo>
                      <a:cubicBezTo>
                        <a:pt x="1390" y="1770"/>
                        <a:pt x="1289" y="1647"/>
                        <a:pt x="1233" y="1591"/>
                      </a:cubicBezTo>
                      <a:cubicBezTo>
                        <a:pt x="1177" y="1546"/>
                        <a:pt x="1065" y="1423"/>
                        <a:pt x="1043" y="1401"/>
                      </a:cubicBezTo>
                      <a:cubicBezTo>
                        <a:pt x="1009" y="1378"/>
                        <a:pt x="919" y="1221"/>
                        <a:pt x="886" y="1154"/>
                      </a:cubicBezTo>
                      <a:cubicBezTo>
                        <a:pt x="841" y="1087"/>
                        <a:pt x="796" y="997"/>
                        <a:pt x="796" y="975"/>
                      </a:cubicBezTo>
                      <a:cubicBezTo>
                        <a:pt x="785" y="952"/>
                        <a:pt x="717" y="840"/>
                        <a:pt x="717" y="796"/>
                      </a:cubicBezTo>
                      <a:cubicBezTo>
                        <a:pt x="706" y="762"/>
                        <a:pt x="695" y="728"/>
                        <a:pt x="673" y="717"/>
                      </a:cubicBezTo>
                      <a:cubicBezTo>
                        <a:pt x="650" y="706"/>
                        <a:pt x="628" y="661"/>
                        <a:pt x="605" y="605"/>
                      </a:cubicBezTo>
                      <a:cubicBezTo>
                        <a:pt x="594" y="549"/>
                        <a:pt x="538" y="470"/>
                        <a:pt x="572" y="459"/>
                      </a:cubicBezTo>
                      <a:cubicBezTo>
                        <a:pt x="594" y="448"/>
                        <a:pt x="605" y="448"/>
                        <a:pt x="583" y="426"/>
                      </a:cubicBezTo>
                      <a:cubicBezTo>
                        <a:pt x="572" y="392"/>
                        <a:pt x="527" y="303"/>
                        <a:pt x="516" y="258"/>
                      </a:cubicBezTo>
                      <a:cubicBezTo>
                        <a:pt x="505" y="213"/>
                        <a:pt x="482" y="190"/>
                        <a:pt x="460" y="190"/>
                      </a:cubicBezTo>
                      <a:cubicBezTo>
                        <a:pt x="448" y="179"/>
                        <a:pt x="437" y="179"/>
                        <a:pt x="448" y="168"/>
                      </a:cubicBezTo>
                      <a:lnTo>
                        <a:pt x="448" y="168"/>
                      </a:lnTo>
                      <a:cubicBezTo>
                        <a:pt x="448" y="168"/>
                        <a:pt x="359" y="168"/>
                        <a:pt x="325" y="112"/>
                      </a:cubicBezTo>
                      <a:cubicBezTo>
                        <a:pt x="292" y="45"/>
                        <a:pt x="269" y="0"/>
                        <a:pt x="224" y="22"/>
                      </a:cubicBezTo>
                      <a:cubicBezTo>
                        <a:pt x="191" y="45"/>
                        <a:pt x="179" y="90"/>
                        <a:pt x="135" y="90"/>
                      </a:cubicBezTo>
                      <a:cubicBezTo>
                        <a:pt x="101" y="90"/>
                        <a:pt x="79" y="45"/>
                        <a:pt x="68" y="79"/>
                      </a:cubicBezTo>
                      <a:cubicBezTo>
                        <a:pt x="56" y="90"/>
                        <a:pt x="45" y="101"/>
                        <a:pt x="34" y="112"/>
                      </a:cubicBezTo>
                      <a:cubicBezTo>
                        <a:pt x="45" y="134"/>
                        <a:pt x="68" y="157"/>
                        <a:pt x="90" y="157"/>
                      </a:cubicBezTo>
                      <a:cubicBezTo>
                        <a:pt x="123" y="168"/>
                        <a:pt x="146" y="168"/>
                        <a:pt x="157" y="190"/>
                      </a:cubicBezTo>
                      <a:cubicBezTo>
                        <a:pt x="168" y="224"/>
                        <a:pt x="146" y="303"/>
                        <a:pt x="101" y="336"/>
                      </a:cubicBezTo>
                      <a:cubicBezTo>
                        <a:pt x="56" y="359"/>
                        <a:pt x="56" y="470"/>
                        <a:pt x="90" y="470"/>
                      </a:cubicBezTo>
                      <a:cubicBezTo>
                        <a:pt x="112" y="470"/>
                        <a:pt x="101" y="504"/>
                        <a:pt x="101" y="538"/>
                      </a:cubicBezTo>
                      <a:cubicBezTo>
                        <a:pt x="101" y="572"/>
                        <a:pt x="34" y="583"/>
                        <a:pt x="12" y="594"/>
                      </a:cubicBezTo>
                      <a:cubicBezTo>
                        <a:pt x="0" y="594"/>
                        <a:pt x="34" y="695"/>
                        <a:pt x="56" y="706"/>
                      </a:cubicBezTo>
                      <a:cubicBezTo>
                        <a:pt x="79" y="717"/>
                        <a:pt x="90" y="784"/>
                        <a:pt x="90" y="784"/>
                      </a:cubicBezTo>
                      <a:cubicBezTo>
                        <a:pt x="112" y="807"/>
                        <a:pt x="112" y="807"/>
                        <a:pt x="112" y="807"/>
                      </a:cubicBezTo>
                      <a:cubicBezTo>
                        <a:pt x="112" y="807"/>
                        <a:pt x="112" y="863"/>
                        <a:pt x="112" y="89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2" name="Freeform 30">
                  <a:extLst>
                    <a:ext uri="{FF2B5EF4-FFF2-40B4-BE49-F238E27FC236}">
                      <a16:creationId xmlns:a16="http://schemas.microsoft.com/office/drawing/2014/main" id="{BF1A6506-D713-2915-FBEF-DCFE6F9B6D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7750" y="4745038"/>
                  <a:ext cx="1020763" cy="622300"/>
                </a:xfrm>
                <a:custGeom>
                  <a:avLst/>
                  <a:gdLst>
                    <a:gd name="T0" fmla="*/ 2543 w 2835"/>
                    <a:gd name="T1" fmla="*/ 1715 h 1727"/>
                    <a:gd name="T2" fmla="*/ 2599 w 2835"/>
                    <a:gd name="T3" fmla="*/ 1603 h 1727"/>
                    <a:gd name="T4" fmla="*/ 2711 w 2835"/>
                    <a:gd name="T5" fmla="*/ 1558 h 1727"/>
                    <a:gd name="T6" fmla="*/ 2778 w 2835"/>
                    <a:gd name="T7" fmla="*/ 1435 h 1727"/>
                    <a:gd name="T8" fmla="*/ 2823 w 2835"/>
                    <a:gd name="T9" fmla="*/ 1222 h 1727"/>
                    <a:gd name="T10" fmla="*/ 2711 w 2835"/>
                    <a:gd name="T11" fmla="*/ 1154 h 1727"/>
                    <a:gd name="T12" fmla="*/ 2655 w 2835"/>
                    <a:gd name="T13" fmla="*/ 930 h 1727"/>
                    <a:gd name="T14" fmla="*/ 2577 w 2835"/>
                    <a:gd name="T15" fmla="*/ 863 h 1727"/>
                    <a:gd name="T16" fmla="*/ 2520 w 2835"/>
                    <a:gd name="T17" fmla="*/ 762 h 1727"/>
                    <a:gd name="T18" fmla="*/ 2543 w 2835"/>
                    <a:gd name="T19" fmla="*/ 650 h 1727"/>
                    <a:gd name="T20" fmla="*/ 2453 w 2835"/>
                    <a:gd name="T21" fmla="*/ 583 h 1727"/>
                    <a:gd name="T22" fmla="*/ 2330 w 2835"/>
                    <a:gd name="T23" fmla="*/ 594 h 1727"/>
                    <a:gd name="T24" fmla="*/ 2240 w 2835"/>
                    <a:gd name="T25" fmla="*/ 527 h 1727"/>
                    <a:gd name="T26" fmla="*/ 2151 w 2835"/>
                    <a:gd name="T27" fmla="*/ 415 h 1727"/>
                    <a:gd name="T28" fmla="*/ 2095 w 2835"/>
                    <a:gd name="T29" fmla="*/ 303 h 1727"/>
                    <a:gd name="T30" fmla="*/ 1927 w 2835"/>
                    <a:gd name="T31" fmla="*/ 247 h 1727"/>
                    <a:gd name="T32" fmla="*/ 1837 w 2835"/>
                    <a:gd name="T33" fmla="*/ 135 h 1727"/>
                    <a:gd name="T34" fmla="*/ 1725 w 2835"/>
                    <a:gd name="T35" fmla="*/ 23 h 1727"/>
                    <a:gd name="T36" fmla="*/ 1646 w 2835"/>
                    <a:gd name="T37" fmla="*/ 90 h 1727"/>
                    <a:gd name="T38" fmla="*/ 1568 w 2835"/>
                    <a:gd name="T39" fmla="*/ 157 h 1727"/>
                    <a:gd name="T40" fmla="*/ 1445 w 2835"/>
                    <a:gd name="T41" fmla="*/ 179 h 1727"/>
                    <a:gd name="T42" fmla="*/ 1389 w 2835"/>
                    <a:gd name="T43" fmla="*/ 236 h 1727"/>
                    <a:gd name="T44" fmla="*/ 1333 w 2835"/>
                    <a:gd name="T45" fmla="*/ 303 h 1727"/>
                    <a:gd name="T46" fmla="*/ 1243 w 2835"/>
                    <a:gd name="T47" fmla="*/ 325 h 1727"/>
                    <a:gd name="T48" fmla="*/ 1198 w 2835"/>
                    <a:gd name="T49" fmla="*/ 213 h 1727"/>
                    <a:gd name="T50" fmla="*/ 1153 w 2835"/>
                    <a:gd name="T51" fmla="*/ 90 h 1727"/>
                    <a:gd name="T52" fmla="*/ 1086 w 2835"/>
                    <a:gd name="T53" fmla="*/ 23 h 1727"/>
                    <a:gd name="T54" fmla="*/ 996 w 2835"/>
                    <a:gd name="T55" fmla="*/ 12 h 1727"/>
                    <a:gd name="T56" fmla="*/ 929 w 2835"/>
                    <a:gd name="T57" fmla="*/ 68 h 1727"/>
                    <a:gd name="T58" fmla="*/ 974 w 2835"/>
                    <a:gd name="T59" fmla="*/ 224 h 1727"/>
                    <a:gd name="T60" fmla="*/ 996 w 2835"/>
                    <a:gd name="T61" fmla="*/ 325 h 1727"/>
                    <a:gd name="T62" fmla="*/ 828 w 2835"/>
                    <a:gd name="T63" fmla="*/ 281 h 1727"/>
                    <a:gd name="T64" fmla="*/ 560 w 2835"/>
                    <a:gd name="T65" fmla="*/ 236 h 1727"/>
                    <a:gd name="T66" fmla="*/ 336 w 2835"/>
                    <a:gd name="T67" fmla="*/ 179 h 1727"/>
                    <a:gd name="T68" fmla="*/ 213 w 2835"/>
                    <a:gd name="T69" fmla="*/ 247 h 1727"/>
                    <a:gd name="T70" fmla="*/ 202 w 2835"/>
                    <a:gd name="T71" fmla="*/ 448 h 1727"/>
                    <a:gd name="T72" fmla="*/ 11 w 2835"/>
                    <a:gd name="T73" fmla="*/ 516 h 1727"/>
                    <a:gd name="T74" fmla="*/ 56 w 2835"/>
                    <a:gd name="T75" fmla="*/ 661 h 1727"/>
                    <a:gd name="T76" fmla="*/ 359 w 2835"/>
                    <a:gd name="T77" fmla="*/ 841 h 1727"/>
                    <a:gd name="T78" fmla="*/ 716 w 2835"/>
                    <a:gd name="T79" fmla="*/ 1099 h 1727"/>
                    <a:gd name="T80" fmla="*/ 1142 w 2835"/>
                    <a:gd name="T81" fmla="*/ 1255 h 1727"/>
                    <a:gd name="T82" fmla="*/ 1702 w 2835"/>
                    <a:gd name="T83" fmla="*/ 1536 h 1727"/>
                    <a:gd name="T84" fmla="*/ 2095 w 2835"/>
                    <a:gd name="T85" fmla="*/ 1569 h 1727"/>
                    <a:gd name="T86" fmla="*/ 2296 w 2835"/>
                    <a:gd name="T87" fmla="*/ 1625 h 1727"/>
                    <a:gd name="T88" fmla="*/ 2543 w 2835"/>
                    <a:gd name="T89" fmla="*/ 1715 h 1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835" h="1727">
                      <a:moveTo>
                        <a:pt x="2543" y="1715"/>
                      </a:moveTo>
                      <a:lnTo>
                        <a:pt x="2543" y="1715"/>
                      </a:lnTo>
                      <a:cubicBezTo>
                        <a:pt x="2599" y="1715"/>
                        <a:pt x="2565" y="1681"/>
                        <a:pt x="2577" y="1670"/>
                      </a:cubicBezTo>
                      <a:cubicBezTo>
                        <a:pt x="2599" y="1670"/>
                        <a:pt x="2610" y="1614"/>
                        <a:pt x="2599" y="1603"/>
                      </a:cubicBezTo>
                      <a:cubicBezTo>
                        <a:pt x="2577" y="1581"/>
                        <a:pt x="2610" y="1547"/>
                        <a:pt x="2644" y="1569"/>
                      </a:cubicBezTo>
                      <a:cubicBezTo>
                        <a:pt x="2677" y="1581"/>
                        <a:pt x="2700" y="1581"/>
                        <a:pt x="2711" y="1558"/>
                      </a:cubicBezTo>
                      <a:cubicBezTo>
                        <a:pt x="2711" y="1536"/>
                        <a:pt x="2722" y="1502"/>
                        <a:pt x="2745" y="1479"/>
                      </a:cubicBezTo>
                      <a:cubicBezTo>
                        <a:pt x="2767" y="1468"/>
                        <a:pt x="2789" y="1457"/>
                        <a:pt x="2778" y="1435"/>
                      </a:cubicBezTo>
                      <a:cubicBezTo>
                        <a:pt x="2778" y="1412"/>
                        <a:pt x="2778" y="1278"/>
                        <a:pt x="2789" y="1267"/>
                      </a:cubicBezTo>
                      <a:cubicBezTo>
                        <a:pt x="2801" y="1244"/>
                        <a:pt x="2834" y="1233"/>
                        <a:pt x="2823" y="1222"/>
                      </a:cubicBezTo>
                      <a:cubicBezTo>
                        <a:pt x="2812" y="1210"/>
                        <a:pt x="2778" y="1210"/>
                        <a:pt x="2756" y="1199"/>
                      </a:cubicBezTo>
                      <a:cubicBezTo>
                        <a:pt x="2733" y="1188"/>
                        <a:pt x="2733" y="1154"/>
                        <a:pt x="2711" y="1154"/>
                      </a:cubicBezTo>
                      <a:cubicBezTo>
                        <a:pt x="2689" y="1154"/>
                        <a:pt x="2655" y="1143"/>
                        <a:pt x="2655" y="1132"/>
                      </a:cubicBezTo>
                      <a:cubicBezTo>
                        <a:pt x="2644" y="1121"/>
                        <a:pt x="2633" y="953"/>
                        <a:pt x="2655" y="930"/>
                      </a:cubicBezTo>
                      <a:cubicBezTo>
                        <a:pt x="2677" y="908"/>
                        <a:pt x="2655" y="886"/>
                        <a:pt x="2622" y="886"/>
                      </a:cubicBezTo>
                      <a:cubicBezTo>
                        <a:pt x="2588" y="886"/>
                        <a:pt x="2577" y="886"/>
                        <a:pt x="2577" y="863"/>
                      </a:cubicBezTo>
                      <a:cubicBezTo>
                        <a:pt x="2577" y="830"/>
                        <a:pt x="2554" y="830"/>
                        <a:pt x="2532" y="818"/>
                      </a:cubicBezTo>
                      <a:cubicBezTo>
                        <a:pt x="2520" y="807"/>
                        <a:pt x="2532" y="774"/>
                        <a:pt x="2520" y="762"/>
                      </a:cubicBezTo>
                      <a:cubicBezTo>
                        <a:pt x="2498" y="740"/>
                        <a:pt x="2509" y="717"/>
                        <a:pt x="2543" y="706"/>
                      </a:cubicBezTo>
                      <a:cubicBezTo>
                        <a:pt x="2565" y="695"/>
                        <a:pt x="2565" y="661"/>
                        <a:pt x="2543" y="650"/>
                      </a:cubicBezTo>
                      <a:cubicBezTo>
                        <a:pt x="2532" y="639"/>
                        <a:pt x="2520" y="583"/>
                        <a:pt x="2509" y="572"/>
                      </a:cubicBezTo>
                      <a:cubicBezTo>
                        <a:pt x="2498" y="561"/>
                        <a:pt x="2476" y="583"/>
                        <a:pt x="2453" y="583"/>
                      </a:cubicBezTo>
                      <a:cubicBezTo>
                        <a:pt x="2431" y="583"/>
                        <a:pt x="2420" y="594"/>
                        <a:pt x="2397" y="617"/>
                      </a:cubicBezTo>
                      <a:cubicBezTo>
                        <a:pt x="2364" y="628"/>
                        <a:pt x="2353" y="594"/>
                        <a:pt x="2330" y="594"/>
                      </a:cubicBezTo>
                      <a:cubicBezTo>
                        <a:pt x="2308" y="594"/>
                        <a:pt x="2296" y="561"/>
                        <a:pt x="2296" y="538"/>
                      </a:cubicBezTo>
                      <a:cubicBezTo>
                        <a:pt x="2285" y="516"/>
                        <a:pt x="2240" y="538"/>
                        <a:pt x="2240" y="527"/>
                      </a:cubicBezTo>
                      <a:cubicBezTo>
                        <a:pt x="2229" y="516"/>
                        <a:pt x="2229" y="482"/>
                        <a:pt x="2229" y="460"/>
                      </a:cubicBezTo>
                      <a:cubicBezTo>
                        <a:pt x="2218" y="437"/>
                        <a:pt x="2173" y="426"/>
                        <a:pt x="2151" y="415"/>
                      </a:cubicBezTo>
                      <a:cubicBezTo>
                        <a:pt x="2117" y="392"/>
                        <a:pt x="2117" y="392"/>
                        <a:pt x="2117" y="370"/>
                      </a:cubicBezTo>
                      <a:cubicBezTo>
                        <a:pt x="2117" y="336"/>
                        <a:pt x="2117" y="325"/>
                        <a:pt x="2095" y="303"/>
                      </a:cubicBezTo>
                      <a:cubicBezTo>
                        <a:pt x="2072" y="269"/>
                        <a:pt x="2016" y="269"/>
                        <a:pt x="1982" y="269"/>
                      </a:cubicBezTo>
                      <a:cubicBezTo>
                        <a:pt x="1949" y="269"/>
                        <a:pt x="1960" y="247"/>
                        <a:pt x="1927" y="247"/>
                      </a:cubicBezTo>
                      <a:cubicBezTo>
                        <a:pt x="1893" y="258"/>
                        <a:pt x="1882" y="213"/>
                        <a:pt x="1882" y="179"/>
                      </a:cubicBezTo>
                      <a:cubicBezTo>
                        <a:pt x="1882" y="146"/>
                        <a:pt x="1848" y="157"/>
                        <a:pt x="1837" y="135"/>
                      </a:cubicBezTo>
                      <a:cubicBezTo>
                        <a:pt x="1826" y="112"/>
                        <a:pt x="1803" y="79"/>
                        <a:pt x="1781" y="79"/>
                      </a:cubicBezTo>
                      <a:cubicBezTo>
                        <a:pt x="1770" y="79"/>
                        <a:pt x="1736" y="45"/>
                        <a:pt x="1725" y="23"/>
                      </a:cubicBezTo>
                      <a:cubicBezTo>
                        <a:pt x="1714" y="12"/>
                        <a:pt x="1680" y="23"/>
                        <a:pt x="1691" y="45"/>
                      </a:cubicBezTo>
                      <a:cubicBezTo>
                        <a:pt x="1691" y="79"/>
                        <a:pt x="1680" y="90"/>
                        <a:pt x="1646" y="90"/>
                      </a:cubicBezTo>
                      <a:cubicBezTo>
                        <a:pt x="1624" y="90"/>
                        <a:pt x="1635" y="112"/>
                        <a:pt x="1624" y="135"/>
                      </a:cubicBezTo>
                      <a:cubicBezTo>
                        <a:pt x="1624" y="157"/>
                        <a:pt x="1579" y="157"/>
                        <a:pt x="1568" y="157"/>
                      </a:cubicBezTo>
                      <a:cubicBezTo>
                        <a:pt x="1546" y="157"/>
                        <a:pt x="1501" y="157"/>
                        <a:pt x="1489" y="179"/>
                      </a:cubicBezTo>
                      <a:cubicBezTo>
                        <a:pt x="1478" y="202"/>
                        <a:pt x="1467" y="202"/>
                        <a:pt x="1445" y="179"/>
                      </a:cubicBezTo>
                      <a:cubicBezTo>
                        <a:pt x="1433" y="157"/>
                        <a:pt x="1422" y="168"/>
                        <a:pt x="1422" y="191"/>
                      </a:cubicBezTo>
                      <a:cubicBezTo>
                        <a:pt x="1422" y="213"/>
                        <a:pt x="1400" y="236"/>
                        <a:pt x="1389" y="236"/>
                      </a:cubicBezTo>
                      <a:cubicBezTo>
                        <a:pt x="1366" y="224"/>
                        <a:pt x="1355" y="258"/>
                        <a:pt x="1366" y="281"/>
                      </a:cubicBezTo>
                      <a:cubicBezTo>
                        <a:pt x="1366" y="292"/>
                        <a:pt x="1355" y="303"/>
                        <a:pt x="1333" y="303"/>
                      </a:cubicBezTo>
                      <a:cubicBezTo>
                        <a:pt x="1310" y="303"/>
                        <a:pt x="1299" y="314"/>
                        <a:pt x="1288" y="336"/>
                      </a:cubicBezTo>
                      <a:cubicBezTo>
                        <a:pt x="1277" y="359"/>
                        <a:pt x="1254" y="359"/>
                        <a:pt x="1243" y="325"/>
                      </a:cubicBezTo>
                      <a:cubicBezTo>
                        <a:pt x="1232" y="303"/>
                        <a:pt x="1220" y="269"/>
                        <a:pt x="1198" y="258"/>
                      </a:cubicBezTo>
                      <a:cubicBezTo>
                        <a:pt x="1176" y="247"/>
                        <a:pt x="1176" y="224"/>
                        <a:pt x="1198" y="213"/>
                      </a:cubicBezTo>
                      <a:cubicBezTo>
                        <a:pt x="1220" y="191"/>
                        <a:pt x="1187" y="168"/>
                        <a:pt x="1153" y="168"/>
                      </a:cubicBezTo>
                      <a:cubicBezTo>
                        <a:pt x="1120" y="168"/>
                        <a:pt x="1131" y="101"/>
                        <a:pt x="1153" y="90"/>
                      </a:cubicBezTo>
                      <a:cubicBezTo>
                        <a:pt x="1164" y="79"/>
                        <a:pt x="1153" y="56"/>
                        <a:pt x="1131" y="56"/>
                      </a:cubicBezTo>
                      <a:cubicBezTo>
                        <a:pt x="1109" y="56"/>
                        <a:pt x="1109" y="23"/>
                        <a:pt x="1086" y="23"/>
                      </a:cubicBezTo>
                      <a:cubicBezTo>
                        <a:pt x="1064" y="34"/>
                        <a:pt x="1053" y="12"/>
                        <a:pt x="1030" y="0"/>
                      </a:cubicBezTo>
                      <a:cubicBezTo>
                        <a:pt x="1019" y="0"/>
                        <a:pt x="1008" y="12"/>
                        <a:pt x="996" y="12"/>
                      </a:cubicBezTo>
                      <a:cubicBezTo>
                        <a:pt x="985" y="34"/>
                        <a:pt x="963" y="12"/>
                        <a:pt x="940" y="12"/>
                      </a:cubicBezTo>
                      <a:cubicBezTo>
                        <a:pt x="918" y="12"/>
                        <a:pt x="895" y="56"/>
                        <a:pt x="929" y="68"/>
                      </a:cubicBezTo>
                      <a:cubicBezTo>
                        <a:pt x="951" y="79"/>
                        <a:pt x="918" y="112"/>
                        <a:pt x="940" y="135"/>
                      </a:cubicBezTo>
                      <a:cubicBezTo>
                        <a:pt x="963" y="157"/>
                        <a:pt x="940" y="202"/>
                        <a:pt x="974" y="224"/>
                      </a:cubicBezTo>
                      <a:cubicBezTo>
                        <a:pt x="1008" y="236"/>
                        <a:pt x="1053" y="247"/>
                        <a:pt x="1053" y="281"/>
                      </a:cubicBezTo>
                      <a:cubicBezTo>
                        <a:pt x="1053" y="325"/>
                        <a:pt x="1041" y="359"/>
                        <a:pt x="996" y="325"/>
                      </a:cubicBezTo>
                      <a:cubicBezTo>
                        <a:pt x="963" y="292"/>
                        <a:pt x="940" y="258"/>
                        <a:pt x="929" y="258"/>
                      </a:cubicBezTo>
                      <a:cubicBezTo>
                        <a:pt x="907" y="258"/>
                        <a:pt x="851" y="292"/>
                        <a:pt x="828" y="281"/>
                      </a:cubicBezTo>
                      <a:cubicBezTo>
                        <a:pt x="795" y="269"/>
                        <a:pt x="795" y="213"/>
                        <a:pt x="761" y="213"/>
                      </a:cubicBezTo>
                      <a:cubicBezTo>
                        <a:pt x="727" y="213"/>
                        <a:pt x="605" y="202"/>
                        <a:pt x="560" y="236"/>
                      </a:cubicBezTo>
                      <a:cubicBezTo>
                        <a:pt x="516" y="258"/>
                        <a:pt x="459" y="281"/>
                        <a:pt x="448" y="258"/>
                      </a:cubicBezTo>
                      <a:cubicBezTo>
                        <a:pt x="426" y="224"/>
                        <a:pt x="370" y="168"/>
                        <a:pt x="336" y="179"/>
                      </a:cubicBezTo>
                      <a:cubicBezTo>
                        <a:pt x="314" y="179"/>
                        <a:pt x="280" y="191"/>
                        <a:pt x="247" y="191"/>
                      </a:cubicBezTo>
                      <a:cubicBezTo>
                        <a:pt x="224" y="179"/>
                        <a:pt x="213" y="191"/>
                        <a:pt x="213" y="247"/>
                      </a:cubicBezTo>
                      <a:cubicBezTo>
                        <a:pt x="202" y="303"/>
                        <a:pt x="190" y="359"/>
                        <a:pt x="224" y="381"/>
                      </a:cubicBezTo>
                      <a:cubicBezTo>
                        <a:pt x="247" y="404"/>
                        <a:pt x="258" y="460"/>
                        <a:pt x="202" y="448"/>
                      </a:cubicBezTo>
                      <a:cubicBezTo>
                        <a:pt x="157" y="437"/>
                        <a:pt x="123" y="471"/>
                        <a:pt x="112" y="482"/>
                      </a:cubicBezTo>
                      <a:cubicBezTo>
                        <a:pt x="101" y="505"/>
                        <a:pt x="23" y="482"/>
                        <a:pt x="11" y="516"/>
                      </a:cubicBezTo>
                      <a:cubicBezTo>
                        <a:pt x="0" y="538"/>
                        <a:pt x="0" y="617"/>
                        <a:pt x="23" y="639"/>
                      </a:cubicBezTo>
                      <a:cubicBezTo>
                        <a:pt x="34" y="650"/>
                        <a:pt x="45" y="661"/>
                        <a:pt x="56" y="661"/>
                      </a:cubicBezTo>
                      <a:cubicBezTo>
                        <a:pt x="90" y="639"/>
                        <a:pt x="157" y="617"/>
                        <a:pt x="202" y="650"/>
                      </a:cubicBezTo>
                      <a:cubicBezTo>
                        <a:pt x="258" y="684"/>
                        <a:pt x="359" y="841"/>
                        <a:pt x="359" y="841"/>
                      </a:cubicBezTo>
                      <a:cubicBezTo>
                        <a:pt x="359" y="852"/>
                        <a:pt x="415" y="919"/>
                        <a:pt x="504" y="964"/>
                      </a:cubicBezTo>
                      <a:cubicBezTo>
                        <a:pt x="605" y="1009"/>
                        <a:pt x="682" y="1065"/>
                        <a:pt x="716" y="1099"/>
                      </a:cubicBezTo>
                      <a:cubicBezTo>
                        <a:pt x="750" y="1143"/>
                        <a:pt x="817" y="1210"/>
                        <a:pt x="873" y="1210"/>
                      </a:cubicBezTo>
                      <a:cubicBezTo>
                        <a:pt x="940" y="1210"/>
                        <a:pt x="1041" y="1210"/>
                        <a:pt x="1142" y="1255"/>
                      </a:cubicBezTo>
                      <a:cubicBezTo>
                        <a:pt x="1243" y="1300"/>
                        <a:pt x="1523" y="1401"/>
                        <a:pt x="1590" y="1457"/>
                      </a:cubicBezTo>
                      <a:cubicBezTo>
                        <a:pt x="1669" y="1513"/>
                        <a:pt x="1680" y="1524"/>
                        <a:pt x="1702" y="1536"/>
                      </a:cubicBezTo>
                      <a:cubicBezTo>
                        <a:pt x="1736" y="1536"/>
                        <a:pt x="1938" y="1547"/>
                        <a:pt x="1982" y="1558"/>
                      </a:cubicBezTo>
                      <a:cubicBezTo>
                        <a:pt x="2016" y="1558"/>
                        <a:pt x="2095" y="1558"/>
                        <a:pt x="2095" y="1569"/>
                      </a:cubicBezTo>
                      <a:cubicBezTo>
                        <a:pt x="2095" y="1592"/>
                        <a:pt x="2095" y="1603"/>
                        <a:pt x="2117" y="1603"/>
                      </a:cubicBezTo>
                      <a:cubicBezTo>
                        <a:pt x="2151" y="1592"/>
                        <a:pt x="2251" y="1603"/>
                        <a:pt x="2296" y="1625"/>
                      </a:cubicBezTo>
                      <a:cubicBezTo>
                        <a:pt x="2319" y="1648"/>
                        <a:pt x="2375" y="1692"/>
                        <a:pt x="2420" y="1726"/>
                      </a:cubicBezTo>
                      <a:cubicBezTo>
                        <a:pt x="2442" y="1704"/>
                        <a:pt x="2498" y="1704"/>
                        <a:pt x="2543" y="171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3" name="Freeform 31">
                  <a:extLst>
                    <a:ext uri="{FF2B5EF4-FFF2-40B4-BE49-F238E27FC236}">
                      <a16:creationId xmlns:a16="http://schemas.microsoft.com/office/drawing/2014/main" id="{96B0E0E2-AD8E-87A2-CEE7-0D7FA0D1A0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4188" y="4889500"/>
                  <a:ext cx="915987" cy="871538"/>
                </a:xfrm>
                <a:custGeom>
                  <a:avLst/>
                  <a:gdLst>
                    <a:gd name="T0" fmla="*/ 90 w 2545"/>
                    <a:gd name="T1" fmla="*/ 1154 h 2421"/>
                    <a:gd name="T2" fmla="*/ 56 w 2545"/>
                    <a:gd name="T3" fmla="*/ 1344 h 2421"/>
                    <a:gd name="T4" fmla="*/ 79 w 2545"/>
                    <a:gd name="T5" fmla="*/ 1434 h 2421"/>
                    <a:gd name="T6" fmla="*/ 516 w 2545"/>
                    <a:gd name="T7" fmla="*/ 1670 h 2421"/>
                    <a:gd name="T8" fmla="*/ 1065 w 2545"/>
                    <a:gd name="T9" fmla="*/ 2118 h 2421"/>
                    <a:gd name="T10" fmla="*/ 1368 w 2545"/>
                    <a:gd name="T11" fmla="*/ 2420 h 2421"/>
                    <a:gd name="T12" fmla="*/ 1446 w 2545"/>
                    <a:gd name="T13" fmla="*/ 2039 h 2421"/>
                    <a:gd name="T14" fmla="*/ 1659 w 2545"/>
                    <a:gd name="T15" fmla="*/ 1277 h 2421"/>
                    <a:gd name="T16" fmla="*/ 2522 w 2545"/>
                    <a:gd name="T17" fmla="*/ 1098 h 2421"/>
                    <a:gd name="T18" fmla="*/ 2455 w 2545"/>
                    <a:gd name="T19" fmla="*/ 1008 h 2421"/>
                    <a:gd name="T20" fmla="*/ 2343 w 2545"/>
                    <a:gd name="T21" fmla="*/ 941 h 2421"/>
                    <a:gd name="T22" fmla="*/ 2219 w 2545"/>
                    <a:gd name="T23" fmla="*/ 784 h 2421"/>
                    <a:gd name="T24" fmla="*/ 2062 w 2545"/>
                    <a:gd name="T25" fmla="*/ 706 h 2421"/>
                    <a:gd name="T26" fmla="*/ 1973 w 2545"/>
                    <a:gd name="T27" fmla="*/ 627 h 2421"/>
                    <a:gd name="T28" fmla="*/ 1861 w 2545"/>
                    <a:gd name="T29" fmla="*/ 549 h 2421"/>
                    <a:gd name="T30" fmla="*/ 1805 w 2545"/>
                    <a:gd name="T31" fmla="*/ 459 h 2421"/>
                    <a:gd name="T32" fmla="*/ 1805 w 2545"/>
                    <a:gd name="T33" fmla="*/ 392 h 2421"/>
                    <a:gd name="T34" fmla="*/ 1670 w 2545"/>
                    <a:gd name="T35" fmla="*/ 336 h 2421"/>
                    <a:gd name="T36" fmla="*/ 1637 w 2545"/>
                    <a:gd name="T37" fmla="*/ 224 h 2421"/>
                    <a:gd name="T38" fmla="*/ 1536 w 2545"/>
                    <a:gd name="T39" fmla="*/ 134 h 2421"/>
                    <a:gd name="T40" fmla="*/ 1435 w 2545"/>
                    <a:gd name="T41" fmla="*/ 44 h 2421"/>
                    <a:gd name="T42" fmla="*/ 1334 w 2545"/>
                    <a:gd name="T43" fmla="*/ 67 h 2421"/>
                    <a:gd name="T44" fmla="*/ 1177 w 2545"/>
                    <a:gd name="T45" fmla="*/ 190 h 2421"/>
                    <a:gd name="T46" fmla="*/ 1054 w 2545"/>
                    <a:gd name="T47" fmla="*/ 291 h 2421"/>
                    <a:gd name="T48" fmla="*/ 964 w 2545"/>
                    <a:gd name="T49" fmla="*/ 370 h 2421"/>
                    <a:gd name="T50" fmla="*/ 897 w 2545"/>
                    <a:gd name="T51" fmla="*/ 459 h 2421"/>
                    <a:gd name="T52" fmla="*/ 819 w 2545"/>
                    <a:gd name="T53" fmla="*/ 347 h 2421"/>
                    <a:gd name="T54" fmla="*/ 706 w 2545"/>
                    <a:gd name="T55" fmla="*/ 302 h 2421"/>
                    <a:gd name="T56" fmla="*/ 673 w 2545"/>
                    <a:gd name="T57" fmla="*/ 123 h 2421"/>
                    <a:gd name="T58" fmla="*/ 594 w 2545"/>
                    <a:gd name="T59" fmla="*/ 33 h 2421"/>
                    <a:gd name="T60" fmla="*/ 448 w 2545"/>
                    <a:gd name="T61" fmla="*/ 190 h 2421"/>
                    <a:gd name="T62" fmla="*/ 426 w 2545"/>
                    <a:gd name="T63" fmla="*/ 313 h 2421"/>
                    <a:gd name="T64" fmla="*/ 337 w 2545"/>
                    <a:gd name="T65" fmla="*/ 493 h 2421"/>
                    <a:gd name="T66" fmla="*/ 281 w 2545"/>
                    <a:gd name="T67" fmla="*/ 537 h 2421"/>
                    <a:gd name="T68" fmla="*/ 202 w 2545"/>
                    <a:gd name="T69" fmla="*/ 616 h 2421"/>
                    <a:gd name="T70" fmla="*/ 0 w 2545"/>
                    <a:gd name="T71" fmla="*/ 1120 h 2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545" h="2421">
                      <a:moveTo>
                        <a:pt x="90" y="1154"/>
                      </a:moveTo>
                      <a:lnTo>
                        <a:pt x="90" y="1154"/>
                      </a:lnTo>
                      <a:cubicBezTo>
                        <a:pt x="101" y="1188"/>
                        <a:pt x="101" y="1277"/>
                        <a:pt x="79" y="1288"/>
                      </a:cubicBezTo>
                      <a:cubicBezTo>
                        <a:pt x="56" y="1288"/>
                        <a:pt x="56" y="1311"/>
                        <a:pt x="56" y="1344"/>
                      </a:cubicBezTo>
                      <a:cubicBezTo>
                        <a:pt x="45" y="1367"/>
                        <a:pt x="45" y="1401"/>
                        <a:pt x="34" y="1423"/>
                      </a:cubicBezTo>
                      <a:cubicBezTo>
                        <a:pt x="56" y="1423"/>
                        <a:pt x="68" y="1434"/>
                        <a:pt x="79" y="1434"/>
                      </a:cubicBezTo>
                      <a:cubicBezTo>
                        <a:pt x="123" y="1434"/>
                        <a:pt x="180" y="1501"/>
                        <a:pt x="269" y="1546"/>
                      </a:cubicBezTo>
                      <a:cubicBezTo>
                        <a:pt x="370" y="1591"/>
                        <a:pt x="482" y="1647"/>
                        <a:pt x="516" y="1670"/>
                      </a:cubicBezTo>
                      <a:cubicBezTo>
                        <a:pt x="538" y="1703"/>
                        <a:pt x="729" y="1849"/>
                        <a:pt x="830" y="1927"/>
                      </a:cubicBezTo>
                      <a:cubicBezTo>
                        <a:pt x="942" y="2006"/>
                        <a:pt x="1043" y="2084"/>
                        <a:pt x="1065" y="2118"/>
                      </a:cubicBezTo>
                      <a:cubicBezTo>
                        <a:pt x="1087" y="2140"/>
                        <a:pt x="1278" y="2353"/>
                        <a:pt x="1334" y="2398"/>
                      </a:cubicBezTo>
                      <a:cubicBezTo>
                        <a:pt x="1345" y="2398"/>
                        <a:pt x="1356" y="2409"/>
                        <a:pt x="1368" y="2420"/>
                      </a:cubicBezTo>
                      <a:cubicBezTo>
                        <a:pt x="1368" y="2420"/>
                        <a:pt x="1401" y="2252"/>
                        <a:pt x="1401" y="2196"/>
                      </a:cubicBezTo>
                      <a:cubicBezTo>
                        <a:pt x="1412" y="2151"/>
                        <a:pt x="1457" y="2073"/>
                        <a:pt x="1446" y="2039"/>
                      </a:cubicBezTo>
                      <a:cubicBezTo>
                        <a:pt x="1435" y="2017"/>
                        <a:pt x="1334" y="1950"/>
                        <a:pt x="1334" y="1950"/>
                      </a:cubicBezTo>
                      <a:cubicBezTo>
                        <a:pt x="1659" y="1277"/>
                        <a:pt x="1659" y="1277"/>
                        <a:pt x="1659" y="1277"/>
                      </a:cubicBezTo>
                      <a:cubicBezTo>
                        <a:pt x="2522" y="1244"/>
                        <a:pt x="2522" y="1244"/>
                        <a:pt x="2522" y="1244"/>
                      </a:cubicBezTo>
                      <a:cubicBezTo>
                        <a:pt x="2522" y="1244"/>
                        <a:pt x="2488" y="1132"/>
                        <a:pt x="2522" y="1098"/>
                      </a:cubicBezTo>
                      <a:cubicBezTo>
                        <a:pt x="2544" y="1064"/>
                        <a:pt x="2544" y="1053"/>
                        <a:pt x="2522" y="1042"/>
                      </a:cubicBezTo>
                      <a:cubicBezTo>
                        <a:pt x="2488" y="1031"/>
                        <a:pt x="2488" y="997"/>
                        <a:pt x="2455" y="1008"/>
                      </a:cubicBezTo>
                      <a:cubicBezTo>
                        <a:pt x="2410" y="1019"/>
                        <a:pt x="2399" y="1008"/>
                        <a:pt x="2387" y="986"/>
                      </a:cubicBezTo>
                      <a:cubicBezTo>
                        <a:pt x="2376" y="963"/>
                        <a:pt x="2354" y="941"/>
                        <a:pt x="2343" y="941"/>
                      </a:cubicBezTo>
                      <a:cubicBezTo>
                        <a:pt x="2332" y="930"/>
                        <a:pt x="2320" y="885"/>
                        <a:pt x="2320" y="863"/>
                      </a:cubicBezTo>
                      <a:cubicBezTo>
                        <a:pt x="2309" y="829"/>
                        <a:pt x="2253" y="784"/>
                        <a:pt x="2219" y="784"/>
                      </a:cubicBezTo>
                      <a:cubicBezTo>
                        <a:pt x="2186" y="784"/>
                        <a:pt x="2141" y="784"/>
                        <a:pt x="2130" y="762"/>
                      </a:cubicBezTo>
                      <a:cubicBezTo>
                        <a:pt x="2119" y="739"/>
                        <a:pt x="2074" y="762"/>
                        <a:pt x="2062" y="706"/>
                      </a:cubicBezTo>
                      <a:cubicBezTo>
                        <a:pt x="2051" y="661"/>
                        <a:pt x="2040" y="661"/>
                        <a:pt x="2018" y="672"/>
                      </a:cubicBezTo>
                      <a:cubicBezTo>
                        <a:pt x="1984" y="672"/>
                        <a:pt x="1995" y="650"/>
                        <a:pt x="1973" y="627"/>
                      </a:cubicBezTo>
                      <a:cubicBezTo>
                        <a:pt x="1950" y="605"/>
                        <a:pt x="1928" y="594"/>
                        <a:pt x="1917" y="571"/>
                      </a:cubicBezTo>
                      <a:cubicBezTo>
                        <a:pt x="1894" y="549"/>
                        <a:pt x="1894" y="560"/>
                        <a:pt x="1861" y="549"/>
                      </a:cubicBezTo>
                      <a:cubicBezTo>
                        <a:pt x="1827" y="526"/>
                        <a:pt x="1793" y="470"/>
                        <a:pt x="1793" y="470"/>
                      </a:cubicBezTo>
                      <a:cubicBezTo>
                        <a:pt x="1793" y="470"/>
                        <a:pt x="1793" y="459"/>
                        <a:pt x="1805" y="459"/>
                      </a:cubicBezTo>
                      <a:lnTo>
                        <a:pt x="1805" y="459"/>
                      </a:lnTo>
                      <a:cubicBezTo>
                        <a:pt x="1805" y="459"/>
                        <a:pt x="1838" y="381"/>
                        <a:pt x="1805" y="392"/>
                      </a:cubicBezTo>
                      <a:cubicBezTo>
                        <a:pt x="1771" y="392"/>
                        <a:pt x="1771" y="347"/>
                        <a:pt x="1749" y="358"/>
                      </a:cubicBezTo>
                      <a:cubicBezTo>
                        <a:pt x="1726" y="370"/>
                        <a:pt x="1704" y="325"/>
                        <a:pt x="1670" y="336"/>
                      </a:cubicBezTo>
                      <a:cubicBezTo>
                        <a:pt x="1648" y="358"/>
                        <a:pt x="1625" y="325"/>
                        <a:pt x="1637" y="302"/>
                      </a:cubicBezTo>
                      <a:cubicBezTo>
                        <a:pt x="1659" y="269"/>
                        <a:pt x="1614" y="235"/>
                        <a:pt x="1637" y="224"/>
                      </a:cubicBezTo>
                      <a:cubicBezTo>
                        <a:pt x="1659" y="213"/>
                        <a:pt x="1614" y="157"/>
                        <a:pt x="1592" y="168"/>
                      </a:cubicBezTo>
                      <a:cubicBezTo>
                        <a:pt x="1558" y="168"/>
                        <a:pt x="1525" y="157"/>
                        <a:pt x="1536" y="134"/>
                      </a:cubicBezTo>
                      <a:cubicBezTo>
                        <a:pt x="1547" y="101"/>
                        <a:pt x="1513" y="44"/>
                        <a:pt x="1491" y="33"/>
                      </a:cubicBezTo>
                      <a:cubicBezTo>
                        <a:pt x="1457" y="33"/>
                        <a:pt x="1435" y="11"/>
                        <a:pt x="1435" y="44"/>
                      </a:cubicBezTo>
                      <a:cubicBezTo>
                        <a:pt x="1423" y="67"/>
                        <a:pt x="1412" y="0"/>
                        <a:pt x="1390" y="11"/>
                      </a:cubicBezTo>
                      <a:cubicBezTo>
                        <a:pt x="1368" y="22"/>
                        <a:pt x="1356" y="67"/>
                        <a:pt x="1334" y="67"/>
                      </a:cubicBezTo>
                      <a:cubicBezTo>
                        <a:pt x="1323" y="67"/>
                        <a:pt x="1312" y="89"/>
                        <a:pt x="1278" y="123"/>
                      </a:cubicBezTo>
                      <a:cubicBezTo>
                        <a:pt x="1256" y="146"/>
                        <a:pt x="1199" y="168"/>
                        <a:pt x="1177" y="190"/>
                      </a:cubicBezTo>
                      <a:cubicBezTo>
                        <a:pt x="1166" y="201"/>
                        <a:pt x="1166" y="257"/>
                        <a:pt x="1143" y="257"/>
                      </a:cubicBezTo>
                      <a:cubicBezTo>
                        <a:pt x="1110" y="257"/>
                        <a:pt x="1054" y="257"/>
                        <a:pt x="1054" y="291"/>
                      </a:cubicBezTo>
                      <a:cubicBezTo>
                        <a:pt x="1043" y="313"/>
                        <a:pt x="1020" y="325"/>
                        <a:pt x="998" y="313"/>
                      </a:cubicBezTo>
                      <a:cubicBezTo>
                        <a:pt x="975" y="313"/>
                        <a:pt x="987" y="370"/>
                        <a:pt x="964" y="370"/>
                      </a:cubicBezTo>
                      <a:cubicBezTo>
                        <a:pt x="953" y="381"/>
                        <a:pt x="942" y="437"/>
                        <a:pt x="942" y="459"/>
                      </a:cubicBezTo>
                      <a:cubicBezTo>
                        <a:pt x="942" y="470"/>
                        <a:pt x="897" y="482"/>
                        <a:pt x="897" y="459"/>
                      </a:cubicBezTo>
                      <a:cubicBezTo>
                        <a:pt x="897" y="426"/>
                        <a:pt x="830" y="426"/>
                        <a:pt x="841" y="403"/>
                      </a:cubicBezTo>
                      <a:cubicBezTo>
                        <a:pt x="852" y="370"/>
                        <a:pt x="852" y="347"/>
                        <a:pt x="819" y="347"/>
                      </a:cubicBezTo>
                      <a:cubicBezTo>
                        <a:pt x="774" y="358"/>
                        <a:pt x="740" y="358"/>
                        <a:pt x="729" y="336"/>
                      </a:cubicBezTo>
                      <a:cubicBezTo>
                        <a:pt x="729" y="313"/>
                        <a:pt x="717" y="302"/>
                        <a:pt x="706" y="302"/>
                      </a:cubicBezTo>
                      <a:cubicBezTo>
                        <a:pt x="695" y="302"/>
                        <a:pt x="695" y="168"/>
                        <a:pt x="695" y="168"/>
                      </a:cubicBezTo>
                      <a:cubicBezTo>
                        <a:pt x="695" y="168"/>
                        <a:pt x="661" y="146"/>
                        <a:pt x="673" y="123"/>
                      </a:cubicBezTo>
                      <a:cubicBezTo>
                        <a:pt x="673" y="101"/>
                        <a:pt x="661" y="89"/>
                        <a:pt x="639" y="89"/>
                      </a:cubicBezTo>
                      <a:cubicBezTo>
                        <a:pt x="617" y="89"/>
                        <a:pt x="605" y="56"/>
                        <a:pt x="594" y="33"/>
                      </a:cubicBezTo>
                      <a:cubicBezTo>
                        <a:pt x="572" y="22"/>
                        <a:pt x="516" y="22"/>
                        <a:pt x="482" y="44"/>
                      </a:cubicBezTo>
                      <a:cubicBezTo>
                        <a:pt x="460" y="67"/>
                        <a:pt x="437" y="157"/>
                        <a:pt x="448" y="190"/>
                      </a:cubicBezTo>
                      <a:cubicBezTo>
                        <a:pt x="460" y="213"/>
                        <a:pt x="505" y="213"/>
                        <a:pt x="482" y="246"/>
                      </a:cubicBezTo>
                      <a:cubicBezTo>
                        <a:pt x="460" y="269"/>
                        <a:pt x="437" y="291"/>
                        <a:pt x="426" y="313"/>
                      </a:cubicBezTo>
                      <a:cubicBezTo>
                        <a:pt x="426" y="347"/>
                        <a:pt x="404" y="336"/>
                        <a:pt x="392" y="392"/>
                      </a:cubicBezTo>
                      <a:cubicBezTo>
                        <a:pt x="381" y="437"/>
                        <a:pt x="348" y="459"/>
                        <a:pt x="337" y="493"/>
                      </a:cubicBezTo>
                      <a:cubicBezTo>
                        <a:pt x="337" y="515"/>
                        <a:pt x="325" y="537"/>
                        <a:pt x="303" y="549"/>
                      </a:cubicBezTo>
                      <a:cubicBezTo>
                        <a:pt x="292" y="549"/>
                        <a:pt x="292" y="537"/>
                        <a:pt x="281" y="537"/>
                      </a:cubicBezTo>
                      <a:cubicBezTo>
                        <a:pt x="281" y="560"/>
                        <a:pt x="281" y="571"/>
                        <a:pt x="269" y="571"/>
                      </a:cubicBezTo>
                      <a:cubicBezTo>
                        <a:pt x="236" y="582"/>
                        <a:pt x="202" y="582"/>
                        <a:pt x="202" y="616"/>
                      </a:cubicBezTo>
                      <a:cubicBezTo>
                        <a:pt x="191" y="650"/>
                        <a:pt x="157" y="661"/>
                        <a:pt x="157" y="661"/>
                      </a:cubicBezTo>
                      <a:cubicBezTo>
                        <a:pt x="0" y="1120"/>
                        <a:pt x="0" y="1120"/>
                        <a:pt x="0" y="1120"/>
                      </a:cubicBezTo>
                      <a:cubicBezTo>
                        <a:pt x="0" y="1120"/>
                        <a:pt x="79" y="1109"/>
                        <a:pt x="90" y="115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4" name="Freeform 32">
                  <a:extLst>
                    <a:ext uri="{FF2B5EF4-FFF2-40B4-BE49-F238E27FC236}">
                      <a16:creationId xmlns:a16="http://schemas.microsoft.com/office/drawing/2014/main" id="{5D51DECC-BDAC-304D-76DB-DCB6EDFC82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9288" y="4752975"/>
                  <a:ext cx="1162050" cy="779463"/>
                </a:xfrm>
                <a:custGeom>
                  <a:avLst/>
                  <a:gdLst>
                    <a:gd name="T0" fmla="*/ 123 w 3228"/>
                    <a:gd name="T1" fmla="*/ 683 h 2163"/>
                    <a:gd name="T2" fmla="*/ 112 w 3228"/>
                    <a:gd name="T3" fmla="*/ 795 h 2163"/>
                    <a:gd name="T4" fmla="*/ 202 w 3228"/>
                    <a:gd name="T5" fmla="*/ 863 h 2163"/>
                    <a:gd name="T6" fmla="*/ 235 w 3228"/>
                    <a:gd name="T7" fmla="*/ 1109 h 2163"/>
                    <a:gd name="T8" fmla="*/ 336 w 3228"/>
                    <a:gd name="T9" fmla="*/ 1176 h 2163"/>
                    <a:gd name="T10" fmla="*/ 369 w 3228"/>
                    <a:gd name="T11" fmla="*/ 1244 h 2163"/>
                    <a:gd name="T12" fmla="*/ 325 w 3228"/>
                    <a:gd name="T13" fmla="*/ 1456 h 2163"/>
                    <a:gd name="T14" fmla="*/ 224 w 3228"/>
                    <a:gd name="T15" fmla="*/ 1546 h 2163"/>
                    <a:gd name="T16" fmla="*/ 157 w 3228"/>
                    <a:gd name="T17" fmla="*/ 1647 h 2163"/>
                    <a:gd name="T18" fmla="*/ 0 w 3228"/>
                    <a:gd name="T19" fmla="*/ 1703 h 2163"/>
                    <a:gd name="T20" fmla="*/ 224 w 3228"/>
                    <a:gd name="T21" fmla="*/ 1838 h 2163"/>
                    <a:gd name="T22" fmla="*/ 638 w 3228"/>
                    <a:gd name="T23" fmla="*/ 2028 h 2163"/>
                    <a:gd name="T24" fmla="*/ 975 w 3228"/>
                    <a:gd name="T25" fmla="*/ 2017 h 2163"/>
                    <a:gd name="T26" fmla="*/ 1535 w 3228"/>
                    <a:gd name="T27" fmla="*/ 2140 h 2163"/>
                    <a:gd name="T28" fmla="*/ 1882 w 3228"/>
                    <a:gd name="T29" fmla="*/ 2006 h 2163"/>
                    <a:gd name="T30" fmla="*/ 2275 w 3228"/>
                    <a:gd name="T31" fmla="*/ 1838 h 2163"/>
                    <a:gd name="T32" fmla="*/ 2375 w 3228"/>
                    <a:gd name="T33" fmla="*/ 1725 h 2163"/>
                    <a:gd name="T34" fmla="*/ 2544 w 3228"/>
                    <a:gd name="T35" fmla="*/ 1714 h 2163"/>
                    <a:gd name="T36" fmla="*/ 2443 w 3228"/>
                    <a:gd name="T37" fmla="*/ 1647 h 2163"/>
                    <a:gd name="T38" fmla="*/ 2510 w 3228"/>
                    <a:gd name="T39" fmla="*/ 1625 h 2163"/>
                    <a:gd name="T40" fmla="*/ 2600 w 3228"/>
                    <a:gd name="T41" fmla="*/ 1613 h 2163"/>
                    <a:gd name="T42" fmla="*/ 2622 w 3228"/>
                    <a:gd name="T43" fmla="*/ 1692 h 2163"/>
                    <a:gd name="T44" fmla="*/ 2700 w 3228"/>
                    <a:gd name="T45" fmla="*/ 1613 h 2163"/>
                    <a:gd name="T46" fmla="*/ 2723 w 3228"/>
                    <a:gd name="T47" fmla="*/ 1681 h 2163"/>
                    <a:gd name="T48" fmla="*/ 2667 w 3228"/>
                    <a:gd name="T49" fmla="*/ 1737 h 2163"/>
                    <a:gd name="T50" fmla="*/ 2880 w 3228"/>
                    <a:gd name="T51" fmla="*/ 1725 h 2163"/>
                    <a:gd name="T52" fmla="*/ 3104 w 3228"/>
                    <a:gd name="T53" fmla="*/ 1804 h 2163"/>
                    <a:gd name="T54" fmla="*/ 3149 w 3228"/>
                    <a:gd name="T55" fmla="*/ 1669 h 2163"/>
                    <a:gd name="T56" fmla="*/ 3070 w 3228"/>
                    <a:gd name="T57" fmla="*/ 1501 h 2163"/>
                    <a:gd name="T58" fmla="*/ 2533 w 3228"/>
                    <a:gd name="T59" fmla="*/ 1053 h 2163"/>
                    <a:gd name="T60" fmla="*/ 2420 w 3228"/>
                    <a:gd name="T61" fmla="*/ 930 h 2163"/>
                    <a:gd name="T62" fmla="*/ 2342 w 3228"/>
                    <a:gd name="T63" fmla="*/ 818 h 2163"/>
                    <a:gd name="T64" fmla="*/ 2308 w 3228"/>
                    <a:gd name="T65" fmla="*/ 739 h 2163"/>
                    <a:gd name="T66" fmla="*/ 2252 w 3228"/>
                    <a:gd name="T67" fmla="*/ 650 h 2163"/>
                    <a:gd name="T68" fmla="*/ 2140 w 3228"/>
                    <a:gd name="T69" fmla="*/ 762 h 2163"/>
                    <a:gd name="T70" fmla="*/ 2039 w 3228"/>
                    <a:gd name="T71" fmla="*/ 818 h 2163"/>
                    <a:gd name="T72" fmla="*/ 1860 w 3228"/>
                    <a:gd name="T73" fmla="*/ 717 h 2163"/>
                    <a:gd name="T74" fmla="*/ 1871 w 3228"/>
                    <a:gd name="T75" fmla="*/ 582 h 2163"/>
                    <a:gd name="T76" fmla="*/ 1838 w 3228"/>
                    <a:gd name="T77" fmla="*/ 369 h 2163"/>
                    <a:gd name="T78" fmla="*/ 1613 w 3228"/>
                    <a:gd name="T79" fmla="*/ 392 h 2163"/>
                    <a:gd name="T80" fmla="*/ 1502 w 3228"/>
                    <a:gd name="T81" fmla="*/ 224 h 2163"/>
                    <a:gd name="T82" fmla="*/ 1289 w 3228"/>
                    <a:gd name="T83" fmla="*/ 11 h 2163"/>
                    <a:gd name="T84" fmla="*/ 1289 w 3228"/>
                    <a:gd name="T85" fmla="*/ 201 h 2163"/>
                    <a:gd name="T86" fmla="*/ 1233 w 3228"/>
                    <a:gd name="T87" fmla="*/ 246 h 2163"/>
                    <a:gd name="T88" fmla="*/ 1154 w 3228"/>
                    <a:gd name="T89" fmla="*/ 347 h 2163"/>
                    <a:gd name="T90" fmla="*/ 986 w 3228"/>
                    <a:gd name="T91" fmla="*/ 414 h 2163"/>
                    <a:gd name="T92" fmla="*/ 818 w 3228"/>
                    <a:gd name="T93" fmla="*/ 459 h 2163"/>
                    <a:gd name="T94" fmla="*/ 728 w 3228"/>
                    <a:gd name="T95" fmla="*/ 493 h 2163"/>
                    <a:gd name="T96" fmla="*/ 627 w 3228"/>
                    <a:gd name="T97" fmla="*/ 358 h 2163"/>
                    <a:gd name="T98" fmla="*/ 482 w 3228"/>
                    <a:gd name="T99" fmla="*/ 425 h 2163"/>
                    <a:gd name="T100" fmla="*/ 571 w 3228"/>
                    <a:gd name="T101" fmla="*/ 515 h 2163"/>
                    <a:gd name="T102" fmla="*/ 459 w 3228"/>
                    <a:gd name="T103" fmla="*/ 582 h 2163"/>
                    <a:gd name="T104" fmla="*/ 224 w 3228"/>
                    <a:gd name="T105" fmla="*/ 627 h 2163"/>
                    <a:gd name="T106" fmla="*/ 123 w 3228"/>
                    <a:gd name="T107" fmla="*/ 627 h 2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228" h="2163">
                      <a:moveTo>
                        <a:pt x="123" y="683"/>
                      </a:moveTo>
                      <a:lnTo>
                        <a:pt x="123" y="683"/>
                      </a:lnTo>
                      <a:cubicBezTo>
                        <a:pt x="89" y="694"/>
                        <a:pt x="78" y="717"/>
                        <a:pt x="100" y="739"/>
                      </a:cubicBezTo>
                      <a:cubicBezTo>
                        <a:pt x="112" y="751"/>
                        <a:pt x="100" y="784"/>
                        <a:pt x="112" y="795"/>
                      </a:cubicBezTo>
                      <a:cubicBezTo>
                        <a:pt x="134" y="807"/>
                        <a:pt x="157" y="807"/>
                        <a:pt x="157" y="840"/>
                      </a:cubicBezTo>
                      <a:cubicBezTo>
                        <a:pt x="157" y="863"/>
                        <a:pt x="168" y="863"/>
                        <a:pt x="202" y="863"/>
                      </a:cubicBezTo>
                      <a:cubicBezTo>
                        <a:pt x="235" y="863"/>
                        <a:pt x="257" y="885"/>
                        <a:pt x="235" y="907"/>
                      </a:cubicBezTo>
                      <a:cubicBezTo>
                        <a:pt x="213" y="930"/>
                        <a:pt x="224" y="1098"/>
                        <a:pt x="235" y="1109"/>
                      </a:cubicBezTo>
                      <a:cubicBezTo>
                        <a:pt x="235" y="1120"/>
                        <a:pt x="269" y="1131"/>
                        <a:pt x="291" y="1131"/>
                      </a:cubicBezTo>
                      <a:cubicBezTo>
                        <a:pt x="313" y="1131"/>
                        <a:pt x="313" y="1165"/>
                        <a:pt x="336" y="1176"/>
                      </a:cubicBezTo>
                      <a:cubicBezTo>
                        <a:pt x="358" y="1187"/>
                        <a:pt x="392" y="1187"/>
                        <a:pt x="403" y="1199"/>
                      </a:cubicBezTo>
                      <a:cubicBezTo>
                        <a:pt x="414" y="1210"/>
                        <a:pt x="381" y="1221"/>
                        <a:pt x="369" y="1244"/>
                      </a:cubicBezTo>
                      <a:cubicBezTo>
                        <a:pt x="358" y="1255"/>
                        <a:pt x="358" y="1389"/>
                        <a:pt x="358" y="1412"/>
                      </a:cubicBezTo>
                      <a:cubicBezTo>
                        <a:pt x="369" y="1434"/>
                        <a:pt x="347" y="1445"/>
                        <a:pt x="325" y="1456"/>
                      </a:cubicBezTo>
                      <a:cubicBezTo>
                        <a:pt x="302" y="1479"/>
                        <a:pt x="291" y="1513"/>
                        <a:pt x="291" y="1535"/>
                      </a:cubicBezTo>
                      <a:cubicBezTo>
                        <a:pt x="280" y="1558"/>
                        <a:pt x="257" y="1558"/>
                        <a:pt x="224" y="1546"/>
                      </a:cubicBezTo>
                      <a:cubicBezTo>
                        <a:pt x="190" y="1524"/>
                        <a:pt x="157" y="1558"/>
                        <a:pt x="179" y="1580"/>
                      </a:cubicBezTo>
                      <a:cubicBezTo>
                        <a:pt x="190" y="1591"/>
                        <a:pt x="179" y="1647"/>
                        <a:pt x="157" y="1647"/>
                      </a:cubicBezTo>
                      <a:cubicBezTo>
                        <a:pt x="145" y="1658"/>
                        <a:pt x="179" y="1692"/>
                        <a:pt x="123" y="1692"/>
                      </a:cubicBezTo>
                      <a:cubicBezTo>
                        <a:pt x="78" y="1681"/>
                        <a:pt x="22" y="1681"/>
                        <a:pt x="0" y="1703"/>
                      </a:cubicBezTo>
                      <a:cubicBezTo>
                        <a:pt x="0" y="1714"/>
                        <a:pt x="11" y="1714"/>
                        <a:pt x="22" y="1725"/>
                      </a:cubicBezTo>
                      <a:cubicBezTo>
                        <a:pt x="44" y="1759"/>
                        <a:pt x="145" y="1826"/>
                        <a:pt x="224" y="1838"/>
                      </a:cubicBezTo>
                      <a:cubicBezTo>
                        <a:pt x="302" y="1849"/>
                        <a:pt x="448" y="1894"/>
                        <a:pt x="504" y="1916"/>
                      </a:cubicBezTo>
                      <a:cubicBezTo>
                        <a:pt x="549" y="1949"/>
                        <a:pt x="605" y="2017"/>
                        <a:pt x="638" y="2028"/>
                      </a:cubicBezTo>
                      <a:cubicBezTo>
                        <a:pt x="661" y="2051"/>
                        <a:pt x="672" y="2039"/>
                        <a:pt x="683" y="2028"/>
                      </a:cubicBezTo>
                      <a:cubicBezTo>
                        <a:pt x="706" y="2017"/>
                        <a:pt x="862" y="2006"/>
                        <a:pt x="975" y="2017"/>
                      </a:cubicBezTo>
                      <a:cubicBezTo>
                        <a:pt x="1075" y="2039"/>
                        <a:pt x="1221" y="2118"/>
                        <a:pt x="1300" y="2140"/>
                      </a:cubicBezTo>
                      <a:cubicBezTo>
                        <a:pt x="1367" y="2162"/>
                        <a:pt x="1468" y="2162"/>
                        <a:pt x="1535" y="2140"/>
                      </a:cubicBezTo>
                      <a:cubicBezTo>
                        <a:pt x="1602" y="2118"/>
                        <a:pt x="1737" y="2107"/>
                        <a:pt x="1782" y="2073"/>
                      </a:cubicBezTo>
                      <a:cubicBezTo>
                        <a:pt x="1838" y="2039"/>
                        <a:pt x="1849" y="2017"/>
                        <a:pt x="1882" y="2006"/>
                      </a:cubicBezTo>
                      <a:cubicBezTo>
                        <a:pt x="1916" y="1994"/>
                        <a:pt x="1983" y="1983"/>
                        <a:pt x="2051" y="1961"/>
                      </a:cubicBezTo>
                      <a:cubicBezTo>
                        <a:pt x="2107" y="1927"/>
                        <a:pt x="2230" y="1882"/>
                        <a:pt x="2275" y="1838"/>
                      </a:cubicBezTo>
                      <a:cubicBezTo>
                        <a:pt x="2331" y="1793"/>
                        <a:pt x="2331" y="1793"/>
                        <a:pt x="2331" y="1770"/>
                      </a:cubicBezTo>
                      <a:cubicBezTo>
                        <a:pt x="2331" y="1737"/>
                        <a:pt x="2331" y="1737"/>
                        <a:pt x="2375" y="1725"/>
                      </a:cubicBezTo>
                      <a:cubicBezTo>
                        <a:pt x="2420" y="1714"/>
                        <a:pt x="2488" y="1725"/>
                        <a:pt x="2521" y="1737"/>
                      </a:cubicBezTo>
                      <a:cubicBezTo>
                        <a:pt x="2555" y="1737"/>
                        <a:pt x="2566" y="1714"/>
                        <a:pt x="2544" y="1714"/>
                      </a:cubicBezTo>
                      <a:cubicBezTo>
                        <a:pt x="2521" y="1714"/>
                        <a:pt x="2476" y="1681"/>
                        <a:pt x="2443" y="1681"/>
                      </a:cubicBezTo>
                      <a:cubicBezTo>
                        <a:pt x="2420" y="1669"/>
                        <a:pt x="2398" y="1647"/>
                        <a:pt x="2443" y="1647"/>
                      </a:cubicBezTo>
                      <a:cubicBezTo>
                        <a:pt x="2476" y="1647"/>
                        <a:pt x="2510" y="1658"/>
                        <a:pt x="2521" y="1647"/>
                      </a:cubicBezTo>
                      <a:cubicBezTo>
                        <a:pt x="2533" y="1647"/>
                        <a:pt x="2533" y="1636"/>
                        <a:pt x="2510" y="1625"/>
                      </a:cubicBezTo>
                      <a:cubicBezTo>
                        <a:pt x="2499" y="1602"/>
                        <a:pt x="2521" y="1580"/>
                        <a:pt x="2544" y="1580"/>
                      </a:cubicBezTo>
                      <a:cubicBezTo>
                        <a:pt x="2566" y="1591"/>
                        <a:pt x="2600" y="1602"/>
                        <a:pt x="2600" y="1613"/>
                      </a:cubicBezTo>
                      <a:cubicBezTo>
                        <a:pt x="2611" y="1636"/>
                        <a:pt x="2577" y="1647"/>
                        <a:pt x="2589" y="1669"/>
                      </a:cubicBezTo>
                      <a:cubicBezTo>
                        <a:pt x="2589" y="1692"/>
                        <a:pt x="2600" y="1703"/>
                        <a:pt x="2622" y="1692"/>
                      </a:cubicBezTo>
                      <a:cubicBezTo>
                        <a:pt x="2633" y="1681"/>
                        <a:pt x="2633" y="1647"/>
                        <a:pt x="2644" y="1636"/>
                      </a:cubicBezTo>
                      <a:cubicBezTo>
                        <a:pt x="2656" y="1625"/>
                        <a:pt x="2678" y="1625"/>
                        <a:pt x="2700" y="1613"/>
                      </a:cubicBezTo>
                      <a:cubicBezTo>
                        <a:pt x="2712" y="1602"/>
                        <a:pt x="2734" y="1602"/>
                        <a:pt x="2745" y="1625"/>
                      </a:cubicBezTo>
                      <a:cubicBezTo>
                        <a:pt x="2757" y="1636"/>
                        <a:pt x="2757" y="1658"/>
                        <a:pt x="2723" y="1681"/>
                      </a:cubicBezTo>
                      <a:cubicBezTo>
                        <a:pt x="2689" y="1714"/>
                        <a:pt x="2656" y="1714"/>
                        <a:pt x="2644" y="1725"/>
                      </a:cubicBezTo>
                      <a:cubicBezTo>
                        <a:pt x="2622" y="1737"/>
                        <a:pt x="2622" y="1748"/>
                        <a:pt x="2667" y="1737"/>
                      </a:cubicBezTo>
                      <a:cubicBezTo>
                        <a:pt x="2723" y="1737"/>
                        <a:pt x="2779" y="1725"/>
                        <a:pt x="2824" y="1725"/>
                      </a:cubicBezTo>
                      <a:cubicBezTo>
                        <a:pt x="2846" y="1725"/>
                        <a:pt x="2857" y="1725"/>
                        <a:pt x="2880" y="1725"/>
                      </a:cubicBezTo>
                      <a:cubicBezTo>
                        <a:pt x="2902" y="1737"/>
                        <a:pt x="2925" y="1737"/>
                        <a:pt x="2936" y="1748"/>
                      </a:cubicBezTo>
                      <a:cubicBezTo>
                        <a:pt x="2969" y="1759"/>
                        <a:pt x="3048" y="1793"/>
                        <a:pt x="3104" y="1804"/>
                      </a:cubicBezTo>
                      <a:cubicBezTo>
                        <a:pt x="3115" y="1782"/>
                        <a:pt x="3115" y="1748"/>
                        <a:pt x="3126" y="1725"/>
                      </a:cubicBezTo>
                      <a:cubicBezTo>
                        <a:pt x="3126" y="1692"/>
                        <a:pt x="3126" y="1669"/>
                        <a:pt x="3149" y="1669"/>
                      </a:cubicBezTo>
                      <a:cubicBezTo>
                        <a:pt x="3171" y="1658"/>
                        <a:pt x="3171" y="1569"/>
                        <a:pt x="3160" y="1535"/>
                      </a:cubicBezTo>
                      <a:cubicBezTo>
                        <a:pt x="3149" y="1490"/>
                        <a:pt x="3070" y="1501"/>
                        <a:pt x="3070" y="1501"/>
                      </a:cubicBezTo>
                      <a:cubicBezTo>
                        <a:pt x="3227" y="1042"/>
                        <a:pt x="3227" y="1042"/>
                        <a:pt x="3227" y="1042"/>
                      </a:cubicBezTo>
                      <a:cubicBezTo>
                        <a:pt x="2533" y="1053"/>
                        <a:pt x="2533" y="1053"/>
                        <a:pt x="2533" y="1053"/>
                      </a:cubicBezTo>
                      <a:cubicBezTo>
                        <a:pt x="2533" y="941"/>
                        <a:pt x="2533" y="941"/>
                        <a:pt x="2533" y="941"/>
                      </a:cubicBezTo>
                      <a:cubicBezTo>
                        <a:pt x="2533" y="941"/>
                        <a:pt x="2431" y="941"/>
                        <a:pt x="2420" y="930"/>
                      </a:cubicBezTo>
                      <a:cubicBezTo>
                        <a:pt x="2409" y="907"/>
                        <a:pt x="2387" y="896"/>
                        <a:pt x="2364" y="896"/>
                      </a:cubicBezTo>
                      <a:cubicBezTo>
                        <a:pt x="2353" y="907"/>
                        <a:pt x="2342" y="851"/>
                        <a:pt x="2342" y="818"/>
                      </a:cubicBezTo>
                      <a:cubicBezTo>
                        <a:pt x="2353" y="784"/>
                        <a:pt x="2342" y="784"/>
                        <a:pt x="2308" y="784"/>
                      </a:cubicBezTo>
                      <a:cubicBezTo>
                        <a:pt x="2286" y="784"/>
                        <a:pt x="2297" y="751"/>
                        <a:pt x="2308" y="739"/>
                      </a:cubicBezTo>
                      <a:cubicBezTo>
                        <a:pt x="2331" y="728"/>
                        <a:pt x="2331" y="627"/>
                        <a:pt x="2308" y="627"/>
                      </a:cubicBezTo>
                      <a:cubicBezTo>
                        <a:pt x="2286" y="627"/>
                        <a:pt x="2275" y="650"/>
                        <a:pt x="2252" y="650"/>
                      </a:cubicBezTo>
                      <a:cubicBezTo>
                        <a:pt x="2219" y="638"/>
                        <a:pt x="2207" y="672"/>
                        <a:pt x="2207" y="706"/>
                      </a:cubicBezTo>
                      <a:cubicBezTo>
                        <a:pt x="2196" y="728"/>
                        <a:pt x="2162" y="751"/>
                        <a:pt x="2140" y="762"/>
                      </a:cubicBezTo>
                      <a:cubicBezTo>
                        <a:pt x="2118" y="762"/>
                        <a:pt x="2118" y="795"/>
                        <a:pt x="2095" y="807"/>
                      </a:cubicBezTo>
                      <a:cubicBezTo>
                        <a:pt x="2073" y="829"/>
                        <a:pt x="2073" y="818"/>
                        <a:pt x="2039" y="818"/>
                      </a:cubicBezTo>
                      <a:cubicBezTo>
                        <a:pt x="2006" y="818"/>
                        <a:pt x="1972" y="829"/>
                        <a:pt x="1950" y="795"/>
                      </a:cubicBezTo>
                      <a:cubicBezTo>
                        <a:pt x="1938" y="773"/>
                        <a:pt x="1894" y="728"/>
                        <a:pt x="1860" y="717"/>
                      </a:cubicBezTo>
                      <a:cubicBezTo>
                        <a:pt x="1826" y="706"/>
                        <a:pt x="1815" y="672"/>
                        <a:pt x="1838" y="661"/>
                      </a:cubicBezTo>
                      <a:cubicBezTo>
                        <a:pt x="1871" y="650"/>
                        <a:pt x="1849" y="582"/>
                        <a:pt x="1871" y="582"/>
                      </a:cubicBezTo>
                      <a:cubicBezTo>
                        <a:pt x="1894" y="582"/>
                        <a:pt x="1916" y="538"/>
                        <a:pt x="1905" y="493"/>
                      </a:cubicBezTo>
                      <a:cubicBezTo>
                        <a:pt x="1882" y="448"/>
                        <a:pt x="1860" y="358"/>
                        <a:pt x="1838" y="369"/>
                      </a:cubicBezTo>
                      <a:cubicBezTo>
                        <a:pt x="1815" y="381"/>
                        <a:pt x="1759" y="403"/>
                        <a:pt x="1726" y="392"/>
                      </a:cubicBezTo>
                      <a:cubicBezTo>
                        <a:pt x="1681" y="381"/>
                        <a:pt x="1636" y="403"/>
                        <a:pt x="1613" y="392"/>
                      </a:cubicBezTo>
                      <a:cubicBezTo>
                        <a:pt x="1602" y="369"/>
                        <a:pt x="1602" y="325"/>
                        <a:pt x="1569" y="291"/>
                      </a:cubicBezTo>
                      <a:cubicBezTo>
                        <a:pt x="1535" y="269"/>
                        <a:pt x="1513" y="258"/>
                        <a:pt x="1502" y="224"/>
                      </a:cubicBezTo>
                      <a:cubicBezTo>
                        <a:pt x="1490" y="190"/>
                        <a:pt x="1502" y="168"/>
                        <a:pt x="1412" y="89"/>
                      </a:cubicBezTo>
                      <a:cubicBezTo>
                        <a:pt x="1322" y="22"/>
                        <a:pt x="1322" y="0"/>
                        <a:pt x="1289" y="11"/>
                      </a:cubicBezTo>
                      <a:cubicBezTo>
                        <a:pt x="1266" y="11"/>
                        <a:pt x="1255" y="33"/>
                        <a:pt x="1277" y="67"/>
                      </a:cubicBezTo>
                      <a:cubicBezTo>
                        <a:pt x="1300" y="89"/>
                        <a:pt x="1311" y="168"/>
                        <a:pt x="1289" y="201"/>
                      </a:cubicBezTo>
                      <a:cubicBezTo>
                        <a:pt x="1277" y="224"/>
                        <a:pt x="1255" y="235"/>
                        <a:pt x="1244" y="235"/>
                      </a:cubicBezTo>
                      <a:cubicBezTo>
                        <a:pt x="1244" y="246"/>
                        <a:pt x="1233" y="246"/>
                        <a:pt x="1233" y="246"/>
                      </a:cubicBezTo>
                      <a:cubicBezTo>
                        <a:pt x="1210" y="269"/>
                        <a:pt x="1210" y="291"/>
                        <a:pt x="1210" y="325"/>
                      </a:cubicBezTo>
                      <a:cubicBezTo>
                        <a:pt x="1199" y="358"/>
                        <a:pt x="1199" y="358"/>
                        <a:pt x="1154" y="347"/>
                      </a:cubicBezTo>
                      <a:cubicBezTo>
                        <a:pt x="1120" y="347"/>
                        <a:pt x="1098" y="358"/>
                        <a:pt x="1087" y="392"/>
                      </a:cubicBezTo>
                      <a:cubicBezTo>
                        <a:pt x="1064" y="414"/>
                        <a:pt x="1020" y="425"/>
                        <a:pt x="986" y="414"/>
                      </a:cubicBezTo>
                      <a:cubicBezTo>
                        <a:pt x="941" y="392"/>
                        <a:pt x="952" y="403"/>
                        <a:pt x="907" y="414"/>
                      </a:cubicBezTo>
                      <a:cubicBezTo>
                        <a:pt x="862" y="425"/>
                        <a:pt x="829" y="437"/>
                        <a:pt x="818" y="459"/>
                      </a:cubicBezTo>
                      <a:cubicBezTo>
                        <a:pt x="807" y="493"/>
                        <a:pt x="784" y="482"/>
                        <a:pt x="784" y="504"/>
                      </a:cubicBezTo>
                      <a:cubicBezTo>
                        <a:pt x="773" y="527"/>
                        <a:pt x="751" y="527"/>
                        <a:pt x="728" y="493"/>
                      </a:cubicBezTo>
                      <a:cubicBezTo>
                        <a:pt x="717" y="459"/>
                        <a:pt x="695" y="425"/>
                        <a:pt x="672" y="414"/>
                      </a:cubicBezTo>
                      <a:cubicBezTo>
                        <a:pt x="650" y="403"/>
                        <a:pt x="627" y="381"/>
                        <a:pt x="627" y="358"/>
                      </a:cubicBezTo>
                      <a:cubicBezTo>
                        <a:pt x="638" y="336"/>
                        <a:pt x="616" y="313"/>
                        <a:pt x="571" y="325"/>
                      </a:cubicBezTo>
                      <a:cubicBezTo>
                        <a:pt x="526" y="336"/>
                        <a:pt x="493" y="403"/>
                        <a:pt x="482" y="425"/>
                      </a:cubicBezTo>
                      <a:cubicBezTo>
                        <a:pt x="482" y="448"/>
                        <a:pt x="493" y="470"/>
                        <a:pt x="515" y="470"/>
                      </a:cubicBezTo>
                      <a:cubicBezTo>
                        <a:pt x="538" y="470"/>
                        <a:pt x="538" y="527"/>
                        <a:pt x="571" y="515"/>
                      </a:cubicBezTo>
                      <a:cubicBezTo>
                        <a:pt x="605" y="515"/>
                        <a:pt x="549" y="549"/>
                        <a:pt x="526" y="571"/>
                      </a:cubicBezTo>
                      <a:cubicBezTo>
                        <a:pt x="515" y="594"/>
                        <a:pt x="493" y="594"/>
                        <a:pt x="459" y="582"/>
                      </a:cubicBezTo>
                      <a:cubicBezTo>
                        <a:pt x="414" y="560"/>
                        <a:pt x="313" y="560"/>
                        <a:pt x="302" y="582"/>
                      </a:cubicBezTo>
                      <a:cubicBezTo>
                        <a:pt x="280" y="616"/>
                        <a:pt x="257" y="638"/>
                        <a:pt x="224" y="627"/>
                      </a:cubicBezTo>
                      <a:cubicBezTo>
                        <a:pt x="202" y="616"/>
                        <a:pt x="145" y="605"/>
                        <a:pt x="123" y="627"/>
                      </a:cubicBezTo>
                      <a:lnTo>
                        <a:pt x="123" y="627"/>
                      </a:lnTo>
                      <a:cubicBezTo>
                        <a:pt x="145" y="638"/>
                        <a:pt x="145" y="672"/>
                        <a:pt x="123" y="68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5" name="Freeform 33">
                  <a:extLst>
                    <a:ext uri="{FF2B5EF4-FFF2-40B4-BE49-F238E27FC236}">
                      <a16:creationId xmlns:a16="http://schemas.microsoft.com/office/drawing/2014/main" id="{DE74E8E2-8D0E-D7BA-A8CF-A501D055B2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6575" y="4216400"/>
                  <a:ext cx="561975" cy="766763"/>
                </a:xfrm>
                <a:custGeom>
                  <a:avLst/>
                  <a:gdLst>
                    <a:gd name="T0" fmla="*/ 11 w 1559"/>
                    <a:gd name="T1" fmla="*/ 1838 h 2130"/>
                    <a:gd name="T2" fmla="*/ 123 w 1559"/>
                    <a:gd name="T3" fmla="*/ 1928 h 2130"/>
                    <a:gd name="T4" fmla="*/ 190 w 1559"/>
                    <a:gd name="T5" fmla="*/ 2006 h 2130"/>
                    <a:gd name="T6" fmla="*/ 291 w 1559"/>
                    <a:gd name="T7" fmla="*/ 2085 h 2130"/>
                    <a:gd name="T8" fmla="*/ 403 w 1559"/>
                    <a:gd name="T9" fmla="*/ 2040 h 2130"/>
                    <a:gd name="T10" fmla="*/ 538 w 1559"/>
                    <a:gd name="T11" fmla="*/ 2118 h 2130"/>
                    <a:gd name="T12" fmla="*/ 773 w 1559"/>
                    <a:gd name="T13" fmla="*/ 2073 h 2130"/>
                    <a:gd name="T14" fmla="*/ 885 w 1559"/>
                    <a:gd name="T15" fmla="*/ 2006 h 2130"/>
                    <a:gd name="T16" fmla="*/ 796 w 1559"/>
                    <a:gd name="T17" fmla="*/ 1916 h 2130"/>
                    <a:gd name="T18" fmla="*/ 941 w 1559"/>
                    <a:gd name="T19" fmla="*/ 1849 h 2130"/>
                    <a:gd name="T20" fmla="*/ 1042 w 1559"/>
                    <a:gd name="T21" fmla="*/ 1984 h 2130"/>
                    <a:gd name="T22" fmla="*/ 1132 w 1559"/>
                    <a:gd name="T23" fmla="*/ 1950 h 2130"/>
                    <a:gd name="T24" fmla="*/ 1300 w 1559"/>
                    <a:gd name="T25" fmla="*/ 1905 h 2130"/>
                    <a:gd name="T26" fmla="*/ 1468 w 1559"/>
                    <a:gd name="T27" fmla="*/ 1838 h 2130"/>
                    <a:gd name="T28" fmla="*/ 1547 w 1559"/>
                    <a:gd name="T29" fmla="*/ 1737 h 2130"/>
                    <a:gd name="T30" fmla="*/ 1547 w 1559"/>
                    <a:gd name="T31" fmla="*/ 1715 h 2130"/>
                    <a:gd name="T32" fmla="*/ 1367 w 1559"/>
                    <a:gd name="T33" fmla="*/ 1636 h 2130"/>
                    <a:gd name="T34" fmla="*/ 1255 w 1559"/>
                    <a:gd name="T35" fmla="*/ 1558 h 2130"/>
                    <a:gd name="T36" fmla="*/ 1176 w 1559"/>
                    <a:gd name="T37" fmla="*/ 1435 h 2130"/>
                    <a:gd name="T38" fmla="*/ 1188 w 1559"/>
                    <a:gd name="T39" fmla="*/ 1334 h 2130"/>
                    <a:gd name="T40" fmla="*/ 1244 w 1559"/>
                    <a:gd name="T41" fmla="*/ 1211 h 2130"/>
                    <a:gd name="T42" fmla="*/ 1345 w 1559"/>
                    <a:gd name="T43" fmla="*/ 1199 h 2130"/>
                    <a:gd name="T44" fmla="*/ 1367 w 1559"/>
                    <a:gd name="T45" fmla="*/ 1076 h 2130"/>
                    <a:gd name="T46" fmla="*/ 1221 w 1559"/>
                    <a:gd name="T47" fmla="*/ 1054 h 2130"/>
                    <a:gd name="T48" fmla="*/ 1109 w 1559"/>
                    <a:gd name="T49" fmla="*/ 964 h 2130"/>
                    <a:gd name="T50" fmla="*/ 1132 w 1559"/>
                    <a:gd name="T51" fmla="*/ 829 h 2130"/>
                    <a:gd name="T52" fmla="*/ 1199 w 1559"/>
                    <a:gd name="T53" fmla="*/ 605 h 2130"/>
                    <a:gd name="T54" fmla="*/ 1221 w 1559"/>
                    <a:gd name="T55" fmla="*/ 493 h 2130"/>
                    <a:gd name="T56" fmla="*/ 1065 w 1559"/>
                    <a:gd name="T57" fmla="*/ 437 h 2130"/>
                    <a:gd name="T58" fmla="*/ 964 w 1559"/>
                    <a:gd name="T59" fmla="*/ 516 h 2130"/>
                    <a:gd name="T60" fmla="*/ 852 w 1559"/>
                    <a:gd name="T61" fmla="*/ 292 h 2130"/>
                    <a:gd name="T62" fmla="*/ 964 w 1559"/>
                    <a:gd name="T63" fmla="*/ 280 h 2130"/>
                    <a:gd name="T64" fmla="*/ 840 w 1559"/>
                    <a:gd name="T65" fmla="*/ 180 h 2130"/>
                    <a:gd name="T66" fmla="*/ 773 w 1559"/>
                    <a:gd name="T67" fmla="*/ 11 h 2130"/>
                    <a:gd name="T68" fmla="*/ 695 w 1559"/>
                    <a:gd name="T69" fmla="*/ 224 h 2130"/>
                    <a:gd name="T70" fmla="*/ 639 w 1559"/>
                    <a:gd name="T71" fmla="*/ 280 h 2130"/>
                    <a:gd name="T72" fmla="*/ 527 w 1559"/>
                    <a:gd name="T73" fmla="*/ 404 h 2130"/>
                    <a:gd name="T74" fmla="*/ 538 w 1559"/>
                    <a:gd name="T75" fmla="*/ 449 h 2130"/>
                    <a:gd name="T76" fmla="*/ 560 w 1559"/>
                    <a:gd name="T77" fmla="*/ 616 h 2130"/>
                    <a:gd name="T78" fmla="*/ 549 w 1559"/>
                    <a:gd name="T79" fmla="*/ 829 h 2130"/>
                    <a:gd name="T80" fmla="*/ 706 w 1559"/>
                    <a:gd name="T81" fmla="*/ 852 h 2130"/>
                    <a:gd name="T82" fmla="*/ 796 w 1559"/>
                    <a:gd name="T83" fmla="*/ 964 h 2130"/>
                    <a:gd name="T84" fmla="*/ 930 w 1559"/>
                    <a:gd name="T85" fmla="*/ 1054 h 2130"/>
                    <a:gd name="T86" fmla="*/ 807 w 1559"/>
                    <a:gd name="T87" fmla="*/ 1121 h 2130"/>
                    <a:gd name="T88" fmla="*/ 706 w 1559"/>
                    <a:gd name="T89" fmla="*/ 1166 h 2130"/>
                    <a:gd name="T90" fmla="*/ 549 w 1559"/>
                    <a:gd name="T91" fmla="*/ 1255 h 2130"/>
                    <a:gd name="T92" fmla="*/ 403 w 1559"/>
                    <a:gd name="T93" fmla="*/ 1132 h 2130"/>
                    <a:gd name="T94" fmla="*/ 247 w 1559"/>
                    <a:gd name="T95" fmla="*/ 1020 h 2130"/>
                    <a:gd name="T96" fmla="*/ 269 w 1559"/>
                    <a:gd name="T97" fmla="*/ 1188 h 2130"/>
                    <a:gd name="T98" fmla="*/ 258 w 1559"/>
                    <a:gd name="T99" fmla="*/ 1390 h 2130"/>
                    <a:gd name="T100" fmla="*/ 213 w 1559"/>
                    <a:gd name="T101" fmla="*/ 1569 h 2130"/>
                    <a:gd name="T102" fmla="*/ 247 w 1559"/>
                    <a:gd name="T103" fmla="*/ 1726 h 2130"/>
                    <a:gd name="T104" fmla="*/ 112 w 1559"/>
                    <a:gd name="T105" fmla="*/ 1726 h 2130"/>
                    <a:gd name="T106" fmla="*/ 0 w 1559"/>
                    <a:gd name="T107" fmla="*/ 1804 h 2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559" h="2130">
                      <a:moveTo>
                        <a:pt x="11" y="1838"/>
                      </a:moveTo>
                      <a:lnTo>
                        <a:pt x="11" y="1838"/>
                      </a:lnTo>
                      <a:cubicBezTo>
                        <a:pt x="11" y="1860"/>
                        <a:pt x="11" y="1860"/>
                        <a:pt x="45" y="1883"/>
                      </a:cubicBezTo>
                      <a:cubicBezTo>
                        <a:pt x="67" y="1894"/>
                        <a:pt x="112" y="1905"/>
                        <a:pt x="123" y="1928"/>
                      </a:cubicBezTo>
                      <a:cubicBezTo>
                        <a:pt x="123" y="1950"/>
                        <a:pt x="123" y="1984"/>
                        <a:pt x="134" y="1995"/>
                      </a:cubicBezTo>
                      <a:cubicBezTo>
                        <a:pt x="134" y="2006"/>
                        <a:pt x="179" y="1984"/>
                        <a:pt x="190" y="2006"/>
                      </a:cubicBezTo>
                      <a:cubicBezTo>
                        <a:pt x="190" y="2029"/>
                        <a:pt x="202" y="2062"/>
                        <a:pt x="224" y="2062"/>
                      </a:cubicBezTo>
                      <a:cubicBezTo>
                        <a:pt x="247" y="2062"/>
                        <a:pt x="258" y="2096"/>
                        <a:pt x="291" y="2085"/>
                      </a:cubicBezTo>
                      <a:cubicBezTo>
                        <a:pt x="314" y="2062"/>
                        <a:pt x="325" y="2051"/>
                        <a:pt x="347" y="2051"/>
                      </a:cubicBezTo>
                      <a:cubicBezTo>
                        <a:pt x="370" y="2051"/>
                        <a:pt x="392" y="2029"/>
                        <a:pt x="403" y="2040"/>
                      </a:cubicBezTo>
                      <a:cubicBezTo>
                        <a:pt x="414" y="2051"/>
                        <a:pt x="426" y="2096"/>
                        <a:pt x="437" y="2118"/>
                      </a:cubicBezTo>
                      <a:cubicBezTo>
                        <a:pt x="459" y="2096"/>
                        <a:pt x="516" y="2107"/>
                        <a:pt x="538" y="2118"/>
                      </a:cubicBezTo>
                      <a:cubicBezTo>
                        <a:pt x="571" y="2129"/>
                        <a:pt x="594" y="2107"/>
                        <a:pt x="616" y="2073"/>
                      </a:cubicBezTo>
                      <a:cubicBezTo>
                        <a:pt x="627" y="2051"/>
                        <a:pt x="728" y="2051"/>
                        <a:pt x="773" y="2073"/>
                      </a:cubicBezTo>
                      <a:cubicBezTo>
                        <a:pt x="807" y="2085"/>
                        <a:pt x="829" y="2085"/>
                        <a:pt x="840" y="2062"/>
                      </a:cubicBezTo>
                      <a:cubicBezTo>
                        <a:pt x="863" y="2040"/>
                        <a:pt x="919" y="2006"/>
                        <a:pt x="885" y="2006"/>
                      </a:cubicBezTo>
                      <a:cubicBezTo>
                        <a:pt x="852" y="2018"/>
                        <a:pt x="852" y="1961"/>
                        <a:pt x="829" y="1961"/>
                      </a:cubicBezTo>
                      <a:cubicBezTo>
                        <a:pt x="807" y="1961"/>
                        <a:pt x="796" y="1939"/>
                        <a:pt x="796" y="1916"/>
                      </a:cubicBezTo>
                      <a:cubicBezTo>
                        <a:pt x="807" y="1894"/>
                        <a:pt x="840" y="1827"/>
                        <a:pt x="885" y="1816"/>
                      </a:cubicBezTo>
                      <a:cubicBezTo>
                        <a:pt x="930" y="1804"/>
                        <a:pt x="952" y="1827"/>
                        <a:pt x="941" y="1849"/>
                      </a:cubicBezTo>
                      <a:cubicBezTo>
                        <a:pt x="941" y="1872"/>
                        <a:pt x="964" y="1894"/>
                        <a:pt x="986" y="1905"/>
                      </a:cubicBezTo>
                      <a:cubicBezTo>
                        <a:pt x="1009" y="1916"/>
                        <a:pt x="1031" y="1950"/>
                        <a:pt x="1042" y="1984"/>
                      </a:cubicBezTo>
                      <a:cubicBezTo>
                        <a:pt x="1065" y="2018"/>
                        <a:pt x="1087" y="2018"/>
                        <a:pt x="1098" y="1995"/>
                      </a:cubicBezTo>
                      <a:cubicBezTo>
                        <a:pt x="1098" y="1973"/>
                        <a:pt x="1121" y="1984"/>
                        <a:pt x="1132" y="1950"/>
                      </a:cubicBezTo>
                      <a:cubicBezTo>
                        <a:pt x="1143" y="1928"/>
                        <a:pt x="1176" y="1916"/>
                        <a:pt x="1221" y="1905"/>
                      </a:cubicBezTo>
                      <a:cubicBezTo>
                        <a:pt x="1266" y="1894"/>
                        <a:pt x="1255" y="1883"/>
                        <a:pt x="1300" y="1905"/>
                      </a:cubicBezTo>
                      <a:cubicBezTo>
                        <a:pt x="1334" y="1916"/>
                        <a:pt x="1378" y="1905"/>
                        <a:pt x="1401" y="1883"/>
                      </a:cubicBezTo>
                      <a:cubicBezTo>
                        <a:pt x="1412" y="1849"/>
                        <a:pt x="1434" y="1838"/>
                        <a:pt x="1468" y="1838"/>
                      </a:cubicBezTo>
                      <a:cubicBezTo>
                        <a:pt x="1513" y="1849"/>
                        <a:pt x="1513" y="1849"/>
                        <a:pt x="1524" y="1816"/>
                      </a:cubicBezTo>
                      <a:cubicBezTo>
                        <a:pt x="1524" y="1782"/>
                        <a:pt x="1524" y="1760"/>
                        <a:pt x="1547" y="1737"/>
                      </a:cubicBezTo>
                      <a:cubicBezTo>
                        <a:pt x="1547" y="1737"/>
                        <a:pt x="1558" y="1737"/>
                        <a:pt x="1558" y="1726"/>
                      </a:cubicBezTo>
                      <a:cubicBezTo>
                        <a:pt x="1547" y="1726"/>
                        <a:pt x="1547" y="1726"/>
                        <a:pt x="1547" y="1715"/>
                      </a:cubicBezTo>
                      <a:cubicBezTo>
                        <a:pt x="1547" y="1681"/>
                        <a:pt x="1502" y="1659"/>
                        <a:pt x="1468" y="1636"/>
                      </a:cubicBezTo>
                      <a:cubicBezTo>
                        <a:pt x="1434" y="1614"/>
                        <a:pt x="1401" y="1603"/>
                        <a:pt x="1367" y="1636"/>
                      </a:cubicBezTo>
                      <a:cubicBezTo>
                        <a:pt x="1345" y="1670"/>
                        <a:pt x="1322" y="1681"/>
                        <a:pt x="1311" y="1647"/>
                      </a:cubicBezTo>
                      <a:cubicBezTo>
                        <a:pt x="1300" y="1614"/>
                        <a:pt x="1289" y="1547"/>
                        <a:pt x="1255" y="1558"/>
                      </a:cubicBezTo>
                      <a:cubicBezTo>
                        <a:pt x="1210" y="1569"/>
                        <a:pt x="1188" y="1547"/>
                        <a:pt x="1176" y="1513"/>
                      </a:cubicBezTo>
                      <a:cubicBezTo>
                        <a:pt x="1154" y="1480"/>
                        <a:pt x="1154" y="1446"/>
                        <a:pt x="1176" y="1435"/>
                      </a:cubicBezTo>
                      <a:cubicBezTo>
                        <a:pt x="1188" y="1423"/>
                        <a:pt x="1165" y="1378"/>
                        <a:pt x="1188" y="1378"/>
                      </a:cubicBezTo>
                      <a:cubicBezTo>
                        <a:pt x="1210" y="1367"/>
                        <a:pt x="1210" y="1356"/>
                        <a:pt x="1188" y="1334"/>
                      </a:cubicBezTo>
                      <a:cubicBezTo>
                        <a:pt x="1176" y="1311"/>
                        <a:pt x="1176" y="1278"/>
                        <a:pt x="1199" y="1267"/>
                      </a:cubicBezTo>
                      <a:cubicBezTo>
                        <a:pt x="1233" y="1255"/>
                        <a:pt x="1233" y="1244"/>
                        <a:pt x="1244" y="1211"/>
                      </a:cubicBezTo>
                      <a:cubicBezTo>
                        <a:pt x="1244" y="1188"/>
                        <a:pt x="1266" y="1154"/>
                        <a:pt x="1289" y="1177"/>
                      </a:cubicBezTo>
                      <a:cubicBezTo>
                        <a:pt x="1311" y="1211"/>
                        <a:pt x="1334" y="1211"/>
                        <a:pt x="1345" y="1199"/>
                      </a:cubicBezTo>
                      <a:cubicBezTo>
                        <a:pt x="1356" y="1177"/>
                        <a:pt x="1322" y="1166"/>
                        <a:pt x="1356" y="1143"/>
                      </a:cubicBezTo>
                      <a:cubicBezTo>
                        <a:pt x="1378" y="1121"/>
                        <a:pt x="1367" y="1110"/>
                        <a:pt x="1367" y="1076"/>
                      </a:cubicBezTo>
                      <a:cubicBezTo>
                        <a:pt x="1356" y="1054"/>
                        <a:pt x="1356" y="1042"/>
                        <a:pt x="1322" y="1065"/>
                      </a:cubicBezTo>
                      <a:cubicBezTo>
                        <a:pt x="1300" y="1087"/>
                        <a:pt x="1233" y="1087"/>
                        <a:pt x="1221" y="1054"/>
                      </a:cubicBezTo>
                      <a:cubicBezTo>
                        <a:pt x="1210" y="1020"/>
                        <a:pt x="1210" y="1020"/>
                        <a:pt x="1165" y="1020"/>
                      </a:cubicBezTo>
                      <a:cubicBezTo>
                        <a:pt x="1132" y="1020"/>
                        <a:pt x="1143" y="987"/>
                        <a:pt x="1109" y="964"/>
                      </a:cubicBezTo>
                      <a:cubicBezTo>
                        <a:pt x="1076" y="942"/>
                        <a:pt x="1076" y="897"/>
                        <a:pt x="1087" y="863"/>
                      </a:cubicBezTo>
                      <a:cubicBezTo>
                        <a:pt x="1087" y="841"/>
                        <a:pt x="1132" y="863"/>
                        <a:pt x="1132" y="829"/>
                      </a:cubicBezTo>
                      <a:cubicBezTo>
                        <a:pt x="1143" y="796"/>
                        <a:pt x="1132" y="740"/>
                        <a:pt x="1143" y="695"/>
                      </a:cubicBezTo>
                      <a:cubicBezTo>
                        <a:pt x="1165" y="661"/>
                        <a:pt x="1188" y="628"/>
                        <a:pt x="1199" y="605"/>
                      </a:cubicBezTo>
                      <a:cubicBezTo>
                        <a:pt x="1199" y="572"/>
                        <a:pt x="1199" y="560"/>
                        <a:pt x="1221" y="549"/>
                      </a:cubicBezTo>
                      <a:cubicBezTo>
                        <a:pt x="1255" y="538"/>
                        <a:pt x="1255" y="516"/>
                        <a:pt x="1221" y="493"/>
                      </a:cubicBezTo>
                      <a:cubicBezTo>
                        <a:pt x="1188" y="471"/>
                        <a:pt x="1143" y="482"/>
                        <a:pt x="1121" y="471"/>
                      </a:cubicBezTo>
                      <a:cubicBezTo>
                        <a:pt x="1098" y="449"/>
                        <a:pt x="1076" y="426"/>
                        <a:pt x="1065" y="437"/>
                      </a:cubicBezTo>
                      <a:cubicBezTo>
                        <a:pt x="1042" y="449"/>
                        <a:pt x="1031" y="471"/>
                        <a:pt x="1020" y="493"/>
                      </a:cubicBezTo>
                      <a:cubicBezTo>
                        <a:pt x="1009" y="527"/>
                        <a:pt x="986" y="538"/>
                        <a:pt x="964" y="516"/>
                      </a:cubicBezTo>
                      <a:cubicBezTo>
                        <a:pt x="930" y="493"/>
                        <a:pt x="885" y="482"/>
                        <a:pt x="874" y="449"/>
                      </a:cubicBezTo>
                      <a:cubicBezTo>
                        <a:pt x="863" y="415"/>
                        <a:pt x="818" y="292"/>
                        <a:pt x="852" y="292"/>
                      </a:cubicBezTo>
                      <a:cubicBezTo>
                        <a:pt x="885" y="292"/>
                        <a:pt x="908" y="325"/>
                        <a:pt x="930" y="325"/>
                      </a:cubicBezTo>
                      <a:cubicBezTo>
                        <a:pt x="941" y="325"/>
                        <a:pt x="941" y="314"/>
                        <a:pt x="964" y="280"/>
                      </a:cubicBezTo>
                      <a:cubicBezTo>
                        <a:pt x="986" y="247"/>
                        <a:pt x="997" y="213"/>
                        <a:pt x="964" y="224"/>
                      </a:cubicBezTo>
                      <a:cubicBezTo>
                        <a:pt x="930" y="224"/>
                        <a:pt x="829" y="213"/>
                        <a:pt x="840" y="180"/>
                      </a:cubicBezTo>
                      <a:cubicBezTo>
                        <a:pt x="852" y="146"/>
                        <a:pt x="874" y="79"/>
                        <a:pt x="852" y="34"/>
                      </a:cubicBezTo>
                      <a:cubicBezTo>
                        <a:pt x="840" y="0"/>
                        <a:pt x="784" y="0"/>
                        <a:pt x="773" y="11"/>
                      </a:cubicBezTo>
                      <a:cubicBezTo>
                        <a:pt x="751" y="34"/>
                        <a:pt x="717" y="112"/>
                        <a:pt x="728" y="135"/>
                      </a:cubicBezTo>
                      <a:cubicBezTo>
                        <a:pt x="740" y="168"/>
                        <a:pt x="717" y="224"/>
                        <a:pt x="695" y="224"/>
                      </a:cubicBezTo>
                      <a:cubicBezTo>
                        <a:pt x="683" y="224"/>
                        <a:pt x="683" y="224"/>
                        <a:pt x="672" y="224"/>
                      </a:cubicBezTo>
                      <a:cubicBezTo>
                        <a:pt x="672" y="247"/>
                        <a:pt x="661" y="280"/>
                        <a:pt x="639" y="280"/>
                      </a:cubicBezTo>
                      <a:cubicBezTo>
                        <a:pt x="616" y="292"/>
                        <a:pt x="605" y="314"/>
                        <a:pt x="583" y="359"/>
                      </a:cubicBezTo>
                      <a:cubicBezTo>
                        <a:pt x="571" y="392"/>
                        <a:pt x="560" y="404"/>
                        <a:pt x="527" y="404"/>
                      </a:cubicBezTo>
                      <a:cubicBezTo>
                        <a:pt x="493" y="392"/>
                        <a:pt x="448" y="415"/>
                        <a:pt x="459" y="449"/>
                      </a:cubicBezTo>
                      <a:cubicBezTo>
                        <a:pt x="471" y="471"/>
                        <a:pt x="516" y="460"/>
                        <a:pt x="538" y="449"/>
                      </a:cubicBezTo>
                      <a:cubicBezTo>
                        <a:pt x="560" y="437"/>
                        <a:pt x="594" y="482"/>
                        <a:pt x="594" y="493"/>
                      </a:cubicBezTo>
                      <a:cubicBezTo>
                        <a:pt x="605" y="505"/>
                        <a:pt x="594" y="572"/>
                        <a:pt x="560" y="616"/>
                      </a:cubicBezTo>
                      <a:cubicBezTo>
                        <a:pt x="516" y="650"/>
                        <a:pt x="471" y="695"/>
                        <a:pt x="493" y="729"/>
                      </a:cubicBezTo>
                      <a:cubicBezTo>
                        <a:pt x="516" y="751"/>
                        <a:pt x="538" y="818"/>
                        <a:pt x="549" y="829"/>
                      </a:cubicBezTo>
                      <a:cubicBezTo>
                        <a:pt x="549" y="852"/>
                        <a:pt x="605" y="852"/>
                        <a:pt x="616" y="829"/>
                      </a:cubicBezTo>
                      <a:cubicBezTo>
                        <a:pt x="616" y="818"/>
                        <a:pt x="683" y="841"/>
                        <a:pt x="706" y="852"/>
                      </a:cubicBezTo>
                      <a:cubicBezTo>
                        <a:pt x="728" y="863"/>
                        <a:pt x="706" y="908"/>
                        <a:pt x="740" y="908"/>
                      </a:cubicBezTo>
                      <a:cubicBezTo>
                        <a:pt x="762" y="908"/>
                        <a:pt x="762" y="975"/>
                        <a:pt x="796" y="964"/>
                      </a:cubicBezTo>
                      <a:cubicBezTo>
                        <a:pt x="829" y="964"/>
                        <a:pt x="852" y="987"/>
                        <a:pt x="852" y="1009"/>
                      </a:cubicBezTo>
                      <a:cubicBezTo>
                        <a:pt x="852" y="1031"/>
                        <a:pt x="896" y="1042"/>
                        <a:pt x="930" y="1054"/>
                      </a:cubicBezTo>
                      <a:cubicBezTo>
                        <a:pt x="964" y="1065"/>
                        <a:pt x="997" y="1110"/>
                        <a:pt x="930" y="1110"/>
                      </a:cubicBezTo>
                      <a:cubicBezTo>
                        <a:pt x="852" y="1098"/>
                        <a:pt x="796" y="1087"/>
                        <a:pt x="807" y="1121"/>
                      </a:cubicBezTo>
                      <a:cubicBezTo>
                        <a:pt x="807" y="1154"/>
                        <a:pt x="773" y="1188"/>
                        <a:pt x="751" y="1188"/>
                      </a:cubicBezTo>
                      <a:cubicBezTo>
                        <a:pt x="728" y="1199"/>
                        <a:pt x="706" y="1188"/>
                        <a:pt x="706" y="1166"/>
                      </a:cubicBezTo>
                      <a:cubicBezTo>
                        <a:pt x="695" y="1154"/>
                        <a:pt x="650" y="1199"/>
                        <a:pt x="616" y="1233"/>
                      </a:cubicBezTo>
                      <a:cubicBezTo>
                        <a:pt x="583" y="1267"/>
                        <a:pt x="560" y="1278"/>
                        <a:pt x="549" y="1255"/>
                      </a:cubicBezTo>
                      <a:cubicBezTo>
                        <a:pt x="527" y="1233"/>
                        <a:pt x="504" y="1233"/>
                        <a:pt x="482" y="1211"/>
                      </a:cubicBezTo>
                      <a:cubicBezTo>
                        <a:pt x="459" y="1177"/>
                        <a:pt x="426" y="1177"/>
                        <a:pt x="403" y="1132"/>
                      </a:cubicBezTo>
                      <a:cubicBezTo>
                        <a:pt x="381" y="1098"/>
                        <a:pt x="370" y="1042"/>
                        <a:pt x="336" y="1020"/>
                      </a:cubicBezTo>
                      <a:cubicBezTo>
                        <a:pt x="291" y="998"/>
                        <a:pt x="247" y="975"/>
                        <a:pt x="247" y="1020"/>
                      </a:cubicBezTo>
                      <a:cubicBezTo>
                        <a:pt x="247" y="1054"/>
                        <a:pt x="224" y="1110"/>
                        <a:pt x="247" y="1110"/>
                      </a:cubicBezTo>
                      <a:cubicBezTo>
                        <a:pt x="269" y="1121"/>
                        <a:pt x="280" y="1154"/>
                        <a:pt x="269" y="1188"/>
                      </a:cubicBezTo>
                      <a:cubicBezTo>
                        <a:pt x="258" y="1211"/>
                        <a:pt x="235" y="1267"/>
                        <a:pt x="258" y="1267"/>
                      </a:cubicBezTo>
                      <a:cubicBezTo>
                        <a:pt x="291" y="1267"/>
                        <a:pt x="269" y="1367"/>
                        <a:pt x="258" y="1390"/>
                      </a:cubicBezTo>
                      <a:cubicBezTo>
                        <a:pt x="258" y="1412"/>
                        <a:pt x="247" y="1423"/>
                        <a:pt x="224" y="1446"/>
                      </a:cubicBezTo>
                      <a:cubicBezTo>
                        <a:pt x="202" y="1457"/>
                        <a:pt x="190" y="1547"/>
                        <a:pt x="213" y="1569"/>
                      </a:cubicBezTo>
                      <a:cubicBezTo>
                        <a:pt x="235" y="1591"/>
                        <a:pt x="213" y="1625"/>
                        <a:pt x="235" y="1636"/>
                      </a:cubicBezTo>
                      <a:cubicBezTo>
                        <a:pt x="258" y="1647"/>
                        <a:pt x="258" y="1715"/>
                        <a:pt x="247" y="1726"/>
                      </a:cubicBezTo>
                      <a:cubicBezTo>
                        <a:pt x="235" y="1737"/>
                        <a:pt x="179" y="1692"/>
                        <a:pt x="157" y="1681"/>
                      </a:cubicBezTo>
                      <a:cubicBezTo>
                        <a:pt x="123" y="1681"/>
                        <a:pt x="123" y="1704"/>
                        <a:pt x="112" y="1726"/>
                      </a:cubicBezTo>
                      <a:cubicBezTo>
                        <a:pt x="101" y="1749"/>
                        <a:pt x="34" y="1749"/>
                        <a:pt x="22" y="1771"/>
                      </a:cubicBezTo>
                      <a:cubicBezTo>
                        <a:pt x="22" y="1793"/>
                        <a:pt x="11" y="1804"/>
                        <a:pt x="0" y="1804"/>
                      </a:cubicBezTo>
                      <a:cubicBezTo>
                        <a:pt x="11" y="1816"/>
                        <a:pt x="11" y="1827"/>
                        <a:pt x="11" y="183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6" name="Freeform 34">
                  <a:extLst>
                    <a:ext uri="{FF2B5EF4-FFF2-40B4-BE49-F238E27FC236}">
                      <a16:creationId xmlns:a16="http://schemas.microsoft.com/office/drawing/2014/main" id="{9F201376-EB53-9DA1-8C55-60C69FA36F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92775" y="4506913"/>
                  <a:ext cx="282575" cy="169862"/>
                </a:xfrm>
                <a:custGeom>
                  <a:avLst/>
                  <a:gdLst>
                    <a:gd name="T0" fmla="*/ 123 w 785"/>
                    <a:gd name="T1" fmla="*/ 213 h 472"/>
                    <a:gd name="T2" fmla="*/ 123 w 785"/>
                    <a:gd name="T3" fmla="*/ 213 h 472"/>
                    <a:gd name="T4" fmla="*/ 190 w 785"/>
                    <a:gd name="T5" fmla="*/ 325 h 472"/>
                    <a:gd name="T6" fmla="*/ 269 w 785"/>
                    <a:gd name="T7" fmla="*/ 404 h 472"/>
                    <a:gd name="T8" fmla="*/ 336 w 785"/>
                    <a:gd name="T9" fmla="*/ 448 h 472"/>
                    <a:gd name="T10" fmla="*/ 403 w 785"/>
                    <a:gd name="T11" fmla="*/ 426 h 472"/>
                    <a:gd name="T12" fmla="*/ 493 w 785"/>
                    <a:gd name="T13" fmla="*/ 359 h 472"/>
                    <a:gd name="T14" fmla="*/ 538 w 785"/>
                    <a:gd name="T15" fmla="*/ 381 h 472"/>
                    <a:gd name="T16" fmla="*/ 594 w 785"/>
                    <a:gd name="T17" fmla="*/ 314 h 472"/>
                    <a:gd name="T18" fmla="*/ 717 w 785"/>
                    <a:gd name="T19" fmla="*/ 303 h 472"/>
                    <a:gd name="T20" fmla="*/ 717 w 785"/>
                    <a:gd name="T21" fmla="*/ 247 h 472"/>
                    <a:gd name="T22" fmla="*/ 639 w 785"/>
                    <a:gd name="T23" fmla="*/ 202 h 472"/>
                    <a:gd name="T24" fmla="*/ 583 w 785"/>
                    <a:gd name="T25" fmla="*/ 157 h 472"/>
                    <a:gd name="T26" fmla="*/ 527 w 785"/>
                    <a:gd name="T27" fmla="*/ 101 h 472"/>
                    <a:gd name="T28" fmla="*/ 493 w 785"/>
                    <a:gd name="T29" fmla="*/ 45 h 472"/>
                    <a:gd name="T30" fmla="*/ 403 w 785"/>
                    <a:gd name="T31" fmla="*/ 22 h 472"/>
                    <a:gd name="T32" fmla="*/ 336 w 785"/>
                    <a:gd name="T33" fmla="*/ 22 h 472"/>
                    <a:gd name="T34" fmla="*/ 314 w 785"/>
                    <a:gd name="T35" fmla="*/ 0 h 472"/>
                    <a:gd name="T36" fmla="*/ 258 w 785"/>
                    <a:gd name="T37" fmla="*/ 34 h 472"/>
                    <a:gd name="T38" fmla="*/ 201 w 785"/>
                    <a:gd name="T39" fmla="*/ 67 h 472"/>
                    <a:gd name="T40" fmla="*/ 134 w 785"/>
                    <a:gd name="T41" fmla="*/ 90 h 472"/>
                    <a:gd name="T42" fmla="*/ 67 w 785"/>
                    <a:gd name="T43" fmla="*/ 90 h 472"/>
                    <a:gd name="T44" fmla="*/ 11 w 785"/>
                    <a:gd name="T45" fmla="*/ 146 h 472"/>
                    <a:gd name="T46" fmla="*/ 45 w 785"/>
                    <a:gd name="T47" fmla="*/ 191 h 472"/>
                    <a:gd name="T48" fmla="*/ 45 w 785"/>
                    <a:gd name="T49" fmla="*/ 191 h 472"/>
                    <a:gd name="T50" fmla="*/ 123 w 785"/>
                    <a:gd name="T51" fmla="*/ 213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85" h="472">
                      <a:moveTo>
                        <a:pt x="123" y="213"/>
                      </a:moveTo>
                      <a:lnTo>
                        <a:pt x="123" y="213"/>
                      </a:lnTo>
                      <a:cubicBezTo>
                        <a:pt x="157" y="235"/>
                        <a:pt x="168" y="291"/>
                        <a:pt x="190" y="325"/>
                      </a:cubicBezTo>
                      <a:cubicBezTo>
                        <a:pt x="213" y="370"/>
                        <a:pt x="246" y="370"/>
                        <a:pt x="269" y="404"/>
                      </a:cubicBezTo>
                      <a:cubicBezTo>
                        <a:pt x="291" y="426"/>
                        <a:pt x="314" y="426"/>
                        <a:pt x="336" y="448"/>
                      </a:cubicBezTo>
                      <a:cubicBezTo>
                        <a:pt x="347" y="471"/>
                        <a:pt x="370" y="460"/>
                        <a:pt x="403" y="426"/>
                      </a:cubicBezTo>
                      <a:cubicBezTo>
                        <a:pt x="437" y="392"/>
                        <a:pt x="482" y="347"/>
                        <a:pt x="493" y="359"/>
                      </a:cubicBezTo>
                      <a:cubicBezTo>
                        <a:pt x="493" y="381"/>
                        <a:pt x="515" y="392"/>
                        <a:pt x="538" y="381"/>
                      </a:cubicBezTo>
                      <a:cubicBezTo>
                        <a:pt x="560" y="381"/>
                        <a:pt x="594" y="347"/>
                        <a:pt x="594" y="314"/>
                      </a:cubicBezTo>
                      <a:cubicBezTo>
                        <a:pt x="583" y="280"/>
                        <a:pt x="639" y="291"/>
                        <a:pt x="717" y="303"/>
                      </a:cubicBezTo>
                      <a:cubicBezTo>
                        <a:pt x="784" y="303"/>
                        <a:pt x="751" y="258"/>
                        <a:pt x="717" y="247"/>
                      </a:cubicBezTo>
                      <a:cubicBezTo>
                        <a:pt x="683" y="235"/>
                        <a:pt x="639" y="224"/>
                        <a:pt x="639" y="202"/>
                      </a:cubicBezTo>
                      <a:cubicBezTo>
                        <a:pt x="639" y="180"/>
                        <a:pt x="616" y="157"/>
                        <a:pt x="583" y="157"/>
                      </a:cubicBezTo>
                      <a:cubicBezTo>
                        <a:pt x="549" y="168"/>
                        <a:pt x="549" y="101"/>
                        <a:pt x="527" y="101"/>
                      </a:cubicBezTo>
                      <a:cubicBezTo>
                        <a:pt x="493" y="101"/>
                        <a:pt x="515" y="56"/>
                        <a:pt x="493" y="45"/>
                      </a:cubicBezTo>
                      <a:cubicBezTo>
                        <a:pt x="470" y="34"/>
                        <a:pt x="403" y="11"/>
                        <a:pt x="403" y="22"/>
                      </a:cubicBezTo>
                      <a:cubicBezTo>
                        <a:pt x="392" y="45"/>
                        <a:pt x="336" y="45"/>
                        <a:pt x="336" y="22"/>
                      </a:cubicBezTo>
                      <a:cubicBezTo>
                        <a:pt x="325" y="22"/>
                        <a:pt x="325" y="11"/>
                        <a:pt x="314" y="0"/>
                      </a:cubicBezTo>
                      <a:cubicBezTo>
                        <a:pt x="291" y="0"/>
                        <a:pt x="269" y="11"/>
                        <a:pt x="258" y="34"/>
                      </a:cubicBezTo>
                      <a:cubicBezTo>
                        <a:pt x="246" y="56"/>
                        <a:pt x="224" y="78"/>
                        <a:pt x="201" y="67"/>
                      </a:cubicBezTo>
                      <a:cubicBezTo>
                        <a:pt x="179" y="56"/>
                        <a:pt x="157" y="78"/>
                        <a:pt x="134" y="90"/>
                      </a:cubicBezTo>
                      <a:cubicBezTo>
                        <a:pt x="123" y="112"/>
                        <a:pt x="101" y="78"/>
                        <a:pt x="67" y="90"/>
                      </a:cubicBezTo>
                      <a:cubicBezTo>
                        <a:pt x="34" y="101"/>
                        <a:pt x="0" y="123"/>
                        <a:pt x="11" y="146"/>
                      </a:cubicBezTo>
                      <a:cubicBezTo>
                        <a:pt x="22" y="157"/>
                        <a:pt x="45" y="191"/>
                        <a:pt x="45" y="191"/>
                      </a:cubicBezTo>
                      <a:lnTo>
                        <a:pt x="45" y="191"/>
                      </a:lnTo>
                      <a:cubicBezTo>
                        <a:pt x="56" y="180"/>
                        <a:pt x="90" y="191"/>
                        <a:pt x="123" y="21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7" name="Freeform 35">
                  <a:extLst>
                    <a:ext uri="{FF2B5EF4-FFF2-40B4-BE49-F238E27FC236}">
                      <a16:creationId xmlns:a16="http://schemas.microsoft.com/office/drawing/2014/main" id="{2675B4D8-E23B-8028-0E4E-EA95A740BB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49750" y="3146425"/>
                  <a:ext cx="839788" cy="1057275"/>
                </a:xfrm>
                <a:custGeom>
                  <a:avLst/>
                  <a:gdLst>
                    <a:gd name="T0" fmla="*/ 471 w 2331"/>
                    <a:gd name="T1" fmla="*/ 2835 h 2937"/>
                    <a:gd name="T2" fmla="*/ 426 w 2331"/>
                    <a:gd name="T3" fmla="*/ 2599 h 2937"/>
                    <a:gd name="T4" fmla="*/ 527 w 2331"/>
                    <a:gd name="T5" fmla="*/ 2409 h 2937"/>
                    <a:gd name="T6" fmla="*/ 773 w 2331"/>
                    <a:gd name="T7" fmla="*/ 2140 h 2937"/>
                    <a:gd name="T8" fmla="*/ 639 w 2331"/>
                    <a:gd name="T9" fmla="*/ 2084 h 2937"/>
                    <a:gd name="T10" fmla="*/ 504 w 2331"/>
                    <a:gd name="T11" fmla="*/ 1894 h 2937"/>
                    <a:gd name="T12" fmla="*/ 280 w 2331"/>
                    <a:gd name="T13" fmla="*/ 1781 h 2937"/>
                    <a:gd name="T14" fmla="*/ 258 w 2331"/>
                    <a:gd name="T15" fmla="*/ 1804 h 2937"/>
                    <a:gd name="T16" fmla="*/ 22 w 2331"/>
                    <a:gd name="T17" fmla="*/ 1927 h 2937"/>
                    <a:gd name="T18" fmla="*/ 135 w 2331"/>
                    <a:gd name="T19" fmla="*/ 1602 h 2937"/>
                    <a:gd name="T20" fmla="*/ 146 w 2331"/>
                    <a:gd name="T21" fmla="*/ 1288 h 2937"/>
                    <a:gd name="T22" fmla="*/ 336 w 2331"/>
                    <a:gd name="T23" fmla="*/ 952 h 2937"/>
                    <a:gd name="T24" fmla="*/ 493 w 2331"/>
                    <a:gd name="T25" fmla="*/ 694 h 2937"/>
                    <a:gd name="T26" fmla="*/ 807 w 2331"/>
                    <a:gd name="T27" fmla="*/ 505 h 2937"/>
                    <a:gd name="T28" fmla="*/ 1121 w 2331"/>
                    <a:gd name="T29" fmla="*/ 538 h 2937"/>
                    <a:gd name="T30" fmla="*/ 1121 w 2331"/>
                    <a:gd name="T31" fmla="*/ 146 h 2937"/>
                    <a:gd name="T32" fmla="*/ 1244 w 2331"/>
                    <a:gd name="T33" fmla="*/ 23 h 2937"/>
                    <a:gd name="T34" fmla="*/ 1793 w 2331"/>
                    <a:gd name="T35" fmla="*/ 146 h 2937"/>
                    <a:gd name="T36" fmla="*/ 2051 w 2331"/>
                    <a:gd name="T37" fmla="*/ 224 h 2937"/>
                    <a:gd name="T38" fmla="*/ 2252 w 2331"/>
                    <a:gd name="T39" fmla="*/ 370 h 2937"/>
                    <a:gd name="T40" fmla="*/ 2094 w 2331"/>
                    <a:gd name="T41" fmla="*/ 728 h 2937"/>
                    <a:gd name="T42" fmla="*/ 1670 w 2331"/>
                    <a:gd name="T43" fmla="*/ 1165 h 2937"/>
                    <a:gd name="T44" fmla="*/ 1446 w 2331"/>
                    <a:gd name="T45" fmla="*/ 1288 h 2937"/>
                    <a:gd name="T46" fmla="*/ 1490 w 2331"/>
                    <a:gd name="T47" fmla="*/ 1669 h 2937"/>
                    <a:gd name="T48" fmla="*/ 1815 w 2331"/>
                    <a:gd name="T49" fmla="*/ 1748 h 2937"/>
                    <a:gd name="T50" fmla="*/ 1972 w 2331"/>
                    <a:gd name="T51" fmla="*/ 1994 h 2937"/>
                    <a:gd name="T52" fmla="*/ 1602 w 2331"/>
                    <a:gd name="T53" fmla="*/ 2207 h 2937"/>
                    <a:gd name="T54" fmla="*/ 1446 w 2331"/>
                    <a:gd name="T55" fmla="*/ 1994 h 2937"/>
                    <a:gd name="T56" fmla="*/ 1087 w 2331"/>
                    <a:gd name="T57" fmla="*/ 2129 h 2937"/>
                    <a:gd name="T58" fmla="*/ 1121 w 2331"/>
                    <a:gd name="T59" fmla="*/ 2532 h 2937"/>
                    <a:gd name="T60" fmla="*/ 930 w 2331"/>
                    <a:gd name="T61" fmla="*/ 2779 h 2937"/>
                    <a:gd name="T62" fmla="*/ 672 w 2331"/>
                    <a:gd name="T63" fmla="*/ 2925 h 2937"/>
                    <a:gd name="T64" fmla="*/ 784 w 2331"/>
                    <a:gd name="T65" fmla="*/ 2857 h 2937"/>
                    <a:gd name="T66" fmla="*/ 919 w 2331"/>
                    <a:gd name="T67" fmla="*/ 2734 h 2937"/>
                    <a:gd name="T68" fmla="*/ 1076 w 2331"/>
                    <a:gd name="T69" fmla="*/ 2554 h 2937"/>
                    <a:gd name="T70" fmla="*/ 1087 w 2331"/>
                    <a:gd name="T71" fmla="*/ 1994 h 2937"/>
                    <a:gd name="T72" fmla="*/ 1524 w 2331"/>
                    <a:gd name="T73" fmla="*/ 1994 h 2937"/>
                    <a:gd name="T74" fmla="*/ 1849 w 2331"/>
                    <a:gd name="T75" fmla="*/ 2297 h 2937"/>
                    <a:gd name="T76" fmla="*/ 1961 w 2331"/>
                    <a:gd name="T77" fmla="*/ 1837 h 2937"/>
                    <a:gd name="T78" fmla="*/ 1804 w 2331"/>
                    <a:gd name="T79" fmla="*/ 1860 h 2937"/>
                    <a:gd name="T80" fmla="*/ 1356 w 2331"/>
                    <a:gd name="T81" fmla="*/ 1625 h 2937"/>
                    <a:gd name="T82" fmla="*/ 1524 w 2331"/>
                    <a:gd name="T83" fmla="*/ 1221 h 2937"/>
                    <a:gd name="T84" fmla="*/ 1849 w 2331"/>
                    <a:gd name="T85" fmla="*/ 986 h 2937"/>
                    <a:gd name="T86" fmla="*/ 2240 w 2331"/>
                    <a:gd name="T87" fmla="*/ 516 h 2937"/>
                    <a:gd name="T88" fmla="*/ 2072 w 2331"/>
                    <a:gd name="T89" fmla="*/ 337 h 2937"/>
                    <a:gd name="T90" fmla="*/ 1871 w 2331"/>
                    <a:gd name="T91" fmla="*/ 269 h 2937"/>
                    <a:gd name="T92" fmla="*/ 1692 w 2331"/>
                    <a:gd name="T93" fmla="*/ 202 h 2937"/>
                    <a:gd name="T94" fmla="*/ 1255 w 2331"/>
                    <a:gd name="T95" fmla="*/ 113 h 2937"/>
                    <a:gd name="T96" fmla="*/ 1199 w 2331"/>
                    <a:gd name="T97" fmla="*/ 314 h 2937"/>
                    <a:gd name="T98" fmla="*/ 1064 w 2331"/>
                    <a:gd name="T99" fmla="*/ 572 h 2937"/>
                    <a:gd name="T100" fmla="*/ 728 w 2331"/>
                    <a:gd name="T101" fmla="*/ 527 h 2937"/>
                    <a:gd name="T102" fmla="*/ 471 w 2331"/>
                    <a:gd name="T103" fmla="*/ 728 h 2937"/>
                    <a:gd name="T104" fmla="*/ 347 w 2331"/>
                    <a:gd name="T105" fmla="*/ 1087 h 2937"/>
                    <a:gd name="T106" fmla="*/ 146 w 2331"/>
                    <a:gd name="T107" fmla="*/ 1389 h 2937"/>
                    <a:gd name="T108" fmla="*/ 101 w 2331"/>
                    <a:gd name="T109" fmla="*/ 1669 h 2937"/>
                    <a:gd name="T110" fmla="*/ 202 w 2331"/>
                    <a:gd name="T111" fmla="*/ 1894 h 2937"/>
                    <a:gd name="T112" fmla="*/ 392 w 2331"/>
                    <a:gd name="T113" fmla="*/ 1781 h 2937"/>
                    <a:gd name="T114" fmla="*/ 459 w 2331"/>
                    <a:gd name="T115" fmla="*/ 2095 h 2937"/>
                    <a:gd name="T116" fmla="*/ 695 w 2331"/>
                    <a:gd name="T117" fmla="*/ 1894 h 2937"/>
                    <a:gd name="T118" fmla="*/ 740 w 2331"/>
                    <a:gd name="T119" fmla="*/ 2241 h 2937"/>
                    <a:gd name="T120" fmla="*/ 459 w 2331"/>
                    <a:gd name="T121" fmla="*/ 2566 h 2937"/>
                    <a:gd name="T122" fmla="*/ 471 w 2331"/>
                    <a:gd name="T123" fmla="*/ 2745 h 2937"/>
                    <a:gd name="T124" fmla="*/ 359 w 2331"/>
                    <a:gd name="T125" fmla="*/ 1804 h 29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331" h="2937">
                      <a:moveTo>
                        <a:pt x="650" y="2936"/>
                      </a:moveTo>
                      <a:lnTo>
                        <a:pt x="650" y="2936"/>
                      </a:lnTo>
                      <a:cubicBezTo>
                        <a:pt x="616" y="2936"/>
                        <a:pt x="605" y="2891"/>
                        <a:pt x="583" y="2846"/>
                      </a:cubicBezTo>
                      <a:lnTo>
                        <a:pt x="583" y="2846"/>
                      </a:lnTo>
                      <a:cubicBezTo>
                        <a:pt x="571" y="2823"/>
                        <a:pt x="560" y="2823"/>
                        <a:pt x="560" y="2823"/>
                      </a:cubicBezTo>
                      <a:cubicBezTo>
                        <a:pt x="549" y="2823"/>
                        <a:pt x="538" y="2823"/>
                        <a:pt x="527" y="2823"/>
                      </a:cubicBezTo>
                      <a:cubicBezTo>
                        <a:pt x="515" y="2835"/>
                        <a:pt x="504" y="2846"/>
                        <a:pt x="493" y="2846"/>
                      </a:cubicBezTo>
                      <a:cubicBezTo>
                        <a:pt x="482" y="2846"/>
                        <a:pt x="482" y="2835"/>
                        <a:pt x="471" y="2835"/>
                      </a:cubicBezTo>
                      <a:cubicBezTo>
                        <a:pt x="459" y="2823"/>
                        <a:pt x="459" y="2812"/>
                        <a:pt x="459" y="2790"/>
                      </a:cubicBezTo>
                      <a:lnTo>
                        <a:pt x="459" y="2790"/>
                      </a:lnTo>
                      <a:cubicBezTo>
                        <a:pt x="448" y="2779"/>
                        <a:pt x="437" y="2779"/>
                        <a:pt x="426" y="2767"/>
                      </a:cubicBezTo>
                      <a:cubicBezTo>
                        <a:pt x="426" y="2767"/>
                        <a:pt x="426" y="2756"/>
                        <a:pt x="426" y="2745"/>
                      </a:cubicBezTo>
                      <a:cubicBezTo>
                        <a:pt x="426" y="2734"/>
                        <a:pt x="426" y="2723"/>
                        <a:pt x="403" y="2678"/>
                      </a:cubicBezTo>
                      <a:cubicBezTo>
                        <a:pt x="381" y="2655"/>
                        <a:pt x="370" y="2633"/>
                        <a:pt x="381" y="2622"/>
                      </a:cubicBezTo>
                      <a:cubicBezTo>
                        <a:pt x="392" y="2611"/>
                        <a:pt x="392" y="2599"/>
                        <a:pt x="415" y="2599"/>
                      </a:cubicBezTo>
                      <a:cubicBezTo>
                        <a:pt x="415" y="2599"/>
                        <a:pt x="415" y="2599"/>
                        <a:pt x="426" y="2599"/>
                      </a:cubicBezTo>
                      <a:cubicBezTo>
                        <a:pt x="426" y="2611"/>
                        <a:pt x="437" y="2611"/>
                        <a:pt x="448" y="2611"/>
                      </a:cubicBezTo>
                      <a:cubicBezTo>
                        <a:pt x="459" y="2611"/>
                        <a:pt x="471" y="2611"/>
                        <a:pt x="471" y="2599"/>
                      </a:cubicBezTo>
                      <a:lnTo>
                        <a:pt x="471" y="2599"/>
                      </a:lnTo>
                      <a:cubicBezTo>
                        <a:pt x="448" y="2611"/>
                        <a:pt x="426" y="2599"/>
                        <a:pt x="415" y="2577"/>
                      </a:cubicBezTo>
                      <a:cubicBezTo>
                        <a:pt x="403" y="2554"/>
                        <a:pt x="415" y="2510"/>
                        <a:pt x="448" y="2487"/>
                      </a:cubicBezTo>
                      <a:cubicBezTo>
                        <a:pt x="471" y="2465"/>
                        <a:pt x="482" y="2465"/>
                        <a:pt x="493" y="2465"/>
                      </a:cubicBezTo>
                      <a:cubicBezTo>
                        <a:pt x="504" y="2465"/>
                        <a:pt x="504" y="2465"/>
                        <a:pt x="515" y="2454"/>
                      </a:cubicBezTo>
                      <a:cubicBezTo>
                        <a:pt x="515" y="2443"/>
                        <a:pt x="527" y="2420"/>
                        <a:pt x="527" y="2409"/>
                      </a:cubicBezTo>
                      <a:cubicBezTo>
                        <a:pt x="515" y="2398"/>
                        <a:pt x="515" y="2398"/>
                        <a:pt x="515" y="2398"/>
                      </a:cubicBezTo>
                      <a:cubicBezTo>
                        <a:pt x="493" y="2375"/>
                        <a:pt x="493" y="2364"/>
                        <a:pt x="493" y="2353"/>
                      </a:cubicBezTo>
                      <a:cubicBezTo>
                        <a:pt x="493" y="2330"/>
                        <a:pt x="515" y="2319"/>
                        <a:pt x="549" y="2308"/>
                      </a:cubicBezTo>
                      <a:cubicBezTo>
                        <a:pt x="583" y="2285"/>
                        <a:pt x="605" y="2263"/>
                        <a:pt x="650" y="2230"/>
                      </a:cubicBezTo>
                      <a:cubicBezTo>
                        <a:pt x="672" y="2207"/>
                        <a:pt x="706" y="2196"/>
                        <a:pt x="728" y="2196"/>
                      </a:cubicBezTo>
                      <a:cubicBezTo>
                        <a:pt x="751" y="2185"/>
                        <a:pt x="762" y="2185"/>
                        <a:pt x="773" y="2185"/>
                      </a:cubicBezTo>
                      <a:cubicBezTo>
                        <a:pt x="784" y="2174"/>
                        <a:pt x="795" y="2174"/>
                        <a:pt x="795" y="2174"/>
                      </a:cubicBezTo>
                      <a:cubicBezTo>
                        <a:pt x="795" y="2162"/>
                        <a:pt x="784" y="2151"/>
                        <a:pt x="773" y="2140"/>
                      </a:cubicBezTo>
                      <a:cubicBezTo>
                        <a:pt x="740" y="2106"/>
                        <a:pt x="762" y="2061"/>
                        <a:pt x="773" y="2039"/>
                      </a:cubicBezTo>
                      <a:lnTo>
                        <a:pt x="773" y="2039"/>
                      </a:lnTo>
                      <a:cubicBezTo>
                        <a:pt x="784" y="2017"/>
                        <a:pt x="773" y="1983"/>
                        <a:pt x="751" y="1961"/>
                      </a:cubicBezTo>
                      <a:cubicBezTo>
                        <a:pt x="740" y="1938"/>
                        <a:pt x="728" y="1927"/>
                        <a:pt x="717" y="1927"/>
                      </a:cubicBezTo>
                      <a:lnTo>
                        <a:pt x="706" y="1927"/>
                      </a:lnTo>
                      <a:cubicBezTo>
                        <a:pt x="695" y="1938"/>
                        <a:pt x="672" y="1983"/>
                        <a:pt x="672" y="1994"/>
                      </a:cubicBezTo>
                      <a:cubicBezTo>
                        <a:pt x="684" y="2017"/>
                        <a:pt x="684" y="2039"/>
                        <a:pt x="684" y="2050"/>
                      </a:cubicBezTo>
                      <a:cubicBezTo>
                        <a:pt x="672" y="2061"/>
                        <a:pt x="661" y="2073"/>
                        <a:pt x="639" y="2084"/>
                      </a:cubicBezTo>
                      <a:cubicBezTo>
                        <a:pt x="628" y="2084"/>
                        <a:pt x="628" y="2084"/>
                        <a:pt x="616" y="2095"/>
                      </a:cubicBezTo>
                      <a:cubicBezTo>
                        <a:pt x="605" y="2118"/>
                        <a:pt x="594" y="2140"/>
                        <a:pt x="560" y="2140"/>
                      </a:cubicBezTo>
                      <a:cubicBezTo>
                        <a:pt x="549" y="2140"/>
                        <a:pt x="527" y="2140"/>
                        <a:pt x="504" y="2140"/>
                      </a:cubicBezTo>
                      <a:cubicBezTo>
                        <a:pt x="448" y="2140"/>
                        <a:pt x="426" y="2140"/>
                        <a:pt x="415" y="2118"/>
                      </a:cubicBezTo>
                      <a:cubicBezTo>
                        <a:pt x="415" y="2106"/>
                        <a:pt x="415" y="2095"/>
                        <a:pt x="415" y="2084"/>
                      </a:cubicBezTo>
                      <a:cubicBezTo>
                        <a:pt x="426" y="2073"/>
                        <a:pt x="437" y="2039"/>
                        <a:pt x="448" y="2017"/>
                      </a:cubicBezTo>
                      <a:cubicBezTo>
                        <a:pt x="459" y="1983"/>
                        <a:pt x="471" y="1949"/>
                        <a:pt x="482" y="1927"/>
                      </a:cubicBezTo>
                      <a:cubicBezTo>
                        <a:pt x="504" y="1905"/>
                        <a:pt x="504" y="1894"/>
                        <a:pt x="504" y="1894"/>
                      </a:cubicBezTo>
                      <a:cubicBezTo>
                        <a:pt x="482" y="1882"/>
                        <a:pt x="482" y="1860"/>
                        <a:pt x="471" y="1849"/>
                      </a:cubicBezTo>
                      <a:lnTo>
                        <a:pt x="471" y="1837"/>
                      </a:lnTo>
                      <a:cubicBezTo>
                        <a:pt x="459" y="1826"/>
                        <a:pt x="437" y="1826"/>
                        <a:pt x="415" y="1826"/>
                      </a:cubicBezTo>
                      <a:cubicBezTo>
                        <a:pt x="403" y="1826"/>
                        <a:pt x="392" y="1826"/>
                        <a:pt x="392" y="1826"/>
                      </a:cubicBezTo>
                      <a:cubicBezTo>
                        <a:pt x="381" y="1860"/>
                        <a:pt x="359" y="1927"/>
                        <a:pt x="359" y="1972"/>
                      </a:cubicBezTo>
                      <a:cubicBezTo>
                        <a:pt x="347" y="2005"/>
                        <a:pt x="336" y="2039"/>
                        <a:pt x="314" y="2039"/>
                      </a:cubicBezTo>
                      <a:cubicBezTo>
                        <a:pt x="291" y="2039"/>
                        <a:pt x="280" y="2005"/>
                        <a:pt x="269" y="1949"/>
                      </a:cubicBezTo>
                      <a:cubicBezTo>
                        <a:pt x="258" y="1871"/>
                        <a:pt x="258" y="1815"/>
                        <a:pt x="280" y="1781"/>
                      </a:cubicBezTo>
                      <a:cubicBezTo>
                        <a:pt x="291" y="1770"/>
                        <a:pt x="302" y="1770"/>
                        <a:pt x="302" y="1770"/>
                      </a:cubicBezTo>
                      <a:cubicBezTo>
                        <a:pt x="325" y="1770"/>
                        <a:pt x="347" y="1759"/>
                        <a:pt x="359" y="1759"/>
                      </a:cubicBezTo>
                      <a:cubicBezTo>
                        <a:pt x="359" y="1748"/>
                        <a:pt x="359" y="1714"/>
                        <a:pt x="359" y="1703"/>
                      </a:cubicBezTo>
                      <a:cubicBezTo>
                        <a:pt x="347" y="1703"/>
                        <a:pt x="314" y="1692"/>
                        <a:pt x="258" y="1692"/>
                      </a:cubicBezTo>
                      <a:cubicBezTo>
                        <a:pt x="246" y="1692"/>
                        <a:pt x="246" y="1703"/>
                        <a:pt x="235" y="1703"/>
                      </a:cubicBezTo>
                      <a:lnTo>
                        <a:pt x="224" y="1703"/>
                      </a:lnTo>
                      <a:cubicBezTo>
                        <a:pt x="224" y="1703"/>
                        <a:pt x="235" y="1714"/>
                        <a:pt x="246" y="1748"/>
                      </a:cubicBezTo>
                      <a:cubicBezTo>
                        <a:pt x="258" y="1770"/>
                        <a:pt x="258" y="1781"/>
                        <a:pt x="258" y="1804"/>
                      </a:cubicBezTo>
                      <a:cubicBezTo>
                        <a:pt x="258" y="1804"/>
                        <a:pt x="258" y="1815"/>
                        <a:pt x="258" y="1826"/>
                      </a:cubicBezTo>
                      <a:cubicBezTo>
                        <a:pt x="269" y="1860"/>
                        <a:pt x="246" y="1894"/>
                        <a:pt x="235" y="1916"/>
                      </a:cubicBezTo>
                      <a:cubicBezTo>
                        <a:pt x="224" y="1938"/>
                        <a:pt x="202" y="1961"/>
                        <a:pt x="179" y="1961"/>
                      </a:cubicBezTo>
                      <a:cubicBezTo>
                        <a:pt x="168" y="1961"/>
                        <a:pt x="146" y="1949"/>
                        <a:pt x="146" y="1938"/>
                      </a:cubicBezTo>
                      <a:cubicBezTo>
                        <a:pt x="146" y="1916"/>
                        <a:pt x="123" y="1871"/>
                        <a:pt x="112" y="1849"/>
                      </a:cubicBezTo>
                      <a:cubicBezTo>
                        <a:pt x="112" y="1860"/>
                        <a:pt x="101" y="1871"/>
                        <a:pt x="101" y="1894"/>
                      </a:cubicBezTo>
                      <a:cubicBezTo>
                        <a:pt x="101" y="1905"/>
                        <a:pt x="90" y="1927"/>
                        <a:pt x="33" y="1927"/>
                      </a:cubicBezTo>
                      <a:lnTo>
                        <a:pt x="22" y="1927"/>
                      </a:lnTo>
                      <a:lnTo>
                        <a:pt x="22" y="1927"/>
                      </a:lnTo>
                      <a:cubicBezTo>
                        <a:pt x="0" y="1927"/>
                        <a:pt x="0" y="1927"/>
                        <a:pt x="0" y="1927"/>
                      </a:cubicBezTo>
                      <a:cubicBezTo>
                        <a:pt x="0" y="1905"/>
                        <a:pt x="0" y="1905"/>
                        <a:pt x="0" y="1905"/>
                      </a:cubicBezTo>
                      <a:cubicBezTo>
                        <a:pt x="0" y="1781"/>
                        <a:pt x="11" y="1759"/>
                        <a:pt x="22" y="1759"/>
                      </a:cubicBezTo>
                      <a:cubicBezTo>
                        <a:pt x="33" y="1748"/>
                        <a:pt x="33" y="1736"/>
                        <a:pt x="33" y="1714"/>
                      </a:cubicBezTo>
                      <a:cubicBezTo>
                        <a:pt x="22" y="1692"/>
                        <a:pt x="22" y="1669"/>
                        <a:pt x="45" y="1658"/>
                      </a:cubicBezTo>
                      <a:cubicBezTo>
                        <a:pt x="56" y="1636"/>
                        <a:pt x="78" y="1636"/>
                        <a:pt x="101" y="1625"/>
                      </a:cubicBezTo>
                      <a:cubicBezTo>
                        <a:pt x="135" y="1625"/>
                        <a:pt x="135" y="1625"/>
                        <a:pt x="135" y="1602"/>
                      </a:cubicBezTo>
                      <a:cubicBezTo>
                        <a:pt x="135" y="1591"/>
                        <a:pt x="123" y="1568"/>
                        <a:pt x="112" y="1568"/>
                      </a:cubicBezTo>
                      <a:cubicBezTo>
                        <a:pt x="101" y="1557"/>
                        <a:pt x="90" y="1535"/>
                        <a:pt x="90" y="1512"/>
                      </a:cubicBezTo>
                      <a:cubicBezTo>
                        <a:pt x="90" y="1490"/>
                        <a:pt x="90" y="1467"/>
                        <a:pt x="78" y="1445"/>
                      </a:cubicBezTo>
                      <a:cubicBezTo>
                        <a:pt x="78" y="1423"/>
                        <a:pt x="78" y="1389"/>
                        <a:pt x="90" y="1378"/>
                      </a:cubicBezTo>
                      <a:cubicBezTo>
                        <a:pt x="101" y="1356"/>
                        <a:pt x="123" y="1356"/>
                        <a:pt x="135" y="1356"/>
                      </a:cubicBezTo>
                      <a:cubicBezTo>
                        <a:pt x="135" y="1333"/>
                        <a:pt x="135" y="1322"/>
                        <a:pt x="146" y="1311"/>
                      </a:cubicBezTo>
                      <a:lnTo>
                        <a:pt x="146" y="1299"/>
                      </a:lnTo>
                      <a:cubicBezTo>
                        <a:pt x="146" y="1299"/>
                        <a:pt x="146" y="1299"/>
                        <a:pt x="146" y="1288"/>
                      </a:cubicBezTo>
                      <a:cubicBezTo>
                        <a:pt x="146" y="1277"/>
                        <a:pt x="146" y="1266"/>
                        <a:pt x="157" y="1232"/>
                      </a:cubicBezTo>
                      <a:cubicBezTo>
                        <a:pt x="168" y="1154"/>
                        <a:pt x="213" y="1131"/>
                        <a:pt x="269" y="1120"/>
                      </a:cubicBezTo>
                      <a:cubicBezTo>
                        <a:pt x="280" y="1120"/>
                        <a:pt x="280" y="1120"/>
                        <a:pt x="291" y="1098"/>
                      </a:cubicBezTo>
                      <a:cubicBezTo>
                        <a:pt x="291" y="1075"/>
                        <a:pt x="302" y="1064"/>
                        <a:pt x="325" y="1042"/>
                      </a:cubicBezTo>
                      <a:cubicBezTo>
                        <a:pt x="336" y="1042"/>
                        <a:pt x="347" y="1042"/>
                        <a:pt x="347" y="1042"/>
                      </a:cubicBezTo>
                      <a:lnTo>
                        <a:pt x="347" y="1042"/>
                      </a:lnTo>
                      <a:cubicBezTo>
                        <a:pt x="347" y="1030"/>
                        <a:pt x="347" y="1030"/>
                        <a:pt x="347" y="1030"/>
                      </a:cubicBezTo>
                      <a:cubicBezTo>
                        <a:pt x="336" y="1019"/>
                        <a:pt x="336" y="986"/>
                        <a:pt x="336" y="952"/>
                      </a:cubicBezTo>
                      <a:cubicBezTo>
                        <a:pt x="336" y="941"/>
                        <a:pt x="336" y="918"/>
                        <a:pt x="325" y="896"/>
                      </a:cubicBezTo>
                      <a:cubicBezTo>
                        <a:pt x="325" y="896"/>
                        <a:pt x="302" y="806"/>
                        <a:pt x="325" y="773"/>
                      </a:cubicBezTo>
                      <a:cubicBezTo>
                        <a:pt x="336" y="761"/>
                        <a:pt x="336" y="761"/>
                        <a:pt x="347" y="761"/>
                      </a:cubicBezTo>
                      <a:lnTo>
                        <a:pt x="347" y="761"/>
                      </a:lnTo>
                      <a:cubicBezTo>
                        <a:pt x="370" y="761"/>
                        <a:pt x="370" y="750"/>
                        <a:pt x="370" y="750"/>
                      </a:cubicBezTo>
                      <a:cubicBezTo>
                        <a:pt x="370" y="717"/>
                        <a:pt x="403" y="683"/>
                        <a:pt x="448" y="683"/>
                      </a:cubicBezTo>
                      <a:cubicBezTo>
                        <a:pt x="459" y="683"/>
                        <a:pt x="471" y="683"/>
                        <a:pt x="482" y="694"/>
                      </a:cubicBezTo>
                      <a:cubicBezTo>
                        <a:pt x="493" y="694"/>
                        <a:pt x="493" y="694"/>
                        <a:pt x="493" y="694"/>
                      </a:cubicBezTo>
                      <a:cubicBezTo>
                        <a:pt x="493" y="683"/>
                        <a:pt x="504" y="672"/>
                        <a:pt x="504" y="661"/>
                      </a:cubicBezTo>
                      <a:cubicBezTo>
                        <a:pt x="504" y="661"/>
                        <a:pt x="504" y="650"/>
                        <a:pt x="504" y="639"/>
                      </a:cubicBezTo>
                      <a:cubicBezTo>
                        <a:pt x="515" y="583"/>
                        <a:pt x="549" y="561"/>
                        <a:pt x="583" y="561"/>
                      </a:cubicBezTo>
                      <a:cubicBezTo>
                        <a:pt x="594" y="561"/>
                        <a:pt x="616" y="538"/>
                        <a:pt x="616" y="493"/>
                      </a:cubicBezTo>
                      <a:cubicBezTo>
                        <a:pt x="616" y="460"/>
                        <a:pt x="639" y="449"/>
                        <a:pt x="661" y="449"/>
                      </a:cubicBezTo>
                      <a:cubicBezTo>
                        <a:pt x="684" y="449"/>
                        <a:pt x="706" y="460"/>
                        <a:pt x="740" y="482"/>
                      </a:cubicBezTo>
                      <a:lnTo>
                        <a:pt x="751" y="482"/>
                      </a:lnTo>
                      <a:cubicBezTo>
                        <a:pt x="773" y="505"/>
                        <a:pt x="795" y="505"/>
                        <a:pt x="807" y="505"/>
                      </a:cubicBezTo>
                      <a:cubicBezTo>
                        <a:pt x="807" y="505"/>
                        <a:pt x="807" y="505"/>
                        <a:pt x="818" y="505"/>
                      </a:cubicBezTo>
                      <a:cubicBezTo>
                        <a:pt x="818" y="460"/>
                        <a:pt x="863" y="437"/>
                        <a:pt x="908" y="449"/>
                      </a:cubicBezTo>
                      <a:cubicBezTo>
                        <a:pt x="953" y="460"/>
                        <a:pt x="997" y="482"/>
                        <a:pt x="1031" y="516"/>
                      </a:cubicBezTo>
                      <a:cubicBezTo>
                        <a:pt x="1031" y="527"/>
                        <a:pt x="1031" y="527"/>
                        <a:pt x="1031" y="527"/>
                      </a:cubicBezTo>
                      <a:cubicBezTo>
                        <a:pt x="1042" y="527"/>
                        <a:pt x="1042" y="527"/>
                        <a:pt x="1042" y="527"/>
                      </a:cubicBezTo>
                      <a:cubicBezTo>
                        <a:pt x="1053" y="527"/>
                        <a:pt x="1053" y="527"/>
                        <a:pt x="1064" y="527"/>
                      </a:cubicBezTo>
                      <a:cubicBezTo>
                        <a:pt x="1076" y="527"/>
                        <a:pt x="1087" y="527"/>
                        <a:pt x="1098" y="527"/>
                      </a:cubicBezTo>
                      <a:cubicBezTo>
                        <a:pt x="1109" y="538"/>
                        <a:pt x="1109" y="538"/>
                        <a:pt x="1121" y="538"/>
                      </a:cubicBezTo>
                      <a:cubicBezTo>
                        <a:pt x="1121" y="538"/>
                        <a:pt x="1121" y="538"/>
                        <a:pt x="1121" y="527"/>
                      </a:cubicBezTo>
                      <a:cubicBezTo>
                        <a:pt x="1121" y="482"/>
                        <a:pt x="1166" y="482"/>
                        <a:pt x="1188" y="482"/>
                      </a:cubicBezTo>
                      <a:cubicBezTo>
                        <a:pt x="1199" y="482"/>
                        <a:pt x="1222" y="482"/>
                        <a:pt x="1222" y="482"/>
                      </a:cubicBezTo>
                      <a:cubicBezTo>
                        <a:pt x="1233" y="460"/>
                        <a:pt x="1199" y="370"/>
                        <a:pt x="1177" y="359"/>
                      </a:cubicBezTo>
                      <a:cubicBezTo>
                        <a:pt x="1154" y="337"/>
                        <a:pt x="1154" y="314"/>
                        <a:pt x="1166" y="247"/>
                      </a:cubicBezTo>
                      <a:cubicBezTo>
                        <a:pt x="1166" y="236"/>
                        <a:pt x="1166" y="224"/>
                        <a:pt x="1166" y="202"/>
                      </a:cubicBezTo>
                      <a:cubicBezTo>
                        <a:pt x="1166" y="157"/>
                        <a:pt x="1166" y="157"/>
                        <a:pt x="1143" y="157"/>
                      </a:cubicBezTo>
                      <a:cubicBezTo>
                        <a:pt x="1132" y="146"/>
                        <a:pt x="1132" y="146"/>
                        <a:pt x="1121" y="146"/>
                      </a:cubicBezTo>
                      <a:cubicBezTo>
                        <a:pt x="1098" y="135"/>
                        <a:pt x="1087" y="113"/>
                        <a:pt x="1064" y="79"/>
                      </a:cubicBezTo>
                      <a:cubicBezTo>
                        <a:pt x="1064" y="68"/>
                        <a:pt x="1064" y="68"/>
                        <a:pt x="1064" y="68"/>
                      </a:cubicBezTo>
                      <a:cubicBezTo>
                        <a:pt x="1076" y="57"/>
                        <a:pt x="1076" y="57"/>
                        <a:pt x="1076" y="57"/>
                      </a:cubicBezTo>
                      <a:cubicBezTo>
                        <a:pt x="1087" y="45"/>
                        <a:pt x="1109" y="23"/>
                        <a:pt x="1132" y="23"/>
                      </a:cubicBezTo>
                      <a:lnTo>
                        <a:pt x="1132" y="23"/>
                      </a:lnTo>
                      <a:cubicBezTo>
                        <a:pt x="1154" y="23"/>
                        <a:pt x="1177" y="34"/>
                        <a:pt x="1222" y="57"/>
                      </a:cubicBezTo>
                      <a:cubicBezTo>
                        <a:pt x="1222" y="57"/>
                        <a:pt x="1233" y="57"/>
                        <a:pt x="1244" y="57"/>
                      </a:cubicBezTo>
                      <a:cubicBezTo>
                        <a:pt x="1244" y="45"/>
                        <a:pt x="1244" y="34"/>
                        <a:pt x="1244" y="23"/>
                      </a:cubicBezTo>
                      <a:cubicBezTo>
                        <a:pt x="1244" y="0"/>
                        <a:pt x="1244" y="0"/>
                        <a:pt x="1244" y="0"/>
                      </a:cubicBezTo>
                      <a:cubicBezTo>
                        <a:pt x="1266" y="0"/>
                        <a:pt x="1266" y="0"/>
                        <a:pt x="1266" y="0"/>
                      </a:cubicBezTo>
                      <a:cubicBezTo>
                        <a:pt x="1266" y="0"/>
                        <a:pt x="1300" y="0"/>
                        <a:pt x="1333" y="0"/>
                      </a:cubicBezTo>
                      <a:cubicBezTo>
                        <a:pt x="1378" y="0"/>
                        <a:pt x="1412" y="0"/>
                        <a:pt x="1457" y="12"/>
                      </a:cubicBezTo>
                      <a:cubicBezTo>
                        <a:pt x="1569" y="34"/>
                        <a:pt x="1625" y="45"/>
                        <a:pt x="1647" y="68"/>
                      </a:cubicBezTo>
                      <a:cubicBezTo>
                        <a:pt x="1670" y="90"/>
                        <a:pt x="1703" y="135"/>
                        <a:pt x="1715" y="169"/>
                      </a:cubicBezTo>
                      <a:cubicBezTo>
                        <a:pt x="1737" y="157"/>
                        <a:pt x="1759" y="146"/>
                        <a:pt x="1771" y="146"/>
                      </a:cubicBezTo>
                      <a:cubicBezTo>
                        <a:pt x="1782" y="146"/>
                        <a:pt x="1782" y="146"/>
                        <a:pt x="1793" y="146"/>
                      </a:cubicBezTo>
                      <a:cubicBezTo>
                        <a:pt x="1838" y="157"/>
                        <a:pt x="1838" y="213"/>
                        <a:pt x="1827" y="236"/>
                      </a:cubicBezTo>
                      <a:cubicBezTo>
                        <a:pt x="1838" y="236"/>
                        <a:pt x="1849" y="236"/>
                        <a:pt x="1860" y="236"/>
                      </a:cubicBezTo>
                      <a:cubicBezTo>
                        <a:pt x="1916" y="213"/>
                        <a:pt x="1939" y="213"/>
                        <a:pt x="1939" y="213"/>
                      </a:cubicBezTo>
                      <a:cubicBezTo>
                        <a:pt x="1961" y="213"/>
                        <a:pt x="1961" y="213"/>
                        <a:pt x="1961" y="213"/>
                      </a:cubicBezTo>
                      <a:cubicBezTo>
                        <a:pt x="1961" y="236"/>
                        <a:pt x="1961" y="236"/>
                        <a:pt x="1961" y="236"/>
                      </a:cubicBezTo>
                      <a:cubicBezTo>
                        <a:pt x="1961" y="247"/>
                        <a:pt x="1961" y="247"/>
                        <a:pt x="1961" y="247"/>
                      </a:cubicBezTo>
                      <a:cubicBezTo>
                        <a:pt x="1961" y="247"/>
                        <a:pt x="1961" y="247"/>
                        <a:pt x="1972" y="247"/>
                      </a:cubicBezTo>
                      <a:cubicBezTo>
                        <a:pt x="1995" y="236"/>
                        <a:pt x="2017" y="224"/>
                        <a:pt x="2051" y="224"/>
                      </a:cubicBezTo>
                      <a:cubicBezTo>
                        <a:pt x="2061" y="224"/>
                        <a:pt x="2072" y="224"/>
                        <a:pt x="2083" y="236"/>
                      </a:cubicBezTo>
                      <a:cubicBezTo>
                        <a:pt x="2094" y="258"/>
                        <a:pt x="2094" y="269"/>
                        <a:pt x="2094" y="292"/>
                      </a:cubicBezTo>
                      <a:lnTo>
                        <a:pt x="2094" y="303"/>
                      </a:lnTo>
                      <a:cubicBezTo>
                        <a:pt x="2117" y="314"/>
                        <a:pt x="2139" y="337"/>
                        <a:pt x="2162" y="359"/>
                      </a:cubicBezTo>
                      <a:lnTo>
                        <a:pt x="2162" y="370"/>
                      </a:lnTo>
                      <a:cubicBezTo>
                        <a:pt x="2173" y="382"/>
                        <a:pt x="2173" y="382"/>
                        <a:pt x="2184" y="382"/>
                      </a:cubicBezTo>
                      <a:lnTo>
                        <a:pt x="2196" y="382"/>
                      </a:lnTo>
                      <a:cubicBezTo>
                        <a:pt x="2218" y="382"/>
                        <a:pt x="2240" y="370"/>
                        <a:pt x="2252" y="370"/>
                      </a:cubicBezTo>
                      <a:cubicBezTo>
                        <a:pt x="2274" y="370"/>
                        <a:pt x="2296" y="382"/>
                        <a:pt x="2307" y="393"/>
                      </a:cubicBezTo>
                      <a:cubicBezTo>
                        <a:pt x="2307" y="393"/>
                        <a:pt x="2307" y="393"/>
                        <a:pt x="2319" y="393"/>
                      </a:cubicBezTo>
                      <a:cubicBezTo>
                        <a:pt x="2330" y="404"/>
                        <a:pt x="2330" y="404"/>
                        <a:pt x="2330" y="404"/>
                      </a:cubicBezTo>
                      <a:cubicBezTo>
                        <a:pt x="2330" y="426"/>
                        <a:pt x="2330" y="426"/>
                        <a:pt x="2330" y="426"/>
                      </a:cubicBezTo>
                      <a:cubicBezTo>
                        <a:pt x="2319" y="460"/>
                        <a:pt x="2307" y="493"/>
                        <a:pt x="2274" y="538"/>
                      </a:cubicBezTo>
                      <a:cubicBezTo>
                        <a:pt x="2263" y="561"/>
                        <a:pt x="2252" y="583"/>
                        <a:pt x="2240" y="606"/>
                      </a:cubicBezTo>
                      <a:cubicBezTo>
                        <a:pt x="2196" y="683"/>
                        <a:pt x="2173" y="728"/>
                        <a:pt x="2139" y="728"/>
                      </a:cubicBezTo>
                      <a:cubicBezTo>
                        <a:pt x="2128" y="739"/>
                        <a:pt x="2117" y="728"/>
                        <a:pt x="2094" y="728"/>
                      </a:cubicBezTo>
                      <a:cubicBezTo>
                        <a:pt x="2094" y="728"/>
                        <a:pt x="2083" y="728"/>
                        <a:pt x="2072" y="728"/>
                      </a:cubicBezTo>
                      <a:cubicBezTo>
                        <a:pt x="2083" y="773"/>
                        <a:pt x="2083" y="795"/>
                        <a:pt x="2072" y="829"/>
                      </a:cubicBezTo>
                      <a:cubicBezTo>
                        <a:pt x="2061" y="840"/>
                        <a:pt x="2028" y="885"/>
                        <a:pt x="1883" y="1019"/>
                      </a:cubicBezTo>
                      <a:cubicBezTo>
                        <a:pt x="1827" y="1075"/>
                        <a:pt x="1726" y="1165"/>
                        <a:pt x="1726" y="1165"/>
                      </a:cubicBezTo>
                      <a:cubicBezTo>
                        <a:pt x="1715" y="1176"/>
                        <a:pt x="1715" y="1176"/>
                        <a:pt x="1715" y="1176"/>
                      </a:cubicBezTo>
                      <a:lnTo>
                        <a:pt x="1715" y="1176"/>
                      </a:lnTo>
                      <a:cubicBezTo>
                        <a:pt x="1715" y="1176"/>
                        <a:pt x="1715" y="1176"/>
                        <a:pt x="1703" y="1176"/>
                      </a:cubicBezTo>
                      <a:cubicBezTo>
                        <a:pt x="1692" y="1176"/>
                        <a:pt x="1681" y="1176"/>
                        <a:pt x="1670" y="1165"/>
                      </a:cubicBezTo>
                      <a:cubicBezTo>
                        <a:pt x="1659" y="1154"/>
                        <a:pt x="1647" y="1154"/>
                        <a:pt x="1636" y="1143"/>
                      </a:cubicBezTo>
                      <a:cubicBezTo>
                        <a:pt x="1636" y="1154"/>
                        <a:pt x="1625" y="1165"/>
                        <a:pt x="1602" y="1165"/>
                      </a:cubicBezTo>
                      <a:lnTo>
                        <a:pt x="1602" y="1165"/>
                      </a:lnTo>
                      <a:lnTo>
                        <a:pt x="1591" y="1165"/>
                      </a:lnTo>
                      <a:lnTo>
                        <a:pt x="1591" y="1165"/>
                      </a:lnTo>
                      <a:cubicBezTo>
                        <a:pt x="1591" y="1176"/>
                        <a:pt x="1591" y="1187"/>
                        <a:pt x="1591" y="1187"/>
                      </a:cubicBezTo>
                      <a:cubicBezTo>
                        <a:pt x="1591" y="1221"/>
                        <a:pt x="1591" y="1243"/>
                        <a:pt x="1546" y="1266"/>
                      </a:cubicBezTo>
                      <a:cubicBezTo>
                        <a:pt x="1535" y="1266"/>
                        <a:pt x="1479" y="1288"/>
                        <a:pt x="1446" y="1288"/>
                      </a:cubicBezTo>
                      <a:cubicBezTo>
                        <a:pt x="1435" y="1288"/>
                        <a:pt x="1423" y="1288"/>
                        <a:pt x="1412" y="1288"/>
                      </a:cubicBezTo>
                      <a:cubicBezTo>
                        <a:pt x="1401" y="1277"/>
                        <a:pt x="1390" y="1266"/>
                        <a:pt x="1378" y="1254"/>
                      </a:cubicBezTo>
                      <a:cubicBezTo>
                        <a:pt x="1367" y="1254"/>
                        <a:pt x="1356" y="1243"/>
                        <a:pt x="1356" y="1243"/>
                      </a:cubicBezTo>
                      <a:cubicBezTo>
                        <a:pt x="1345" y="1254"/>
                        <a:pt x="1333" y="1288"/>
                        <a:pt x="1345" y="1423"/>
                      </a:cubicBezTo>
                      <a:cubicBezTo>
                        <a:pt x="1356" y="1445"/>
                        <a:pt x="1356" y="1479"/>
                        <a:pt x="1356" y="1490"/>
                      </a:cubicBezTo>
                      <a:cubicBezTo>
                        <a:pt x="1356" y="1568"/>
                        <a:pt x="1356" y="1568"/>
                        <a:pt x="1378" y="1580"/>
                      </a:cubicBezTo>
                      <a:cubicBezTo>
                        <a:pt x="1378" y="1591"/>
                        <a:pt x="1390" y="1591"/>
                        <a:pt x="1401" y="1602"/>
                      </a:cubicBezTo>
                      <a:cubicBezTo>
                        <a:pt x="1435" y="1613"/>
                        <a:pt x="1468" y="1625"/>
                        <a:pt x="1490" y="1669"/>
                      </a:cubicBezTo>
                      <a:cubicBezTo>
                        <a:pt x="1490" y="1680"/>
                        <a:pt x="1490" y="1692"/>
                        <a:pt x="1502" y="1703"/>
                      </a:cubicBezTo>
                      <a:cubicBezTo>
                        <a:pt x="1502" y="1736"/>
                        <a:pt x="1513" y="1736"/>
                        <a:pt x="1524" y="1736"/>
                      </a:cubicBezTo>
                      <a:lnTo>
                        <a:pt x="1524" y="1736"/>
                      </a:lnTo>
                      <a:cubicBezTo>
                        <a:pt x="1558" y="1748"/>
                        <a:pt x="1647" y="1748"/>
                        <a:pt x="1681" y="1792"/>
                      </a:cubicBezTo>
                      <a:cubicBezTo>
                        <a:pt x="1703" y="1815"/>
                        <a:pt x="1737" y="1826"/>
                        <a:pt x="1759" y="1826"/>
                      </a:cubicBezTo>
                      <a:cubicBezTo>
                        <a:pt x="1759" y="1826"/>
                        <a:pt x="1771" y="1826"/>
                        <a:pt x="1782" y="1815"/>
                      </a:cubicBezTo>
                      <a:cubicBezTo>
                        <a:pt x="1782" y="1815"/>
                        <a:pt x="1782" y="1815"/>
                        <a:pt x="1793" y="1792"/>
                      </a:cubicBezTo>
                      <a:cubicBezTo>
                        <a:pt x="1793" y="1781"/>
                        <a:pt x="1793" y="1770"/>
                        <a:pt x="1815" y="1748"/>
                      </a:cubicBezTo>
                      <a:cubicBezTo>
                        <a:pt x="1815" y="1748"/>
                        <a:pt x="1827" y="1748"/>
                        <a:pt x="1838" y="1736"/>
                      </a:cubicBezTo>
                      <a:cubicBezTo>
                        <a:pt x="1860" y="1714"/>
                        <a:pt x="1894" y="1680"/>
                        <a:pt x="1928" y="1692"/>
                      </a:cubicBezTo>
                      <a:cubicBezTo>
                        <a:pt x="1984" y="1692"/>
                        <a:pt x="1995" y="1714"/>
                        <a:pt x="1995" y="1770"/>
                      </a:cubicBezTo>
                      <a:cubicBezTo>
                        <a:pt x="1995" y="1781"/>
                        <a:pt x="1995" y="1792"/>
                        <a:pt x="2006" y="1815"/>
                      </a:cubicBezTo>
                      <a:cubicBezTo>
                        <a:pt x="2017" y="1837"/>
                        <a:pt x="2028" y="1871"/>
                        <a:pt x="2006" y="1894"/>
                      </a:cubicBezTo>
                      <a:cubicBezTo>
                        <a:pt x="2006" y="1905"/>
                        <a:pt x="1995" y="1916"/>
                        <a:pt x="1995" y="1927"/>
                      </a:cubicBezTo>
                      <a:cubicBezTo>
                        <a:pt x="1972" y="1938"/>
                        <a:pt x="1972" y="1949"/>
                        <a:pt x="1972" y="1983"/>
                      </a:cubicBezTo>
                      <a:lnTo>
                        <a:pt x="1972" y="1994"/>
                      </a:lnTo>
                      <a:cubicBezTo>
                        <a:pt x="1984" y="2039"/>
                        <a:pt x="1995" y="2106"/>
                        <a:pt x="1984" y="2151"/>
                      </a:cubicBezTo>
                      <a:cubicBezTo>
                        <a:pt x="1972" y="2196"/>
                        <a:pt x="1939" y="2241"/>
                        <a:pt x="1916" y="2274"/>
                      </a:cubicBezTo>
                      <a:cubicBezTo>
                        <a:pt x="1905" y="2285"/>
                        <a:pt x="1905" y="2297"/>
                        <a:pt x="1894" y="2308"/>
                      </a:cubicBezTo>
                      <a:cubicBezTo>
                        <a:pt x="1883" y="2319"/>
                        <a:pt x="1883" y="2330"/>
                        <a:pt x="1871" y="2342"/>
                      </a:cubicBezTo>
                      <a:cubicBezTo>
                        <a:pt x="1860" y="2375"/>
                        <a:pt x="1860" y="2375"/>
                        <a:pt x="1860" y="2375"/>
                      </a:cubicBezTo>
                      <a:cubicBezTo>
                        <a:pt x="1715" y="2230"/>
                        <a:pt x="1715" y="2230"/>
                        <a:pt x="1715" y="2230"/>
                      </a:cubicBezTo>
                      <a:cubicBezTo>
                        <a:pt x="1692" y="2207"/>
                        <a:pt x="1670" y="2207"/>
                        <a:pt x="1647" y="2207"/>
                      </a:cubicBezTo>
                      <a:cubicBezTo>
                        <a:pt x="1625" y="2207"/>
                        <a:pt x="1602" y="2207"/>
                        <a:pt x="1602" y="2207"/>
                      </a:cubicBezTo>
                      <a:cubicBezTo>
                        <a:pt x="1580" y="2207"/>
                        <a:pt x="1580" y="2207"/>
                        <a:pt x="1580" y="2207"/>
                      </a:cubicBezTo>
                      <a:cubicBezTo>
                        <a:pt x="1580" y="2185"/>
                        <a:pt x="1580" y="2185"/>
                        <a:pt x="1580" y="2185"/>
                      </a:cubicBezTo>
                      <a:cubicBezTo>
                        <a:pt x="1580" y="2174"/>
                        <a:pt x="1580" y="2174"/>
                        <a:pt x="1580" y="2162"/>
                      </a:cubicBezTo>
                      <a:cubicBezTo>
                        <a:pt x="1580" y="2162"/>
                        <a:pt x="1580" y="2162"/>
                        <a:pt x="1569" y="2162"/>
                      </a:cubicBezTo>
                      <a:cubicBezTo>
                        <a:pt x="1513" y="2162"/>
                        <a:pt x="1502" y="2118"/>
                        <a:pt x="1502" y="2106"/>
                      </a:cubicBezTo>
                      <a:cubicBezTo>
                        <a:pt x="1502" y="2084"/>
                        <a:pt x="1502" y="2073"/>
                        <a:pt x="1502" y="2061"/>
                      </a:cubicBezTo>
                      <a:cubicBezTo>
                        <a:pt x="1502" y="2050"/>
                        <a:pt x="1502" y="2039"/>
                        <a:pt x="1502" y="2039"/>
                      </a:cubicBezTo>
                      <a:cubicBezTo>
                        <a:pt x="1490" y="2028"/>
                        <a:pt x="1468" y="2017"/>
                        <a:pt x="1446" y="1994"/>
                      </a:cubicBezTo>
                      <a:cubicBezTo>
                        <a:pt x="1412" y="1972"/>
                        <a:pt x="1367" y="1938"/>
                        <a:pt x="1356" y="1927"/>
                      </a:cubicBezTo>
                      <a:cubicBezTo>
                        <a:pt x="1333" y="1916"/>
                        <a:pt x="1322" y="1916"/>
                        <a:pt x="1300" y="1916"/>
                      </a:cubicBezTo>
                      <a:cubicBezTo>
                        <a:pt x="1289" y="1916"/>
                        <a:pt x="1289" y="1916"/>
                        <a:pt x="1289" y="1927"/>
                      </a:cubicBezTo>
                      <a:cubicBezTo>
                        <a:pt x="1289" y="1983"/>
                        <a:pt x="1277" y="1983"/>
                        <a:pt x="1222" y="2005"/>
                      </a:cubicBezTo>
                      <a:cubicBezTo>
                        <a:pt x="1199" y="2005"/>
                        <a:pt x="1177" y="2005"/>
                        <a:pt x="1154" y="2005"/>
                      </a:cubicBezTo>
                      <a:cubicBezTo>
                        <a:pt x="1143" y="2017"/>
                        <a:pt x="1132" y="2017"/>
                        <a:pt x="1132" y="2017"/>
                      </a:cubicBezTo>
                      <a:cubicBezTo>
                        <a:pt x="1132" y="2017"/>
                        <a:pt x="1132" y="2017"/>
                        <a:pt x="1121" y="2017"/>
                      </a:cubicBezTo>
                      <a:cubicBezTo>
                        <a:pt x="1121" y="2061"/>
                        <a:pt x="1121" y="2118"/>
                        <a:pt x="1087" y="2129"/>
                      </a:cubicBezTo>
                      <a:cubicBezTo>
                        <a:pt x="1076" y="2140"/>
                        <a:pt x="1064" y="2162"/>
                        <a:pt x="1053" y="2185"/>
                      </a:cubicBezTo>
                      <a:cubicBezTo>
                        <a:pt x="1053" y="2207"/>
                        <a:pt x="1042" y="2230"/>
                        <a:pt x="1031" y="2252"/>
                      </a:cubicBezTo>
                      <a:cubicBezTo>
                        <a:pt x="1020" y="2274"/>
                        <a:pt x="1020" y="2319"/>
                        <a:pt x="1042" y="2364"/>
                      </a:cubicBezTo>
                      <a:cubicBezTo>
                        <a:pt x="1064" y="2398"/>
                        <a:pt x="1053" y="2431"/>
                        <a:pt x="1053" y="2454"/>
                      </a:cubicBezTo>
                      <a:cubicBezTo>
                        <a:pt x="1053" y="2465"/>
                        <a:pt x="1053" y="2476"/>
                        <a:pt x="1053" y="2476"/>
                      </a:cubicBezTo>
                      <a:cubicBezTo>
                        <a:pt x="1076" y="2487"/>
                        <a:pt x="1109" y="2521"/>
                        <a:pt x="1109" y="2521"/>
                      </a:cubicBezTo>
                      <a:cubicBezTo>
                        <a:pt x="1121" y="2532"/>
                        <a:pt x="1121" y="2532"/>
                        <a:pt x="1121" y="2532"/>
                      </a:cubicBezTo>
                      <a:lnTo>
                        <a:pt x="1121" y="2532"/>
                      </a:lnTo>
                      <a:cubicBezTo>
                        <a:pt x="1121" y="2543"/>
                        <a:pt x="1132" y="2611"/>
                        <a:pt x="1132" y="2644"/>
                      </a:cubicBezTo>
                      <a:cubicBezTo>
                        <a:pt x="1132" y="2689"/>
                        <a:pt x="1098" y="2700"/>
                        <a:pt x="1076" y="2700"/>
                      </a:cubicBezTo>
                      <a:cubicBezTo>
                        <a:pt x="1076" y="2700"/>
                        <a:pt x="1076" y="2700"/>
                        <a:pt x="1064" y="2689"/>
                      </a:cubicBezTo>
                      <a:cubicBezTo>
                        <a:pt x="1064" y="2689"/>
                        <a:pt x="1064" y="2689"/>
                        <a:pt x="1053" y="2689"/>
                      </a:cubicBezTo>
                      <a:cubicBezTo>
                        <a:pt x="1042" y="2689"/>
                        <a:pt x="1031" y="2700"/>
                        <a:pt x="1020" y="2711"/>
                      </a:cubicBezTo>
                      <a:cubicBezTo>
                        <a:pt x="1008" y="2734"/>
                        <a:pt x="986" y="2734"/>
                        <a:pt x="975" y="2734"/>
                      </a:cubicBezTo>
                      <a:lnTo>
                        <a:pt x="975" y="2734"/>
                      </a:lnTo>
                      <a:cubicBezTo>
                        <a:pt x="964" y="2767"/>
                        <a:pt x="953" y="2779"/>
                        <a:pt x="930" y="2779"/>
                      </a:cubicBezTo>
                      <a:cubicBezTo>
                        <a:pt x="919" y="2779"/>
                        <a:pt x="908" y="2779"/>
                        <a:pt x="897" y="2767"/>
                      </a:cubicBezTo>
                      <a:cubicBezTo>
                        <a:pt x="897" y="2767"/>
                        <a:pt x="885" y="2756"/>
                        <a:pt x="874" y="2756"/>
                      </a:cubicBezTo>
                      <a:cubicBezTo>
                        <a:pt x="863" y="2756"/>
                        <a:pt x="863" y="2756"/>
                        <a:pt x="852" y="2756"/>
                      </a:cubicBezTo>
                      <a:cubicBezTo>
                        <a:pt x="852" y="2779"/>
                        <a:pt x="852" y="2812"/>
                        <a:pt x="852" y="2835"/>
                      </a:cubicBezTo>
                      <a:cubicBezTo>
                        <a:pt x="863" y="2857"/>
                        <a:pt x="863" y="2868"/>
                        <a:pt x="852" y="2880"/>
                      </a:cubicBezTo>
                      <a:cubicBezTo>
                        <a:pt x="840" y="2902"/>
                        <a:pt x="818" y="2902"/>
                        <a:pt x="807" y="2902"/>
                      </a:cubicBezTo>
                      <a:cubicBezTo>
                        <a:pt x="795" y="2902"/>
                        <a:pt x="795" y="2902"/>
                        <a:pt x="784" y="2902"/>
                      </a:cubicBezTo>
                      <a:cubicBezTo>
                        <a:pt x="751" y="2902"/>
                        <a:pt x="695" y="2913"/>
                        <a:pt x="672" y="2925"/>
                      </a:cubicBezTo>
                      <a:cubicBezTo>
                        <a:pt x="661" y="2936"/>
                        <a:pt x="661" y="2936"/>
                        <a:pt x="650" y="2936"/>
                      </a:cubicBezTo>
                      <a:close/>
                      <a:moveTo>
                        <a:pt x="560" y="2779"/>
                      </a:moveTo>
                      <a:lnTo>
                        <a:pt x="560" y="2779"/>
                      </a:lnTo>
                      <a:cubicBezTo>
                        <a:pt x="594" y="2779"/>
                        <a:pt x="616" y="2790"/>
                        <a:pt x="628" y="2823"/>
                      </a:cubicBezTo>
                      <a:cubicBezTo>
                        <a:pt x="628" y="2835"/>
                        <a:pt x="628" y="2835"/>
                        <a:pt x="628" y="2835"/>
                      </a:cubicBezTo>
                      <a:cubicBezTo>
                        <a:pt x="628" y="2857"/>
                        <a:pt x="639" y="2880"/>
                        <a:pt x="650" y="2891"/>
                      </a:cubicBezTo>
                      <a:lnTo>
                        <a:pt x="650" y="2891"/>
                      </a:lnTo>
                      <a:cubicBezTo>
                        <a:pt x="684" y="2868"/>
                        <a:pt x="740" y="2857"/>
                        <a:pt x="784" y="2857"/>
                      </a:cubicBezTo>
                      <a:cubicBezTo>
                        <a:pt x="795" y="2857"/>
                        <a:pt x="795" y="2857"/>
                        <a:pt x="807" y="2857"/>
                      </a:cubicBezTo>
                      <a:cubicBezTo>
                        <a:pt x="807" y="2857"/>
                        <a:pt x="807" y="2857"/>
                        <a:pt x="818" y="2857"/>
                      </a:cubicBezTo>
                      <a:cubicBezTo>
                        <a:pt x="818" y="2846"/>
                        <a:pt x="818" y="2846"/>
                        <a:pt x="818" y="2846"/>
                      </a:cubicBezTo>
                      <a:cubicBezTo>
                        <a:pt x="807" y="2801"/>
                        <a:pt x="818" y="2745"/>
                        <a:pt x="818" y="2745"/>
                      </a:cubicBezTo>
                      <a:cubicBezTo>
                        <a:pt x="818" y="2723"/>
                        <a:pt x="818" y="2723"/>
                        <a:pt x="818" y="2723"/>
                      </a:cubicBezTo>
                      <a:cubicBezTo>
                        <a:pt x="829" y="2723"/>
                        <a:pt x="829" y="2723"/>
                        <a:pt x="829" y="2723"/>
                      </a:cubicBezTo>
                      <a:cubicBezTo>
                        <a:pt x="829" y="2723"/>
                        <a:pt x="852" y="2711"/>
                        <a:pt x="874" y="2711"/>
                      </a:cubicBezTo>
                      <a:cubicBezTo>
                        <a:pt x="897" y="2711"/>
                        <a:pt x="908" y="2723"/>
                        <a:pt x="919" y="2734"/>
                      </a:cubicBezTo>
                      <a:cubicBezTo>
                        <a:pt x="930" y="2734"/>
                        <a:pt x="930" y="2734"/>
                        <a:pt x="930" y="2734"/>
                      </a:cubicBezTo>
                      <a:cubicBezTo>
                        <a:pt x="930" y="2734"/>
                        <a:pt x="930" y="2734"/>
                        <a:pt x="930" y="2723"/>
                      </a:cubicBezTo>
                      <a:cubicBezTo>
                        <a:pt x="930" y="2700"/>
                        <a:pt x="964" y="2689"/>
                        <a:pt x="975" y="2689"/>
                      </a:cubicBezTo>
                      <a:cubicBezTo>
                        <a:pt x="986" y="2689"/>
                        <a:pt x="986" y="2689"/>
                        <a:pt x="986" y="2689"/>
                      </a:cubicBezTo>
                      <a:cubicBezTo>
                        <a:pt x="1008" y="2655"/>
                        <a:pt x="1031" y="2644"/>
                        <a:pt x="1064" y="2655"/>
                      </a:cubicBezTo>
                      <a:cubicBezTo>
                        <a:pt x="1076" y="2655"/>
                        <a:pt x="1076" y="2655"/>
                        <a:pt x="1087" y="2655"/>
                      </a:cubicBezTo>
                      <a:lnTo>
                        <a:pt x="1087" y="2644"/>
                      </a:lnTo>
                      <a:cubicBezTo>
                        <a:pt x="1087" y="2622"/>
                        <a:pt x="1076" y="2566"/>
                        <a:pt x="1076" y="2554"/>
                      </a:cubicBezTo>
                      <a:cubicBezTo>
                        <a:pt x="1064" y="2543"/>
                        <a:pt x="1042" y="2521"/>
                        <a:pt x="1031" y="2510"/>
                      </a:cubicBezTo>
                      <a:cubicBezTo>
                        <a:pt x="1008" y="2498"/>
                        <a:pt x="1008" y="2476"/>
                        <a:pt x="1008" y="2454"/>
                      </a:cubicBezTo>
                      <a:cubicBezTo>
                        <a:pt x="1020" y="2431"/>
                        <a:pt x="1020" y="2409"/>
                        <a:pt x="1008" y="2387"/>
                      </a:cubicBezTo>
                      <a:cubicBezTo>
                        <a:pt x="975" y="2330"/>
                        <a:pt x="964" y="2263"/>
                        <a:pt x="997" y="2218"/>
                      </a:cubicBezTo>
                      <a:cubicBezTo>
                        <a:pt x="1008" y="2207"/>
                        <a:pt x="1008" y="2196"/>
                        <a:pt x="1020" y="2174"/>
                      </a:cubicBezTo>
                      <a:cubicBezTo>
                        <a:pt x="1031" y="2140"/>
                        <a:pt x="1042" y="2106"/>
                        <a:pt x="1064" y="2095"/>
                      </a:cubicBezTo>
                      <a:cubicBezTo>
                        <a:pt x="1076" y="2084"/>
                        <a:pt x="1087" y="2039"/>
                        <a:pt x="1087" y="2017"/>
                      </a:cubicBezTo>
                      <a:cubicBezTo>
                        <a:pt x="1087" y="2005"/>
                        <a:pt x="1087" y="1994"/>
                        <a:pt x="1087" y="1994"/>
                      </a:cubicBezTo>
                      <a:cubicBezTo>
                        <a:pt x="1098" y="1972"/>
                        <a:pt x="1109" y="1972"/>
                        <a:pt x="1143" y="1972"/>
                      </a:cubicBezTo>
                      <a:cubicBezTo>
                        <a:pt x="1166" y="1961"/>
                        <a:pt x="1188" y="1961"/>
                        <a:pt x="1210" y="1961"/>
                      </a:cubicBezTo>
                      <a:cubicBezTo>
                        <a:pt x="1222" y="1961"/>
                        <a:pt x="1244" y="1949"/>
                        <a:pt x="1244" y="1949"/>
                      </a:cubicBezTo>
                      <a:lnTo>
                        <a:pt x="1244" y="1927"/>
                      </a:lnTo>
                      <a:cubicBezTo>
                        <a:pt x="1244" y="1894"/>
                        <a:pt x="1266" y="1871"/>
                        <a:pt x="1300" y="1871"/>
                      </a:cubicBezTo>
                      <a:cubicBezTo>
                        <a:pt x="1322" y="1871"/>
                        <a:pt x="1356" y="1882"/>
                        <a:pt x="1378" y="1894"/>
                      </a:cubicBezTo>
                      <a:cubicBezTo>
                        <a:pt x="1401" y="1905"/>
                        <a:pt x="1435" y="1938"/>
                        <a:pt x="1468" y="1961"/>
                      </a:cubicBezTo>
                      <a:cubicBezTo>
                        <a:pt x="1490" y="1972"/>
                        <a:pt x="1513" y="1994"/>
                        <a:pt x="1524" y="1994"/>
                      </a:cubicBezTo>
                      <a:cubicBezTo>
                        <a:pt x="1546" y="2005"/>
                        <a:pt x="1546" y="2039"/>
                        <a:pt x="1546" y="2061"/>
                      </a:cubicBezTo>
                      <a:cubicBezTo>
                        <a:pt x="1546" y="2073"/>
                        <a:pt x="1546" y="2084"/>
                        <a:pt x="1546" y="2095"/>
                      </a:cubicBezTo>
                      <a:cubicBezTo>
                        <a:pt x="1546" y="2118"/>
                        <a:pt x="1558" y="2118"/>
                        <a:pt x="1569" y="2118"/>
                      </a:cubicBezTo>
                      <a:cubicBezTo>
                        <a:pt x="1591" y="2118"/>
                        <a:pt x="1602" y="2129"/>
                        <a:pt x="1614" y="2140"/>
                      </a:cubicBezTo>
                      <a:cubicBezTo>
                        <a:pt x="1614" y="2140"/>
                        <a:pt x="1614" y="2151"/>
                        <a:pt x="1625" y="2162"/>
                      </a:cubicBezTo>
                      <a:cubicBezTo>
                        <a:pt x="1625" y="2162"/>
                        <a:pt x="1636" y="2162"/>
                        <a:pt x="1647" y="2162"/>
                      </a:cubicBezTo>
                      <a:cubicBezTo>
                        <a:pt x="1692" y="2162"/>
                        <a:pt x="1726" y="2174"/>
                        <a:pt x="1748" y="2196"/>
                      </a:cubicBezTo>
                      <a:cubicBezTo>
                        <a:pt x="1849" y="2297"/>
                        <a:pt x="1849" y="2297"/>
                        <a:pt x="1849" y="2297"/>
                      </a:cubicBezTo>
                      <a:lnTo>
                        <a:pt x="1860" y="2285"/>
                      </a:lnTo>
                      <a:cubicBezTo>
                        <a:pt x="1860" y="2274"/>
                        <a:pt x="1871" y="2263"/>
                        <a:pt x="1883" y="2252"/>
                      </a:cubicBezTo>
                      <a:cubicBezTo>
                        <a:pt x="1894" y="2218"/>
                        <a:pt x="1928" y="2174"/>
                        <a:pt x="1939" y="2140"/>
                      </a:cubicBezTo>
                      <a:cubicBezTo>
                        <a:pt x="1950" y="2106"/>
                        <a:pt x="1939" y="2050"/>
                        <a:pt x="1928" y="2005"/>
                      </a:cubicBezTo>
                      <a:cubicBezTo>
                        <a:pt x="1928" y="1994"/>
                        <a:pt x="1928" y="1994"/>
                        <a:pt x="1928" y="1983"/>
                      </a:cubicBezTo>
                      <a:cubicBezTo>
                        <a:pt x="1916" y="1938"/>
                        <a:pt x="1939" y="1916"/>
                        <a:pt x="1961" y="1894"/>
                      </a:cubicBezTo>
                      <a:cubicBezTo>
                        <a:pt x="1961" y="1894"/>
                        <a:pt x="1972" y="1882"/>
                        <a:pt x="1972" y="1871"/>
                      </a:cubicBezTo>
                      <a:cubicBezTo>
                        <a:pt x="1984" y="1860"/>
                        <a:pt x="1972" y="1860"/>
                        <a:pt x="1961" y="1837"/>
                      </a:cubicBezTo>
                      <a:cubicBezTo>
                        <a:pt x="1961" y="1815"/>
                        <a:pt x="1950" y="1792"/>
                        <a:pt x="1950" y="1770"/>
                      </a:cubicBezTo>
                      <a:cubicBezTo>
                        <a:pt x="1950" y="1736"/>
                        <a:pt x="1950" y="1736"/>
                        <a:pt x="1950" y="1736"/>
                      </a:cubicBezTo>
                      <a:cubicBezTo>
                        <a:pt x="1950" y="1736"/>
                        <a:pt x="1939" y="1736"/>
                        <a:pt x="1928" y="1725"/>
                      </a:cubicBezTo>
                      <a:lnTo>
                        <a:pt x="1928" y="1725"/>
                      </a:lnTo>
                      <a:cubicBezTo>
                        <a:pt x="1905" y="1725"/>
                        <a:pt x="1883" y="1759"/>
                        <a:pt x="1860" y="1770"/>
                      </a:cubicBezTo>
                      <a:cubicBezTo>
                        <a:pt x="1849" y="1781"/>
                        <a:pt x="1849" y="1781"/>
                        <a:pt x="1838" y="1792"/>
                      </a:cubicBezTo>
                      <a:cubicBezTo>
                        <a:pt x="1838" y="1792"/>
                        <a:pt x="1838" y="1792"/>
                        <a:pt x="1827" y="1804"/>
                      </a:cubicBezTo>
                      <a:cubicBezTo>
                        <a:pt x="1827" y="1815"/>
                        <a:pt x="1827" y="1837"/>
                        <a:pt x="1804" y="1860"/>
                      </a:cubicBezTo>
                      <a:cubicBezTo>
                        <a:pt x="1793" y="1860"/>
                        <a:pt x="1771" y="1871"/>
                        <a:pt x="1759" y="1871"/>
                      </a:cubicBezTo>
                      <a:cubicBezTo>
                        <a:pt x="1715" y="1871"/>
                        <a:pt x="1681" y="1849"/>
                        <a:pt x="1647" y="1826"/>
                      </a:cubicBezTo>
                      <a:cubicBezTo>
                        <a:pt x="1625" y="1792"/>
                        <a:pt x="1546" y="1781"/>
                        <a:pt x="1524" y="1781"/>
                      </a:cubicBezTo>
                      <a:lnTo>
                        <a:pt x="1524" y="1781"/>
                      </a:lnTo>
                      <a:cubicBezTo>
                        <a:pt x="1479" y="1781"/>
                        <a:pt x="1468" y="1748"/>
                        <a:pt x="1457" y="1714"/>
                      </a:cubicBezTo>
                      <a:cubicBezTo>
                        <a:pt x="1457" y="1703"/>
                        <a:pt x="1446" y="1692"/>
                        <a:pt x="1446" y="1680"/>
                      </a:cubicBezTo>
                      <a:cubicBezTo>
                        <a:pt x="1435" y="1658"/>
                        <a:pt x="1412" y="1647"/>
                        <a:pt x="1390" y="1636"/>
                      </a:cubicBezTo>
                      <a:cubicBezTo>
                        <a:pt x="1378" y="1636"/>
                        <a:pt x="1367" y="1625"/>
                        <a:pt x="1356" y="1625"/>
                      </a:cubicBezTo>
                      <a:cubicBezTo>
                        <a:pt x="1311" y="1602"/>
                        <a:pt x="1311" y="1580"/>
                        <a:pt x="1311" y="1501"/>
                      </a:cubicBezTo>
                      <a:cubicBezTo>
                        <a:pt x="1311" y="1479"/>
                        <a:pt x="1311" y="1456"/>
                        <a:pt x="1300" y="1423"/>
                      </a:cubicBezTo>
                      <a:cubicBezTo>
                        <a:pt x="1289" y="1243"/>
                        <a:pt x="1311" y="1199"/>
                        <a:pt x="1345" y="1199"/>
                      </a:cubicBezTo>
                      <a:lnTo>
                        <a:pt x="1345" y="1199"/>
                      </a:lnTo>
                      <a:cubicBezTo>
                        <a:pt x="1367" y="1199"/>
                        <a:pt x="1390" y="1210"/>
                        <a:pt x="1401" y="1221"/>
                      </a:cubicBezTo>
                      <a:cubicBezTo>
                        <a:pt x="1412" y="1232"/>
                        <a:pt x="1423" y="1243"/>
                        <a:pt x="1435" y="1243"/>
                      </a:cubicBezTo>
                      <a:cubicBezTo>
                        <a:pt x="1435" y="1243"/>
                        <a:pt x="1435" y="1254"/>
                        <a:pt x="1446" y="1254"/>
                      </a:cubicBezTo>
                      <a:cubicBezTo>
                        <a:pt x="1468" y="1254"/>
                        <a:pt x="1502" y="1243"/>
                        <a:pt x="1524" y="1221"/>
                      </a:cubicBezTo>
                      <a:cubicBezTo>
                        <a:pt x="1546" y="1210"/>
                        <a:pt x="1546" y="1210"/>
                        <a:pt x="1546" y="1187"/>
                      </a:cubicBezTo>
                      <a:cubicBezTo>
                        <a:pt x="1546" y="1176"/>
                        <a:pt x="1546" y="1176"/>
                        <a:pt x="1546" y="1165"/>
                      </a:cubicBezTo>
                      <a:cubicBezTo>
                        <a:pt x="1558" y="1143"/>
                        <a:pt x="1558" y="1120"/>
                        <a:pt x="1602" y="1120"/>
                      </a:cubicBezTo>
                      <a:lnTo>
                        <a:pt x="1602" y="1120"/>
                      </a:lnTo>
                      <a:cubicBezTo>
                        <a:pt x="1614" y="1109"/>
                        <a:pt x="1625" y="1098"/>
                        <a:pt x="1636" y="1098"/>
                      </a:cubicBezTo>
                      <a:cubicBezTo>
                        <a:pt x="1659" y="1098"/>
                        <a:pt x="1681" y="1120"/>
                        <a:pt x="1692" y="1131"/>
                      </a:cubicBezTo>
                      <a:lnTo>
                        <a:pt x="1703" y="1131"/>
                      </a:lnTo>
                      <a:cubicBezTo>
                        <a:pt x="1726" y="1109"/>
                        <a:pt x="1804" y="1030"/>
                        <a:pt x="1849" y="986"/>
                      </a:cubicBezTo>
                      <a:cubicBezTo>
                        <a:pt x="1995" y="863"/>
                        <a:pt x="2028" y="818"/>
                        <a:pt x="2028" y="806"/>
                      </a:cubicBezTo>
                      <a:cubicBezTo>
                        <a:pt x="2040" y="795"/>
                        <a:pt x="2040" y="773"/>
                        <a:pt x="2028" y="728"/>
                      </a:cubicBezTo>
                      <a:cubicBezTo>
                        <a:pt x="2028" y="717"/>
                        <a:pt x="2028" y="705"/>
                        <a:pt x="2040" y="694"/>
                      </a:cubicBezTo>
                      <a:cubicBezTo>
                        <a:pt x="2051" y="683"/>
                        <a:pt x="2061" y="683"/>
                        <a:pt x="2072" y="683"/>
                      </a:cubicBezTo>
                      <a:cubicBezTo>
                        <a:pt x="2083" y="683"/>
                        <a:pt x="2094" y="683"/>
                        <a:pt x="2106" y="683"/>
                      </a:cubicBezTo>
                      <a:cubicBezTo>
                        <a:pt x="2117" y="683"/>
                        <a:pt x="2128" y="694"/>
                        <a:pt x="2128" y="694"/>
                      </a:cubicBezTo>
                      <a:cubicBezTo>
                        <a:pt x="2139" y="683"/>
                        <a:pt x="2173" y="628"/>
                        <a:pt x="2207" y="583"/>
                      </a:cubicBezTo>
                      <a:cubicBezTo>
                        <a:pt x="2218" y="561"/>
                        <a:pt x="2229" y="538"/>
                        <a:pt x="2240" y="516"/>
                      </a:cubicBezTo>
                      <a:cubicBezTo>
                        <a:pt x="2263" y="471"/>
                        <a:pt x="2274" y="449"/>
                        <a:pt x="2274" y="426"/>
                      </a:cubicBezTo>
                      <a:lnTo>
                        <a:pt x="2274" y="426"/>
                      </a:lnTo>
                      <a:cubicBezTo>
                        <a:pt x="2274" y="415"/>
                        <a:pt x="2263" y="415"/>
                        <a:pt x="2252" y="415"/>
                      </a:cubicBezTo>
                      <a:cubicBezTo>
                        <a:pt x="2240" y="415"/>
                        <a:pt x="2229" y="415"/>
                        <a:pt x="2207" y="426"/>
                      </a:cubicBezTo>
                      <a:cubicBezTo>
                        <a:pt x="2196" y="426"/>
                        <a:pt x="2184" y="426"/>
                        <a:pt x="2184" y="426"/>
                      </a:cubicBezTo>
                      <a:cubicBezTo>
                        <a:pt x="2151" y="426"/>
                        <a:pt x="2139" y="404"/>
                        <a:pt x="2128" y="393"/>
                      </a:cubicBezTo>
                      <a:cubicBezTo>
                        <a:pt x="2128" y="393"/>
                        <a:pt x="2128" y="382"/>
                        <a:pt x="2117" y="382"/>
                      </a:cubicBezTo>
                      <a:cubicBezTo>
                        <a:pt x="2106" y="359"/>
                        <a:pt x="2094" y="348"/>
                        <a:pt x="2072" y="337"/>
                      </a:cubicBezTo>
                      <a:cubicBezTo>
                        <a:pt x="2051" y="326"/>
                        <a:pt x="2051" y="303"/>
                        <a:pt x="2051" y="281"/>
                      </a:cubicBezTo>
                      <a:lnTo>
                        <a:pt x="2051" y="269"/>
                      </a:lnTo>
                      <a:lnTo>
                        <a:pt x="2051" y="269"/>
                      </a:lnTo>
                      <a:cubicBezTo>
                        <a:pt x="2028" y="269"/>
                        <a:pt x="2006" y="281"/>
                        <a:pt x="1984" y="281"/>
                      </a:cubicBezTo>
                      <a:cubicBezTo>
                        <a:pt x="1984" y="292"/>
                        <a:pt x="1972" y="292"/>
                        <a:pt x="1972" y="292"/>
                      </a:cubicBezTo>
                      <a:cubicBezTo>
                        <a:pt x="1950" y="303"/>
                        <a:pt x="1939" y="292"/>
                        <a:pt x="1928" y="281"/>
                      </a:cubicBezTo>
                      <a:cubicBezTo>
                        <a:pt x="1916" y="281"/>
                        <a:pt x="1916" y="269"/>
                        <a:pt x="1916" y="258"/>
                      </a:cubicBezTo>
                      <a:cubicBezTo>
                        <a:pt x="1905" y="258"/>
                        <a:pt x="1894" y="269"/>
                        <a:pt x="1871" y="269"/>
                      </a:cubicBezTo>
                      <a:cubicBezTo>
                        <a:pt x="1838" y="281"/>
                        <a:pt x="1827" y="292"/>
                        <a:pt x="1815" y="292"/>
                      </a:cubicBezTo>
                      <a:cubicBezTo>
                        <a:pt x="1804" y="292"/>
                        <a:pt x="1804" y="281"/>
                        <a:pt x="1793" y="281"/>
                      </a:cubicBezTo>
                      <a:cubicBezTo>
                        <a:pt x="1782" y="269"/>
                        <a:pt x="1782" y="258"/>
                        <a:pt x="1793" y="236"/>
                      </a:cubicBezTo>
                      <a:cubicBezTo>
                        <a:pt x="1793" y="202"/>
                        <a:pt x="1782" y="191"/>
                        <a:pt x="1782" y="191"/>
                      </a:cubicBezTo>
                      <a:cubicBezTo>
                        <a:pt x="1771" y="191"/>
                        <a:pt x="1771" y="191"/>
                        <a:pt x="1771" y="191"/>
                      </a:cubicBezTo>
                      <a:cubicBezTo>
                        <a:pt x="1759" y="191"/>
                        <a:pt x="1737" y="202"/>
                        <a:pt x="1726" y="213"/>
                      </a:cubicBezTo>
                      <a:cubicBezTo>
                        <a:pt x="1703" y="224"/>
                        <a:pt x="1703" y="224"/>
                        <a:pt x="1703" y="224"/>
                      </a:cubicBezTo>
                      <a:cubicBezTo>
                        <a:pt x="1692" y="202"/>
                        <a:pt x="1692" y="202"/>
                        <a:pt x="1692" y="202"/>
                      </a:cubicBezTo>
                      <a:cubicBezTo>
                        <a:pt x="1692" y="202"/>
                        <a:pt x="1636" y="124"/>
                        <a:pt x="1614" y="101"/>
                      </a:cubicBezTo>
                      <a:cubicBezTo>
                        <a:pt x="1602" y="79"/>
                        <a:pt x="1513" y="68"/>
                        <a:pt x="1446" y="45"/>
                      </a:cubicBezTo>
                      <a:cubicBezTo>
                        <a:pt x="1412" y="45"/>
                        <a:pt x="1378" y="34"/>
                        <a:pt x="1333" y="34"/>
                      </a:cubicBezTo>
                      <a:cubicBezTo>
                        <a:pt x="1311" y="34"/>
                        <a:pt x="1300" y="45"/>
                        <a:pt x="1289" y="45"/>
                      </a:cubicBezTo>
                      <a:cubicBezTo>
                        <a:pt x="1277" y="101"/>
                        <a:pt x="1277" y="101"/>
                        <a:pt x="1266" y="113"/>
                      </a:cubicBezTo>
                      <a:cubicBezTo>
                        <a:pt x="1255" y="113"/>
                        <a:pt x="1255" y="113"/>
                        <a:pt x="1255" y="113"/>
                      </a:cubicBezTo>
                      <a:lnTo>
                        <a:pt x="1255" y="113"/>
                      </a:lnTo>
                      <a:lnTo>
                        <a:pt x="1255" y="113"/>
                      </a:lnTo>
                      <a:cubicBezTo>
                        <a:pt x="1244" y="113"/>
                        <a:pt x="1244" y="113"/>
                        <a:pt x="1199" y="90"/>
                      </a:cubicBezTo>
                      <a:cubicBezTo>
                        <a:pt x="1177" y="79"/>
                        <a:pt x="1143" y="68"/>
                        <a:pt x="1132" y="68"/>
                      </a:cubicBezTo>
                      <a:cubicBezTo>
                        <a:pt x="1132" y="68"/>
                        <a:pt x="1121" y="68"/>
                        <a:pt x="1121" y="79"/>
                      </a:cubicBezTo>
                      <a:cubicBezTo>
                        <a:pt x="1132" y="101"/>
                        <a:pt x="1132" y="101"/>
                        <a:pt x="1143" y="101"/>
                      </a:cubicBezTo>
                      <a:cubicBezTo>
                        <a:pt x="1143" y="113"/>
                        <a:pt x="1154" y="113"/>
                        <a:pt x="1154" y="113"/>
                      </a:cubicBezTo>
                      <a:cubicBezTo>
                        <a:pt x="1199" y="124"/>
                        <a:pt x="1210" y="146"/>
                        <a:pt x="1210" y="213"/>
                      </a:cubicBezTo>
                      <a:cubicBezTo>
                        <a:pt x="1210" y="224"/>
                        <a:pt x="1210" y="236"/>
                        <a:pt x="1199" y="247"/>
                      </a:cubicBezTo>
                      <a:cubicBezTo>
                        <a:pt x="1199" y="281"/>
                        <a:pt x="1199" y="303"/>
                        <a:pt x="1199" y="314"/>
                      </a:cubicBezTo>
                      <a:cubicBezTo>
                        <a:pt x="1222" y="337"/>
                        <a:pt x="1255" y="393"/>
                        <a:pt x="1255" y="415"/>
                      </a:cubicBezTo>
                      <a:cubicBezTo>
                        <a:pt x="1277" y="460"/>
                        <a:pt x="1277" y="482"/>
                        <a:pt x="1266" y="493"/>
                      </a:cubicBezTo>
                      <a:cubicBezTo>
                        <a:pt x="1255" y="527"/>
                        <a:pt x="1222" y="527"/>
                        <a:pt x="1188" y="527"/>
                      </a:cubicBezTo>
                      <a:cubicBezTo>
                        <a:pt x="1177" y="527"/>
                        <a:pt x="1166" y="527"/>
                        <a:pt x="1166" y="527"/>
                      </a:cubicBezTo>
                      <a:lnTo>
                        <a:pt x="1166" y="527"/>
                      </a:lnTo>
                      <a:cubicBezTo>
                        <a:pt x="1154" y="583"/>
                        <a:pt x="1132" y="583"/>
                        <a:pt x="1121" y="583"/>
                      </a:cubicBezTo>
                      <a:cubicBezTo>
                        <a:pt x="1109" y="583"/>
                        <a:pt x="1087" y="583"/>
                        <a:pt x="1076" y="572"/>
                      </a:cubicBezTo>
                      <a:lnTo>
                        <a:pt x="1064" y="572"/>
                      </a:lnTo>
                      <a:lnTo>
                        <a:pt x="1053" y="572"/>
                      </a:lnTo>
                      <a:cubicBezTo>
                        <a:pt x="1042" y="572"/>
                        <a:pt x="1042" y="572"/>
                        <a:pt x="1031" y="572"/>
                      </a:cubicBezTo>
                      <a:cubicBezTo>
                        <a:pt x="1020" y="572"/>
                        <a:pt x="997" y="561"/>
                        <a:pt x="986" y="550"/>
                      </a:cubicBezTo>
                      <a:cubicBezTo>
                        <a:pt x="975" y="516"/>
                        <a:pt x="930" y="493"/>
                        <a:pt x="897" y="493"/>
                      </a:cubicBezTo>
                      <a:cubicBezTo>
                        <a:pt x="897" y="482"/>
                        <a:pt x="885" y="482"/>
                        <a:pt x="885" y="482"/>
                      </a:cubicBezTo>
                      <a:cubicBezTo>
                        <a:pt x="863" y="482"/>
                        <a:pt x="863" y="505"/>
                        <a:pt x="852" y="516"/>
                      </a:cubicBezTo>
                      <a:cubicBezTo>
                        <a:pt x="852" y="538"/>
                        <a:pt x="829" y="550"/>
                        <a:pt x="807" y="550"/>
                      </a:cubicBezTo>
                      <a:cubicBezTo>
                        <a:pt x="784" y="550"/>
                        <a:pt x="751" y="538"/>
                        <a:pt x="728" y="527"/>
                      </a:cubicBezTo>
                      <a:lnTo>
                        <a:pt x="717" y="516"/>
                      </a:lnTo>
                      <a:cubicBezTo>
                        <a:pt x="695" y="505"/>
                        <a:pt x="672" y="493"/>
                        <a:pt x="661" y="493"/>
                      </a:cubicBezTo>
                      <a:lnTo>
                        <a:pt x="661" y="493"/>
                      </a:lnTo>
                      <a:cubicBezTo>
                        <a:pt x="661" y="561"/>
                        <a:pt x="616" y="606"/>
                        <a:pt x="583" y="606"/>
                      </a:cubicBezTo>
                      <a:cubicBezTo>
                        <a:pt x="571" y="606"/>
                        <a:pt x="560" y="606"/>
                        <a:pt x="549" y="650"/>
                      </a:cubicBezTo>
                      <a:cubicBezTo>
                        <a:pt x="549" y="650"/>
                        <a:pt x="549" y="661"/>
                        <a:pt x="549" y="672"/>
                      </a:cubicBezTo>
                      <a:cubicBezTo>
                        <a:pt x="538" y="694"/>
                        <a:pt x="538" y="739"/>
                        <a:pt x="493" y="739"/>
                      </a:cubicBezTo>
                      <a:cubicBezTo>
                        <a:pt x="493" y="739"/>
                        <a:pt x="482" y="739"/>
                        <a:pt x="471" y="728"/>
                      </a:cubicBezTo>
                      <a:cubicBezTo>
                        <a:pt x="459" y="728"/>
                        <a:pt x="459" y="728"/>
                        <a:pt x="448" y="728"/>
                      </a:cubicBezTo>
                      <a:cubicBezTo>
                        <a:pt x="437" y="728"/>
                        <a:pt x="415" y="739"/>
                        <a:pt x="415" y="750"/>
                      </a:cubicBezTo>
                      <a:cubicBezTo>
                        <a:pt x="415" y="784"/>
                        <a:pt x="381" y="795"/>
                        <a:pt x="359" y="806"/>
                      </a:cubicBezTo>
                      <a:cubicBezTo>
                        <a:pt x="359" y="818"/>
                        <a:pt x="359" y="863"/>
                        <a:pt x="370" y="896"/>
                      </a:cubicBezTo>
                      <a:cubicBezTo>
                        <a:pt x="370" y="907"/>
                        <a:pt x="381" y="930"/>
                        <a:pt x="381" y="952"/>
                      </a:cubicBezTo>
                      <a:cubicBezTo>
                        <a:pt x="381" y="974"/>
                        <a:pt x="381" y="1008"/>
                        <a:pt x="381" y="1008"/>
                      </a:cubicBezTo>
                      <a:cubicBezTo>
                        <a:pt x="381" y="1019"/>
                        <a:pt x="381" y="1019"/>
                        <a:pt x="381" y="1019"/>
                      </a:cubicBezTo>
                      <a:cubicBezTo>
                        <a:pt x="403" y="1053"/>
                        <a:pt x="392" y="1064"/>
                        <a:pt x="347" y="1087"/>
                      </a:cubicBezTo>
                      <a:cubicBezTo>
                        <a:pt x="336" y="1087"/>
                        <a:pt x="336" y="1098"/>
                        <a:pt x="325" y="1109"/>
                      </a:cubicBezTo>
                      <a:cubicBezTo>
                        <a:pt x="325" y="1131"/>
                        <a:pt x="314" y="1165"/>
                        <a:pt x="269" y="1165"/>
                      </a:cubicBezTo>
                      <a:cubicBezTo>
                        <a:pt x="224" y="1176"/>
                        <a:pt x="202" y="1187"/>
                        <a:pt x="202" y="1243"/>
                      </a:cubicBezTo>
                      <a:cubicBezTo>
                        <a:pt x="190" y="1266"/>
                        <a:pt x="190" y="1277"/>
                        <a:pt x="190" y="1288"/>
                      </a:cubicBezTo>
                      <a:cubicBezTo>
                        <a:pt x="190" y="1311"/>
                        <a:pt x="190" y="1322"/>
                        <a:pt x="179" y="1333"/>
                      </a:cubicBezTo>
                      <a:lnTo>
                        <a:pt x="179" y="1344"/>
                      </a:lnTo>
                      <a:cubicBezTo>
                        <a:pt x="179" y="1356"/>
                        <a:pt x="190" y="1367"/>
                        <a:pt x="179" y="1378"/>
                      </a:cubicBezTo>
                      <a:cubicBezTo>
                        <a:pt x="168" y="1389"/>
                        <a:pt x="168" y="1389"/>
                        <a:pt x="146" y="1389"/>
                      </a:cubicBezTo>
                      <a:lnTo>
                        <a:pt x="146" y="1389"/>
                      </a:lnTo>
                      <a:lnTo>
                        <a:pt x="146" y="1389"/>
                      </a:lnTo>
                      <a:cubicBezTo>
                        <a:pt x="135" y="1389"/>
                        <a:pt x="135" y="1400"/>
                        <a:pt x="123" y="1400"/>
                      </a:cubicBezTo>
                      <a:cubicBezTo>
                        <a:pt x="123" y="1412"/>
                        <a:pt x="123" y="1423"/>
                        <a:pt x="123" y="1434"/>
                      </a:cubicBezTo>
                      <a:cubicBezTo>
                        <a:pt x="135" y="1456"/>
                        <a:pt x="135" y="1490"/>
                        <a:pt x="135" y="1501"/>
                      </a:cubicBezTo>
                      <a:cubicBezTo>
                        <a:pt x="135" y="1512"/>
                        <a:pt x="135" y="1523"/>
                        <a:pt x="135" y="1523"/>
                      </a:cubicBezTo>
                      <a:cubicBezTo>
                        <a:pt x="157" y="1535"/>
                        <a:pt x="179" y="1580"/>
                        <a:pt x="179" y="1613"/>
                      </a:cubicBezTo>
                      <a:cubicBezTo>
                        <a:pt x="179" y="1658"/>
                        <a:pt x="135" y="1669"/>
                        <a:pt x="101" y="1669"/>
                      </a:cubicBezTo>
                      <a:cubicBezTo>
                        <a:pt x="78" y="1680"/>
                        <a:pt x="78" y="1680"/>
                        <a:pt x="78" y="1680"/>
                      </a:cubicBezTo>
                      <a:cubicBezTo>
                        <a:pt x="67" y="1680"/>
                        <a:pt x="67" y="1692"/>
                        <a:pt x="78" y="1703"/>
                      </a:cubicBezTo>
                      <a:cubicBezTo>
                        <a:pt x="78" y="1736"/>
                        <a:pt x="78" y="1781"/>
                        <a:pt x="45" y="1792"/>
                      </a:cubicBezTo>
                      <a:cubicBezTo>
                        <a:pt x="45" y="1804"/>
                        <a:pt x="45" y="1826"/>
                        <a:pt x="45" y="1882"/>
                      </a:cubicBezTo>
                      <a:cubicBezTo>
                        <a:pt x="56" y="1882"/>
                        <a:pt x="56" y="1882"/>
                        <a:pt x="56" y="1882"/>
                      </a:cubicBezTo>
                      <a:cubicBezTo>
                        <a:pt x="67" y="1849"/>
                        <a:pt x="78" y="1804"/>
                        <a:pt x="112" y="1804"/>
                      </a:cubicBezTo>
                      <a:cubicBezTo>
                        <a:pt x="146" y="1804"/>
                        <a:pt x="179" y="1882"/>
                        <a:pt x="190" y="1916"/>
                      </a:cubicBezTo>
                      <a:cubicBezTo>
                        <a:pt x="190" y="1905"/>
                        <a:pt x="190" y="1905"/>
                        <a:pt x="202" y="1894"/>
                      </a:cubicBezTo>
                      <a:cubicBezTo>
                        <a:pt x="213" y="1882"/>
                        <a:pt x="224" y="1860"/>
                        <a:pt x="213" y="1837"/>
                      </a:cubicBezTo>
                      <a:cubicBezTo>
                        <a:pt x="213" y="1815"/>
                        <a:pt x="213" y="1804"/>
                        <a:pt x="213" y="1792"/>
                      </a:cubicBezTo>
                      <a:cubicBezTo>
                        <a:pt x="213" y="1781"/>
                        <a:pt x="213" y="1781"/>
                        <a:pt x="213" y="1770"/>
                      </a:cubicBezTo>
                      <a:cubicBezTo>
                        <a:pt x="179" y="1725"/>
                        <a:pt x="179" y="1703"/>
                        <a:pt x="190" y="1680"/>
                      </a:cubicBezTo>
                      <a:cubicBezTo>
                        <a:pt x="190" y="1669"/>
                        <a:pt x="202" y="1658"/>
                        <a:pt x="235" y="1658"/>
                      </a:cubicBezTo>
                      <a:cubicBezTo>
                        <a:pt x="246" y="1658"/>
                        <a:pt x="246" y="1658"/>
                        <a:pt x="258" y="1658"/>
                      </a:cubicBezTo>
                      <a:cubicBezTo>
                        <a:pt x="381" y="1658"/>
                        <a:pt x="392" y="1669"/>
                        <a:pt x="392" y="1680"/>
                      </a:cubicBezTo>
                      <a:cubicBezTo>
                        <a:pt x="403" y="1692"/>
                        <a:pt x="415" y="1759"/>
                        <a:pt x="392" y="1781"/>
                      </a:cubicBezTo>
                      <a:cubicBezTo>
                        <a:pt x="403" y="1781"/>
                        <a:pt x="403" y="1781"/>
                        <a:pt x="415" y="1781"/>
                      </a:cubicBezTo>
                      <a:cubicBezTo>
                        <a:pt x="448" y="1781"/>
                        <a:pt x="482" y="1792"/>
                        <a:pt x="493" y="1804"/>
                      </a:cubicBezTo>
                      <a:cubicBezTo>
                        <a:pt x="504" y="1815"/>
                        <a:pt x="515" y="1826"/>
                        <a:pt x="515" y="1837"/>
                      </a:cubicBezTo>
                      <a:cubicBezTo>
                        <a:pt x="515" y="1837"/>
                        <a:pt x="515" y="1849"/>
                        <a:pt x="527" y="1849"/>
                      </a:cubicBezTo>
                      <a:cubicBezTo>
                        <a:pt x="538" y="1860"/>
                        <a:pt x="538" y="1860"/>
                        <a:pt x="549" y="1871"/>
                      </a:cubicBezTo>
                      <a:cubicBezTo>
                        <a:pt x="549" y="1894"/>
                        <a:pt x="549" y="1916"/>
                        <a:pt x="527" y="1949"/>
                      </a:cubicBezTo>
                      <a:cubicBezTo>
                        <a:pt x="515" y="1972"/>
                        <a:pt x="504" y="2005"/>
                        <a:pt x="493" y="2028"/>
                      </a:cubicBezTo>
                      <a:cubicBezTo>
                        <a:pt x="482" y="2050"/>
                        <a:pt x="471" y="2084"/>
                        <a:pt x="459" y="2095"/>
                      </a:cubicBezTo>
                      <a:cubicBezTo>
                        <a:pt x="471" y="2095"/>
                        <a:pt x="482" y="2095"/>
                        <a:pt x="504" y="2095"/>
                      </a:cubicBezTo>
                      <a:cubicBezTo>
                        <a:pt x="527" y="2095"/>
                        <a:pt x="549" y="2095"/>
                        <a:pt x="560" y="2095"/>
                      </a:cubicBezTo>
                      <a:cubicBezTo>
                        <a:pt x="571" y="2095"/>
                        <a:pt x="571" y="2095"/>
                        <a:pt x="583" y="2073"/>
                      </a:cubicBezTo>
                      <a:cubicBezTo>
                        <a:pt x="583" y="2061"/>
                        <a:pt x="605" y="2039"/>
                        <a:pt x="628" y="2039"/>
                      </a:cubicBezTo>
                      <a:cubicBezTo>
                        <a:pt x="639" y="2039"/>
                        <a:pt x="639" y="2028"/>
                        <a:pt x="639" y="2028"/>
                      </a:cubicBezTo>
                      <a:cubicBezTo>
                        <a:pt x="639" y="2028"/>
                        <a:pt x="639" y="2028"/>
                        <a:pt x="639" y="2017"/>
                      </a:cubicBezTo>
                      <a:cubicBezTo>
                        <a:pt x="628" y="1994"/>
                        <a:pt x="628" y="1983"/>
                        <a:pt x="639" y="1961"/>
                      </a:cubicBezTo>
                      <a:cubicBezTo>
                        <a:pt x="639" y="1927"/>
                        <a:pt x="672" y="1894"/>
                        <a:pt x="695" y="1894"/>
                      </a:cubicBezTo>
                      <a:cubicBezTo>
                        <a:pt x="695" y="1882"/>
                        <a:pt x="706" y="1882"/>
                        <a:pt x="717" y="1882"/>
                      </a:cubicBezTo>
                      <a:cubicBezTo>
                        <a:pt x="740" y="1882"/>
                        <a:pt x="762" y="1905"/>
                        <a:pt x="784" y="1938"/>
                      </a:cubicBezTo>
                      <a:cubicBezTo>
                        <a:pt x="818" y="1972"/>
                        <a:pt x="829" y="2017"/>
                        <a:pt x="818" y="2050"/>
                      </a:cubicBezTo>
                      <a:cubicBezTo>
                        <a:pt x="818" y="2061"/>
                        <a:pt x="818" y="2061"/>
                        <a:pt x="818" y="2061"/>
                      </a:cubicBezTo>
                      <a:cubicBezTo>
                        <a:pt x="795" y="2084"/>
                        <a:pt x="795" y="2106"/>
                        <a:pt x="807" y="2118"/>
                      </a:cubicBezTo>
                      <a:cubicBezTo>
                        <a:pt x="818" y="2129"/>
                        <a:pt x="840" y="2151"/>
                        <a:pt x="840" y="2185"/>
                      </a:cubicBezTo>
                      <a:cubicBezTo>
                        <a:pt x="829" y="2207"/>
                        <a:pt x="807" y="2218"/>
                        <a:pt x="795" y="2218"/>
                      </a:cubicBezTo>
                      <a:cubicBezTo>
                        <a:pt x="773" y="2230"/>
                        <a:pt x="751" y="2230"/>
                        <a:pt x="740" y="2241"/>
                      </a:cubicBezTo>
                      <a:cubicBezTo>
                        <a:pt x="717" y="2241"/>
                        <a:pt x="695" y="2241"/>
                        <a:pt x="672" y="2263"/>
                      </a:cubicBezTo>
                      <a:cubicBezTo>
                        <a:pt x="639" y="2297"/>
                        <a:pt x="605" y="2330"/>
                        <a:pt x="571" y="2342"/>
                      </a:cubicBezTo>
                      <a:cubicBezTo>
                        <a:pt x="549" y="2353"/>
                        <a:pt x="549" y="2353"/>
                        <a:pt x="538" y="2364"/>
                      </a:cubicBezTo>
                      <a:cubicBezTo>
                        <a:pt x="549" y="2364"/>
                        <a:pt x="560" y="2387"/>
                        <a:pt x="560" y="2398"/>
                      </a:cubicBezTo>
                      <a:cubicBezTo>
                        <a:pt x="571" y="2420"/>
                        <a:pt x="560" y="2454"/>
                        <a:pt x="549" y="2476"/>
                      </a:cubicBezTo>
                      <a:cubicBezTo>
                        <a:pt x="538" y="2498"/>
                        <a:pt x="515" y="2510"/>
                        <a:pt x="504" y="2510"/>
                      </a:cubicBezTo>
                      <a:cubicBezTo>
                        <a:pt x="493" y="2510"/>
                        <a:pt x="482" y="2510"/>
                        <a:pt x="471" y="2521"/>
                      </a:cubicBezTo>
                      <a:cubicBezTo>
                        <a:pt x="459" y="2532"/>
                        <a:pt x="459" y="2554"/>
                        <a:pt x="459" y="2566"/>
                      </a:cubicBezTo>
                      <a:lnTo>
                        <a:pt x="459" y="2566"/>
                      </a:lnTo>
                      <a:cubicBezTo>
                        <a:pt x="471" y="2554"/>
                        <a:pt x="471" y="2554"/>
                        <a:pt x="482" y="2554"/>
                      </a:cubicBezTo>
                      <a:cubicBezTo>
                        <a:pt x="515" y="2554"/>
                        <a:pt x="515" y="2577"/>
                        <a:pt x="527" y="2577"/>
                      </a:cubicBezTo>
                      <a:cubicBezTo>
                        <a:pt x="527" y="2599"/>
                        <a:pt x="527" y="2611"/>
                        <a:pt x="515" y="2633"/>
                      </a:cubicBezTo>
                      <a:cubicBezTo>
                        <a:pt x="493" y="2644"/>
                        <a:pt x="471" y="2655"/>
                        <a:pt x="448" y="2655"/>
                      </a:cubicBezTo>
                      <a:cubicBezTo>
                        <a:pt x="437" y="2655"/>
                        <a:pt x="437" y="2655"/>
                        <a:pt x="426" y="2655"/>
                      </a:cubicBezTo>
                      <a:lnTo>
                        <a:pt x="437" y="2655"/>
                      </a:lnTo>
                      <a:cubicBezTo>
                        <a:pt x="448" y="2678"/>
                        <a:pt x="471" y="2711"/>
                        <a:pt x="471" y="2745"/>
                      </a:cubicBezTo>
                      <a:cubicBezTo>
                        <a:pt x="493" y="2745"/>
                        <a:pt x="504" y="2767"/>
                        <a:pt x="504" y="2790"/>
                      </a:cubicBezTo>
                      <a:lnTo>
                        <a:pt x="504" y="2790"/>
                      </a:lnTo>
                      <a:cubicBezTo>
                        <a:pt x="515" y="2779"/>
                        <a:pt x="538" y="2779"/>
                        <a:pt x="560" y="2779"/>
                      </a:cubicBezTo>
                      <a:close/>
                      <a:moveTo>
                        <a:pt x="314" y="1815"/>
                      </a:moveTo>
                      <a:lnTo>
                        <a:pt x="314" y="1815"/>
                      </a:lnTo>
                      <a:cubicBezTo>
                        <a:pt x="314" y="1826"/>
                        <a:pt x="302" y="1860"/>
                        <a:pt x="314" y="1938"/>
                      </a:cubicBezTo>
                      <a:cubicBezTo>
                        <a:pt x="325" y="1894"/>
                        <a:pt x="347" y="1837"/>
                        <a:pt x="359" y="1815"/>
                      </a:cubicBezTo>
                      <a:cubicBezTo>
                        <a:pt x="359" y="1804"/>
                        <a:pt x="359" y="1804"/>
                        <a:pt x="359" y="1804"/>
                      </a:cubicBezTo>
                      <a:cubicBezTo>
                        <a:pt x="347" y="1804"/>
                        <a:pt x="325" y="1815"/>
                        <a:pt x="314" y="1815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8" name="Freeform 36">
                  <a:extLst>
                    <a:ext uri="{FF2B5EF4-FFF2-40B4-BE49-F238E27FC236}">
                      <a16:creationId xmlns:a16="http://schemas.microsoft.com/office/drawing/2014/main" id="{031022E2-42AE-8C18-6B09-B5BC6C93D9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4913" y="3006725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79" name="Freeform 37">
                  <a:extLst>
                    <a:ext uri="{FF2B5EF4-FFF2-40B4-BE49-F238E27FC236}">
                      <a16:creationId xmlns:a16="http://schemas.microsoft.com/office/drawing/2014/main" id="{06E33FC4-5DB8-7C01-F8FB-7BB62F8F4A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99088" y="25066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0" name="Freeform 38">
                  <a:extLst>
                    <a:ext uri="{FF2B5EF4-FFF2-40B4-BE49-F238E27FC236}">
                      <a16:creationId xmlns:a16="http://schemas.microsoft.com/office/drawing/2014/main" id="{83AE8C85-3F0C-AEBD-905C-38B1A8D6AE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05188"/>
                  <a:ext cx="1587" cy="4762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1" name="Freeform 39">
                  <a:extLst>
                    <a:ext uri="{FF2B5EF4-FFF2-40B4-BE49-F238E27FC236}">
                      <a16:creationId xmlns:a16="http://schemas.microsoft.com/office/drawing/2014/main" id="{E3A58561-9563-BB83-53E8-79F4E83585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210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2" name="Freeform 40">
                  <a:extLst>
                    <a:ext uri="{FF2B5EF4-FFF2-40B4-BE49-F238E27FC236}">
                      <a16:creationId xmlns:a16="http://schemas.microsoft.com/office/drawing/2014/main" id="{7D7D35DC-799E-C4D8-DA17-8E77DF1750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17888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3" name="Freeform 41">
                  <a:extLst>
                    <a:ext uri="{FF2B5EF4-FFF2-40B4-BE49-F238E27FC236}">
                      <a16:creationId xmlns:a16="http://schemas.microsoft.com/office/drawing/2014/main" id="{9D703732-BA1D-AB70-8C37-6ECA597629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13125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4" name="Freeform 42">
                  <a:extLst>
                    <a:ext uri="{FF2B5EF4-FFF2-40B4-BE49-F238E27FC236}">
                      <a16:creationId xmlns:a16="http://schemas.microsoft.com/office/drawing/2014/main" id="{29A8398C-130C-D2D8-8D2C-F5629EBC72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210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5" name="Freeform 43">
                  <a:extLst>
                    <a:ext uri="{FF2B5EF4-FFF2-40B4-BE49-F238E27FC236}">
                      <a16:creationId xmlns:a16="http://schemas.microsoft.com/office/drawing/2014/main" id="{845F8119-3FC4-B0CD-B0EF-A9F6285C6F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09950"/>
                  <a:ext cx="1587" cy="4763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1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6" name="Freeform 44">
                  <a:extLst>
                    <a:ext uri="{FF2B5EF4-FFF2-40B4-BE49-F238E27FC236}">
                      <a16:creationId xmlns:a16="http://schemas.microsoft.com/office/drawing/2014/main" id="{FF691999-1F2F-F5AD-75DE-E992FF82E4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6600"/>
                  <a:ext cx="1587" cy="4763"/>
                </a:xfrm>
                <a:custGeom>
                  <a:avLst/>
                  <a:gdLst>
                    <a:gd name="T0" fmla="*/ 0 w 1"/>
                    <a:gd name="T1" fmla="*/ 11 h 12"/>
                    <a:gd name="T2" fmla="*/ 0 w 1"/>
                    <a:gd name="T3" fmla="*/ 11 h 12"/>
                    <a:gd name="T4" fmla="*/ 0 w 1"/>
                    <a:gd name="T5" fmla="*/ 0 h 12"/>
                    <a:gd name="T6" fmla="*/ 0 w 1"/>
                    <a:gd name="T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11"/>
                      </a:moveTo>
                      <a:lnTo>
                        <a:pt x="0" y="11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7" name="Freeform 45">
                  <a:extLst>
                    <a:ext uri="{FF2B5EF4-FFF2-40B4-BE49-F238E27FC236}">
                      <a16:creationId xmlns:a16="http://schemas.microsoft.com/office/drawing/2014/main" id="{93B2A82D-287F-C9C1-BF47-7B02909627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1838"/>
                  <a:ext cx="1587" cy="4762"/>
                </a:xfrm>
                <a:custGeom>
                  <a:avLst/>
                  <a:gdLst>
                    <a:gd name="T0" fmla="*/ 0 w 1"/>
                    <a:gd name="T1" fmla="*/ 11 h 12"/>
                    <a:gd name="T2" fmla="*/ 0 w 1"/>
                    <a:gd name="T3" fmla="*/ 11 h 12"/>
                    <a:gd name="T4" fmla="*/ 0 w 1"/>
                    <a:gd name="T5" fmla="*/ 0 h 12"/>
                    <a:gd name="T6" fmla="*/ 0 w 1"/>
                    <a:gd name="T7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11"/>
                      </a:moveTo>
                      <a:lnTo>
                        <a:pt x="0" y="11"/>
                      </a:lnTo>
                      <a:cubicBezTo>
                        <a:pt x="0" y="11"/>
                        <a:pt x="0" y="11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8" name="Freeform 46">
                  <a:extLst>
                    <a:ext uri="{FF2B5EF4-FFF2-40B4-BE49-F238E27FC236}">
                      <a16:creationId xmlns:a16="http://schemas.microsoft.com/office/drawing/2014/main" id="{9F291178-451F-9B61-CCDC-4292F7BB6C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9775"/>
                  <a:ext cx="1587" cy="15875"/>
                </a:xfrm>
                <a:custGeom>
                  <a:avLst/>
                  <a:gdLst>
                    <a:gd name="T0" fmla="*/ 0 w 1"/>
                    <a:gd name="T1" fmla="*/ 45 h 46"/>
                    <a:gd name="T2" fmla="*/ 0 w 1"/>
                    <a:gd name="T3" fmla="*/ 45 h 46"/>
                    <a:gd name="T4" fmla="*/ 0 w 1"/>
                    <a:gd name="T5" fmla="*/ 45 h 46"/>
                    <a:gd name="T6" fmla="*/ 0 w 1"/>
                    <a:gd name="T7" fmla="*/ 0 h 46"/>
                    <a:gd name="T8" fmla="*/ 0 w 1"/>
                    <a:gd name="T9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6">
                      <a:moveTo>
                        <a:pt x="0" y="45"/>
                      </a:moveTo>
                      <a:lnTo>
                        <a:pt x="0" y="45"/>
                      </a:lnTo>
                      <a:lnTo>
                        <a:pt x="0" y="45"/>
                      </a:lnTo>
                      <a:cubicBezTo>
                        <a:pt x="0" y="23"/>
                        <a:pt x="0" y="12"/>
                        <a:pt x="0" y="0"/>
                      </a:cubicBezTo>
                      <a:cubicBezTo>
                        <a:pt x="0" y="12"/>
                        <a:pt x="0" y="23"/>
                        <a:pt x="0" y="4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89" name="Freeform 47">
                  <a:extLst>
                    <a:ext uri="{FF2B5EF4-FFF2-40B4-BE49-F238E27FC236}">
                      <a16:creationId xmlns:a16="http://schemas.microsoft.com/office/drawing/2014/main" id="{16CDFBE6-DCCB-4163-B49F-B9336C8ABC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9775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0" name="Freeform 48">
                  <a:extLst>
                    <a:ext uri="{FF2B5EF4-FFF2-40B4-BE49-F238E27FC236}">
                      <a16:creationId xmlns:a16="http://schemas.microsoft.com/office/drawing/2014/main" id="{6F8ADDB4-9184-9A5C-06D2-28F6FA10FF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1838"/>
                  <a:ext cx="4762" cy="1587"/>
                </a:xfrm>
                <a:custGeom>
                  <a:avLst/>
                  <a:gdLst>
                    <a:gd name="T0" fmla="*/ 0 w 13"/>
                    <a:gd name="T1" fmla="*/ 0 h 1"/>
                    <a:gd name="T2" fmla="*/ 0 w 13"/>
                    <a:gd name="T3" fmla="*/ 0 h 1"/>
                    <a:gd name="T4" fmla="*/ 12 w 13"/>
                    <a:gd name="T5" fmla="*/ 0 h 1"/>
                    <a:gd name="T6" fmla="*/ 0 w 1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1" name="Freeform 49">
                  <a:extLst>
                    <a:ext uri="{FF2B5EF4-FFF2-40B4-BE49-F238E27FC236}">
                      <a16:creationId xmlns:a16="http://schemas.microsoft.com/office/drawing/2014/main" id="{756737F0-1416-6A75-BB4F-F47ABC408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4775" y="3268663"/>
                  <a:ext cx="1588" cy="4762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1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2" name="Freeform 50">
                  <a:extLst>
                    <a:ext uri="{FF2B5EF4-FFF2-40B4-BE49-F238E27FC236}">
                      <a16:creationId xmlns:a16="http://schemas.microsoft.com/office/drawing/2014/main" id="{412DA9A6-ED97-880B-5B0D-717940D948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3276600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3" name="Freeform 51">
                  <a:extLst>
                    <a:ext uri="{FF2B5EF4-FFF2-40B4-BE49-F238E27FC236}">
                      <a16:creationId xmlns:a16="http://schemas.microsoft.com/office/drawing/2014/main" id="{1296593A-6E09-7000-FB36-61836AB79E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5475" y="3840163"/>
                  <a:ext cx="4763" cy="1587"/>
                </a:xfrm>
                <a:custGeom>
                  <a:avLst/>
                  <a:gdLst>
                    <a:gd name="T0" fmla="*/ 0 w 12"/>
                    <a:gd name="T1" fmla="*/ 0 h 1"/>
                    <a:gd name="T2" fmla="*/ 0 w 12"/>
                    <a:gd name="T3" fmla="*/ 0 h 1"/>
                    <a:gd name="T4" fmla="*/ 11 w 12"/>
                    <a:gd name="T5" fmla="*/ 0 h 1"/>
                    <a:gd name="T6" fmla="*/ 0 w 1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4" name="Freeform 52">
                  <a:extLst>
                    <a:ext uri="{FF2B5EF4-FFF2-40B4-BE49-F238E27FC236}">
                      <a16:creationId xmlns:a16="http://schemas.microsoft.com/office/drawing/2014/main" id="{4909614E-577D-E918-1F78-7388C5D4E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3413" y="38401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5" name="Freeform 53">
                  <a:extLst>
                    <a:ext uri="{FF2B5EF4-FFF2-40B4-BE49-F238E27FC236}">
                      <a16:creationId xmlns:a16="http://schemas.microsoft.com/office/drawing/2014/main" id="{F718F67F-A219-1E06-EE3C-872E5ED67C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8650" y="3840163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6" name="Freeform 54">
                  <a:extLst>
                    <a:ext uri="{FF2B5EF4-FFF2-40B4-BE49-F238E27FC236}">
                      <a16:creationId xmlns:a16="http://schemas.microsoft.com/office/drawing/2014/main" id="{503D6BBE-A6D8-7221-25F4-9DFB288862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3413" y="38401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7" name="Freeform 55">
                  <a:extLst>
                    <a:ext uri="{FF2B5EF4-FFF2-40B4-BE49-F238E27FC236}">
                      <a16:creationId xmlns:a16="http://schemas.microsoft.com/office/drawing/2014/main" id="{0D79ABCF-1628-2608-0328-F087197ED7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8650" y="3840163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8" name="Freeform 56">
                  <a:extLst>
                    <a:ext uri="{FF2B5EF4-FFF2-40B4-BE49-F238E27FC236}">
                      <a16:creationId xmlns:a16="http://schemas.microsoft.com/office/drawing/2014/main" id="{0AE5D642-FA45-115E-6BF5-A5A1010CDC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3413" y="38401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299" name="Freeform 57">
                  <a:extLst>
                    <a:ext uri="{FF2B5EF4-FFF2-40B4-BE49-F238E27FC236}">
                      <a16:creationId xmlns:a16="http://schemas.microsoft.com/office/drawing/2014/main" id="{CAF4FBDF-2DFB-4037-CD6A-0AFF978456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13125"/>
                  <a:ext cx="1587" cy="4763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0" name="Freeform 58">
                  <a:extLst>
                    <a:ext uri="{FF2B5EF4-FFF2-40B4-BE49-F238E27FC236}">
                      <a16:creationId xmlns:a16="http://schemas.microsoft.com/office/drawing/2014/main" id="{1F40DA71-82DE-E11B-4E8C-60093E2506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210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1" name="Freeform 59">
                  <a:extLst>
                    <a:ext uri="{FF2B5EF4-FFF2-40B4-BE49-F238E27FC236}">
                      <a16:creationId xmlns:a16="http://schemas.microsoft.com/office/drawing/2014/main" id="{4E00055B-7B3A-5B78-98E3-63909D3DF2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17888"/>
                  <a:ext cx="1587" cy="4762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1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2" name="Freeform 60">
                  <a:extLst>
                    <a:ext uri="{FF2B5EF4-FFF2-40B4-BE49-F238E27FC236}">
                      <a16:creationId xmlns:a16="http://schemas.microsoft.com/office/drawing/2014/main" id="{BC95CB50-044A-2DF7-02FE-F4BACA7EA5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13125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3" name="Freeform 61">
                  <a:extLst>
                    <a:ext uri="{FF2B5EF4-FFF2-40B4-BE49-F238E27FC236}">
                      <a16:creationId xmlns:a16="http://schemas.microsoft.com/office/drawing/2014/main" id="{084297B9-5D72-FC6E-897C-5B2C2E568A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09950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4" name="Freeform 62">
                  <a:extLst>
                    <a:ext uri="{FF2B5EF4-FFF2-40B4-BE49-F238E27FC236}">
                      <a16:creationId xmlns:a16="http://schemas.microsoft.com/office/drawing/2014/main" id="{59E60AD3-2D3C-D004-B206-BEA90BA581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5475" y="3840163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5" name="Freeform 63">
                  <a:extLst>
                    <a:ext uri="{FF2B5EF4-FFF2-40B4-BE49-F238E27FC236}">
                      <a16:creationId xmlns:a16="http://schemas.microsoft.com/office/drawing/2014/main" id="{74F19193-B4C6-0648-9763-2195944898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00425"/>
                  <a:ext cx="1587" cy="4763"/>
                </a:xfrm>
                <a:custGeom>
                  <a:avLst/>
                  <a:gdLst>
                    <a:gd name="T0" fmla="*/ 0 w 1"/>
                    <a:gd name="T1" fmla="*/ 0 h 13"/>
                    <a:gd name="T2" fmla="*/ 0 w 1"/>
                    <a:gd name="T3" fmla="*/ 0 h 13"/>
                    <a:gd name="T4" fmla="*/ 0 w 1"/>
                    <a:gd name="T5" fmla="*/ 0 h 13"/>
                    <a:gd name="T6" fmla="*/ 0 w 1"/>
                    <a:gd name="T7" fmla="*/ 12 h 13"/>
                    <a:gd name="T8" fmla="*/ 0 w 1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6" name="Freeform 64">
                  <a:extLst>
                    <a:ext uri="{FF2B5EF4-FFF2-40B4-BE49-F238E27FC236}">
                      <a16:creationId xmlns:a16="http://schemas.microsoft.com/office/drawing/2014/main" id="{439770B7-E521-C5DF-041E-2D3CB28A82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2588" y="34210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7" name="Freeform 65">
                  <a:extLst>
                    <a:ext uri="{FF2B5EF4-FFF2-40B4-BE49-F238E27FC236}">
                      <a16:creationId xmlns:a16="http://schemas.microsoft.com/office/drawing/2014/main" id="{52FB5322-6B67-738A-5E54-7F39DD2E9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56613" y="4106863"/>
                  <a:ext cx="73025" cy="93662"/>
                </a:xfrm>
                <a:custGeom>
                  <a:avLst/>
                  <a:gdLst>
                    <a:gd name="T0" fmla="*/ 191 w 203"/>
                    <a:gd name="T1" fmla="*/ 0 h 259"/>
                    <a:gd name="T2" fmla="*/ 191 w 203"/>
                    <a:gd name="T3" fmla="*/ 0 h 259"/>
                    <a:gd name="T4" fmla="*/ 124 w 203"/>
                    <a:gd name="T5" fmla="*/ 33 h 259"/>
                    <a:gd name="T6" fmla="*/ 23 w 203"/>
                    <a:gd name="T7" fmla="*/ 56 h 259"/>
                    <a:gd name="T8" fmla="*/ 0 w 203"/>
                    <a:gd name="T9" fmla="*/ 134 h 259"/>
                    <a:gd name="T10" fmla="*/ 45 w 203"/>
                    <a:gd name="T11" fmla="*/ 224 h 259"/>
                    <a:gd name="T12" fmla="*/ 90 w 203"/>
                    <a:gd name="T13" fmla="*/ 235 h 259"/>
                    <a:gd name="T14" fmla="*/ 135 w 203"/>
                    <a:gd name="T15" fmla="*/ 145 h 259"/>
                    <a:gd name="T16" fmla="*/ 180 w 203"/>
                    <a:gd name="T17" fmla="*/ 67 h 259"/>
                    <a:gd name="T18" fmla="*/ 191 w 203"/>
                    <a:gd name="T19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59">
                      <a:moveTo>
                        <a:pt x="191" y="0"/>
                      </a:moveTo>
                      <a:lnTo>
                        <a:pt x="191" y="0"/>
                      </a:lnTo>
                      <a:cubicBezTo>
                        <a:pt x="191" y="0"/>
                        <a:pt x="169" y="33"/>
                        <a:pt x="124" y="33"/>
                      </a:cubicBezTo>
                      <a:cubicBezTo>
                        <a:pt x="79" y="44"/>
                        <a:pt x="34" y="33"/>
                        <a:pt x="23" y="56"/>
                      </a:cubicBezTo>
                      <a:cubicBezTo>
                        <a:pt x="12" y="78"/>
                        <a:pt x="0" y="100"/>
                        <a:pt x="0" y="134"/>
                      </a:cubicBezTo>
                      <a:cubicBezTo>
                        <a:pt x="12" y="179"/>
                        <a:pt x="34" y="190"/>
                        <a:pt x="45" y="224"/>
                      </a:cubicBezTo>
                      <a:cubicBezTo>
                        <a:pt x="56" y="246"/>
                        <a:pt x="90" y="258"/>
                        <a:pt x="90" y="235"/>
                      </a:cubicBezTo>
                      <a:cubicBezTo>
                        <a:pt x="101" y="213"/>
                        <a:pt x="101" y="156"/>
                        <a:pt x="135" y="145"/>
                      </a:cubicBezTo>
                      <a:cubicBezTo>
                        <a:pt x="169" y="123"/>
                        <a:pt x="180" y="89"/>
                        <a:pt x="180" y="67"/>
                      </a:cubicBezTo>
                      <a:cubicBezTo>
                        <a:pt x="180" y="44"/>
                        <a:pt x="202" y="22"/>
                        <a:pt x="191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8" name="Freeform 66">
                  <a:extLst>
                    <a:ext uri="{FF2B5EF4-FFF2-40B4-BE49-F238E27FC236}">
                      <a16:creationId xmlns:a16="http://schemas.microsoft.com/office/drawing/2014/main" id="{6559FCB9-C83B-5ED2-CB49-66D093E5A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48675" y="4090988"/>
                  <a:ext cx="85725" cy="112712"/>
                </a:xfrm>
                <a:custGeom>
                  <a:avLst/>
                  <a:gdLst>
                    <a:gd name="T0" fmla="*/ 101 w 237"/>
                    <a:gd name="T1" fmla="*/ 314 h 315"/>
                    <a:gd name="T2" fmla="*/ 101 w 237"/>
                    <a:gd name="T3" fmla="*/ 314 h 315"/>
                    <a:gd name="T4" fmla="*/ 101 w 237"/>
                    <a:gd name="T5" fmla="*/ 314 h 315"/>
                    <a:gd name="T6" fmla="*/ 45 w 237"/>
                    <a:gd name="T7" fmla="*/ 280 h 315"/>
                    <a:gd name="T8" fmla="*/ 34 w 237"/>
                    <a:gd name="T9" fmla="*/ 246 h 315"/>
                    <a:gd name="T10" fmla="*/ 0 w 237"/>
                    <a:gd name="T11" fmla="*/ 190 h 315"/>
                    <a:gd name="T12" fmla="*/ 22 w 237"/>
                    <a:gd name="T13" fmla="*/ 101 h 315"/>
                    <a:gd name="T14" fmla="*/ 22 w 237"/>
                    <a:gd name="T15" fmla="*/ 89 h 315"/>
                    <a:gd name="T16" fmla="*/ 78 w 237"/>
                    <a:gd name="T17" fmla="*/ 67 h 315"/>
                    <a:gd name="T18" fmla="*/ 101 w 237"/>
                    <a:gd name="T19" fmla="*/ 67 h 315"/>
                    <a:gd name="T20" fmla="*/ 112 w 237"/>
                    <a:gd name="T21" fmla="*/ 67 h 315"/>
                    <a:gd name="T22" fmla="*/ 146 w 237"/>
                    <a:gd name="T23" fmla="*/ 67 h 315"/>
                    <a:gd name="T24" fmla="*/ 191 w 237"/>
                    <a:gd name="T25" fmla="*/ 33 h 315"/>
                    <a:gd name="T26" fmla="*/ 213 w 237"/>
                    <a:gd name="T27" fmla="*/ 0 h 315"/>
                    <a:gd name="T28" fmla="*/ 224 w 237"/>
                    <a:gd name="T29" fmla="*/ 33 h 315"/>
                    <a:gd name="T30" fmla="*/ 224 w 237"/>
                    <a:gd name="T31" fmla="*/ 89 h 315"/>
                    <a:gd name="T32" fmla="*/ 224 w 237"/>
                    <a:gd name="T33" fmla="*/ 112 h 315"/>
                    <a:gd name="T34" fmla="*/ 168 w 237"/>
                    <a:gd name="T35" fmla="*/ 201 h 315"/>
                    <a:gd name="T36" fmla="*/ 146 w 237"/>
                    <a:gd name="T37" fmla="*/ 258 h 315"/>
                    <a:gd name="T38" fmla="*/ 135 w 237"/>
                    <a:gd name="T39" fmla="*/ 291 h 315"/>
                    <a:gd name="T40" fmla="*/ 101 w 237"/>
                    <a:gd name="T41" fmla="*/ 314 h 315"/>
                    <a:gd name="T42" fmla="*/ 67 w 237"/>
                    <a:gd name="T43" fmla="*/ 112 h 315"/>
                    <a:gd name="T44" fmla="*/ 67 w 237"/>
                    <a:gd name="T45" fmla="*/ 112 h 315"/>
                    <a:gd name="T46" fmla="*/ 56 w 237"/>
                    <a:gd name="T47" fmla="*/ 123 h 315"/>
                    <a:gd name="T48" fmla="*/ 45 w 237"/>
                    <a:gd name="T49" fmla="*/ 179 h 315"/>
                    <a:gd name="T50" fmla="*/ 67 w 237"/>
                    <a:gd name="T51" fmla="*/ 224 h 315"/>
                    <a:gd name="T52" fmla="*/ 90 w 237"/>
                    <a:gd name="T53" fmla="*/ 258 h 315"/>
                    <a:gd name="T54" fmla="*/ 101 w 237"/>
                    <a:gd name="T55" fmla="*/ 269 h 315"/>
                    <a:gd name="T56" fmla="*/ 101 w 237"/>
                    <a:gd name="T57" fmla="*/ 246 h 315"/>
                    <a:gd name="T58" fmla="*/ 146 w 237"/>
                    <a:gd name="T59" fmla="*/ 168 h 315"/>
                    <a:gd name="T60" fmla="*/ 180 w 237"/>
                    <a:gd name="T61" fmla="*/ 123 h 315"/>
                    <a:gd name="T62" fmla="*/ 180 w 237"/>
                    <a:gd name="T63" fmla="*/ 89 h 315"/>
                    <a:gd name="T64" fmla="*/ 146 w 237"/>
                    <a:gd name="T65" fmla="*/ 101 h 315"/>
                    <a:gd name="T66" fmla="*/ 112 w 237"/>
                    <a:gd name="T67" fmla="*/ 112 h 315"/>
                    <a:gd name="T68" fmla="*/ 90 w 237"/>
                    <a:gd name="T69" fmla="*/ 112 h 315"/>
                    <a:gd name="T70" fmla="*/ 78 w 237"/>
                    <a:gd name="T71" fmla="*/ 112 h 315"/>
                    <a:gd name="T72" fmla="*/ 67 w 237"/>
                    <a:gd name="T73" fmla="*/ 112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37" h="315">
                      <a:moveTo>
                        <a:pt x="101" y="314"/>
                      </a:moveTo>
                      <a:lnTo>
                        <a:pt x="101" y="314"/>
                      </a:lnTo>
                      <a:lnTo>
                        <a:pt x="101" y="314"/>
                      </a:lnTo>
                      <a:cubicBezTo>
                        <a:pt x="78" y="314"/>
                        <a:pt x="56" y="303"/>
                        <a:pt x="45" y="280"/>
                      </a:cubicBezTo>
                      <a:cubicBezTo>
                        <a:pt x="45" y="269"/>
                        <a:pt x="45" y="258"/>
                        <a:pt x="34" y="246"/>
                      </a:cubicBezTo>
                      <a:cubicBezTo>
                        <a:pt x="22" y="235"/>
                        <a:pt x="11" y="224"/>
                        <a:pt x="0" y="190"/>
                      </a:cubicBezTo>
                      <a:cubicBezTo>
                        <a:pt x="0" y="145"/>
                        <a:pt x="11" y="123"/>
                        <a:pt x="22" y="101"/>
                      </a:cubicBezTo>
                      <a:lnTo>
                        <a:pt x="22" y="89"/>
                      </a:lnTo>
                      <a:cubicBezTo>
                        <a:pt x="34" y="67"/>
                        <a:pt x="67" y="67"/>
                        <a:pt x="78" y="67"/>
                      </a:cubicBezTo>
                      <a:cubicBezTo>
                        <a:pt x="90" y="67"/>
                        <a:pt x="90" y="67"/>
                        <a:pt x="101" y="67"/>
                      </a:cubicBezTo>
                      <a:lnTo>
                        <a:pt x="112" y="67"/>
                      </a:lnTo>
                      <a:cubicBezTo>
                        <a:pt x="123" y="67"/>
                        <a:pt x="135" y="67"/>
                        <a:pt x="146" y="67"/>
                      </a:cubicBezTo>
                      <a:cubicBezTo>
                        <a:pt x="180" y="56"/>
                        <a:pt x="191" y="33"/>
                        <a:pt x="191" y="3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224" y="33"/>
                        <a:pt x="224" y="33"/>
                        <a:pt x="224" y="33"/>
                      </a:cubicBezTo>
                      <a:cubicBezTo>
                        <a:pt x="236" y="56"/>
                        <a:pt x="236" y="78"/>
                        <a:pt x="224" y="89"/>
                      </a:cubicBezTo>
                      <a:cubicBezTo>
                        <a:pt x="224" y="101"/>
                        <a:pt x="224" y="112"/>
                        <a:pt x="224" y="112"/>
                      </a:cubicBezTo>
                      <a:cubicBezTo>
                        <a:pt x="224" y="145"/>
                        <a:pt x="202" y="179"/>
                        <a:pt x="168" y="201"/>
                      </a:cubicBezTo>
                      <a:cubicBezTo>
                        <a:pt x="157" y="213"/>
                        <a:pt x="146" y="235"/>
                        <a:pt x="146" y="258"/>
                      </a:cubicBezTo>
                      <a:cubicBezTo>
                        <a:pt x="146" y="269"/>
                        <a:pt x="146" y="280"/>
                        <a:pt x="135" y="291"/>
                      </a:cubicBezTo>
                      <a:cubicBezTo>
                        <a:pt x="135" y="303"/>
                        <a:pt x="112" y="314"/>
                        <a:pt x="101" y="314"/>
                      </a:cubicBezTo>
                      <a:close/>
                      <a:moveTo>
                        <a:pt x="67" y="112"/>
                      </a:moveTo>
                      <a:lnTo>
                        <a:pt x="67" y="112"/>
                      </a:lnTo>
                      <a:cubicBezTo>
                        <a:pt x="56" y="112"/>
                        <a:pt x="56" y="112"/>
                        <a:pt x="56" y="123"/>
                      </a:cubicBezTo>
                      <a:cubicBezTo>
                        <a:pt x="45" y="134"/>
                        <a:pt x="45" y="157"/>
                        <a:pt x="45" y="179"/>
                      </a:cubicBezTo>
                      <a:cubicBezTo>
                        <a:pt x="45" y="201"/>
                        <a:pt x="56" y="213"/>
                        <a:pt x="67" y="224"/>
                      </a:cubicBezTo>
                      <a:cubicBezTo>
                        <a:pt x="78" y="235"/>
                        <a:pt x="78" y="246"/>
                        <a:pt x="90" y="258"/>
                      </a:cubicBezTo>
                      <a:lnTo>
                        <a:pt x="101" y="269"/>
                      </a:lnTo>
                      <a:cubicBezTo>
                        <a:pt x="101" y="269"/>
                        <a:pt x="101" y="258"/>
                        <a:pt x="101" y="246"/>
                      </a:cubicBezTo>
                      <a:cubicBezTo>
                        <a:pt x="112" y="224"/>
                        <a:pt x="112" y="179"/>
                        <a:pt x="146" y="168"/>
                      </a:cubicBezTo>
                      <a:cubicBezTo>
                        <a:pt x="168" y="157"/>
                        <a:pt x="180" y="134"/>
                        <a:pt x="180" y="123"/>
                      </a:cubicBezTo>
                      <a:cubicBezTo>
                        <a:pt x="180" y="112"/>
                        <a:pt x="180" y="101"/>
                        <a:pt x="180" y="89"/>
                      </a:cubicBezTo>
                      <a:cubicBezTo>
                        <a:pt x="168" y="101"/>
                        <a:pt x="157" y="101"/>
                        <a:pt x="146" y="101"/>
                      </a:cubicBezTo>
                      <a:cubicBezTo>
                        <a:pt x="135" y="112"/>
                        <a:pt x="123" y="112"/>
                        <a:pt x="112" y="112"/>
                      </a:cubicBezTo>
                      <a:cubicBezTo>
                        <a:pt x="112" y="112"/>
                        <a:pt x="101" y="112"/>
                        <a:pt x="90" y="112"/>
                      </a:cubicBezTo>
                      <a:lnTo>
                        <a:pt x="78" y="112"/>
                      </a:lnTo>
                      <a:cubicBezTo>
                        <a:pt x="67" y="112"/>
                        <a:pt x="67" y="112"/>
                        <a:pt x="67" y="112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09" name="Freeform 67">
                  <a:extLst>
                    <a:ext uri="{FF2B5EF4-FFF2-40B4-BE49-F238E27FC236}">
                      <a16:creationId xmlns:a16="http://schemas.microsoft.com/office/drawing/2014/main" id="{B3B73629-F9A9-DDA0-C062-E6B77F0524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77250" y="3860800"/>
                  <a:ext cx="33338" cy="41275"/>
                </a:xfrm>
                <a:custGeom>
                  <a:avLst/>
                  <a:gdLst>
                    <a:gd name="T0" fmla="*/ 57 w 91"/>
                    <a:gd name="T1" fmla="*/ 67 h 113"/>
                    <a:gd name="T2" fmla="*/ 57 w 91"/>
                    <a:gd name="T3" fmla="*/ 67 h 113"/>
                    <a:gd name="T4" fmla="*/ 45 w 91"/>
                    <a:gd name="T5" fmla="*/ 22 h 113"/>
                    <a:gd name="T6" fmla="*/ 12 w 91"/>
                    <a:gd name="T7" fmla="*/ 67 h 113"/>
                    <a:gd name="T8" fmla="*/ 57 w 91"/>
                    <a:gd name="T9" fmla="*/ 6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13">
                      <a:moveTo>
                        <a:pt x="57" y="67"/>
                      </a:moveTo>
                      <a:lnTo>
                        <a:pt x="57" y="67"/>
                      </a:lnTo>
                      <a:cubicBezTo>
                        <a:pt x="45" y="56"/>
                        <a:pt x="45" y="56"/>
                        <a:pt x="45" y="22"/>
                      </a:cubicBezTo>
                      <a:cubicBezTo>
                        <a:pt x="34" y="0"/>
                        <a:pt x="0" y="22"/>
                        <a:pt x="12" y="67"/>
                      </a:cubicBezTo>
                      <a:cubicBezTo>
                        <a:pt x="23" y="112"/>
                        <a:pt x="90" y="101"/>
                        <a:pt x="57" y="6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0" name="Freeform 68">
                  <a:extLst>
                    <a:ext uri="{FF2B5EF4-FFF2-40B4-BE49-F238E27FC236}">
                      <a16:creationId xmlns:a16="http://schemas.microsoft.com/office/drawing/2014/main" id="{60845E30-1B6B-EB20-B773-C1FC08044C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72488" y="3857625"/>
                  <a:ext cx="36512" cy="49213"/>
                </a:xfrm>
                <a:custGeom>
                  <a:avLst/>
                  <a:gdLst>
                    <a:gd name="T0" fmla="*/ 56 w 102"/>
                    <a:gd name="T1" fmla="*/ 134 h 135"/>
                    <a:gd name="T2" fmla="*/ 56 w 102"/>
                    <a:gd name="T3" fmla="*/ 134 h 135"/>
                    <a:gd name="T4" fmla="*/ 56 w 102"/>
                    <a:gd name="T5" fmla="*/ 134 h 135"/>
                    <a:gd name="T6" fmla="*/ 0 w 102"/>
                    <a:gd name="T7" fmla="*/ 78 h 135"/>
                    <a:gd name="T8" fmla="*/ 11 w 102"/>
                    <a:gd name="T9" fmla="*/ 22 h 135"/>
                    <a:gd name="T10" fmla="*/ 45 w 102"/>
                    <a:gd name="T11" fmla="*/ 0 h 135"/>
                    <a:gd name="T12" fmla="*/ 68 w 102"/>
                    <a:gd name="T13" fmla="*/ 33 h 135"/>
                    <a:gd name="T14" fmla="*/ 79 w 102"/>
                    <a:gd name="T15" fmla="*/ 45 h 135"/>
                    <a:gd name="T16" fmla="*/ 90 w 102"/>
                    <a:gd name="T17" fmla="*/ 67 h 135"/>
                    <a:gd name="T18" fmla="*/ 101 w 102"/>
                    <a:gd name="T19" fmla="*/ 112 h 135"/>
                    <a:gd name="T20" fmla="*/ 56 w 102"/>
                    <a:gd name="T21" fmla="*/ 13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2" h="135">
                      <a:moveTo>
                        <a:pt x="56" y="134"/>
                      </a:moveTo>
                      <a:lnTo>
                        <a:pt x="56" y="134"/>
                      </a:lnTo>
                      <a:lnTo>
                        <a:pt x="56" y="134"/>
                      </a:lnTo>
                      <a:cubicBezTo>
                        <a:pt x="34" y="134"/>
                        <a:pt x="11" y="112"/>
                        <a:pt x="0" y="78"/>
                      </a:cubicBezTo>
                      <a:cubicBezTo>
                        <a:pt x="0" y="56"/>
                        <a:pt x="0" y="33"/>
                        <a:pt x="11" y="22"/>
                      </a:cubicBezTo>
                      <a:cubicBezTo>
                        <a:pt x="23" y="11"/>
                        <a:pt x="34" y="0"/>
                        <a:pt x="45" y="0"/>
                      </a:cubicBezTo>
                      <a:cubicBezTo>
                        <a:pt x="56" y="0"/>
                        <a:pt x="68" y="11"/>
                        <a:pt x="68" y="33"/>
                      </a:cubicBezTo>
                      <a:cubicBezTo>
                        <a:pt x="79" y="33"/>
                        <a:pt x="79" y="33"/>
                        <a:pt x="79" y="45"/>
                      </a:cubicBezTo>
                      <a:cubicBezTo>
                        <a:pt x="79" y="56"/>
                        <a:pt x="79" y="56"/>
                        <a:pt x="90" y="67"/>
                      </a:cubicBezTo>
                      <a:cubicBezTo>
                        <a:pt x="101" y="89"/>
                        <a:pt x="101" y="101"/>
                        <a:pt x="101" y="112"/>
                      </a:cubicBezTo>
                      <a:cubicBezTo>
                        <a:pt x="90" y="123"/>
                        <a:pt x="79" y="134"/>
                        <a:pt x="56" y="13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1" name="Freeform 69">
                  <a:extLst>
                    <a:ext uri="{FF2B5EF4-FFF2-40B4-BE49-F238E27FC236}">
                      <a16:creationId xmlns:a16="http://schemas.microsoft.com/office/drawing/2014/main" id="{F5C6F81E-D174-0BB8-1DE2-EB29A22568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94688" y="3857625"/>
                  <a:ext cx="122237" cy="31750"/>
                </a:xfrm>
                <a:custGeom>
                  <a:avLst/>
                  <a:gdLst>
                    <a:gd name="T0" fmla="*/ 314 w 338"/>
                    <a:gd name="T1" fmla="*/ 11 h 90"/>
                    <a:gd name="T2" fmla="*/ 314 w 338"/>
                    <a:gd name="T3" fmla="*/ 11 h 90"/>
                    <a:gd name="T4" fmla="*/ 146 w 338"/>
                    <a:gd name="T5" fmla="*/ 45 h 90"/>
                    <a:gd name="T6" fmla="*/ 0 w 338"/>
                    <a:gd name="T7" fmla="*/ 67 h 90"/>
                    <a:gd name="T8" fmla="*/ 157 w 338"/>
                    <a:gd name="T9" fmla="*/ 78 h 90"/>
                    <a:gd name="T10" fmla="*/ 314 w 338"/>
                    <a:gd name="T11" fmla="*/ 33 h 90"/>
                    <a:gd name="T12" fmla="*/ 314 w 338"/>
                    <a:gd name="T13" fmla="*/ 1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8" h="90">
                      <a:moveTo>
                        <a:pt x="314" y="11"/>
                      </a:moveTo>
                      <a:lnTo>
                        <a:pt x="314" y="11"/>
                      </a:lnTo>
                      <a:cubicBezTo>
                        <a:pt x="292" y="11"/>
                        <a:pt x="191" y="45"/>
                        <a:pt x="146" y="45"/>
                      </a:cubicBezTo>
                      <a:cubicBezTo>
                        <a:pt x="101" y="56"/>
                        <a:pt x="11" y="45"/>
                        <a:pt x="0" y="67"/>
                      </a:cubicBezTo>
                      <a:cubicBezTo>
                        <a:pt x="0" y="89"/>
                        <a:pt x="101" y="78"/>
                        <a:pt x="157" y="78"/>
                      </a:cubicBezTo>
                      <a:cubicBezTo>
                        <a:pt x="213" y="89"/>
                        <a:pt x="280" y="56"/>
                        <a:pt x="314" y="33"/>
                      </a:cubicBezTo>
                      <a:cubicBezTo>
                        <a:pt x="337" y="22"/>
                        <a:pt x="325" y="0"/>
                        <a:pt x="314" y="1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2" name="Freeform 70">
                  <a:extLst>
                    <a:ext uri="{FF2B5EF4-FFF2-40B4-BE49-F238E27FC236}">
                      <a16:creationId xmlns:a16="http://schemas.microsoft.com/office/drawing/2014/main" id="{1CA288DD-1C39-6BAF-48EA-D17743BA6D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86750" y="3848100"/>
                  <a:ext cx="133350" cy="44450"/>
                </a:xfrm>
                <a:custGeom>
                  <a:avLst/>
                  <a:gdLst>
                    <a:gd name="T0" fmla="*/ 190 w 371"/>
                    <a:gd name="T1" fmla="*/ 124 h 125"/>
                    <a:gd name="T2" fmla="*/ 190 w 371"/>
                    <a:gd name="T3" fmla="*/ 124 h 125"/>
                    <a:gd name="T4" fmla="*/ 190 w 371"/>
                    <a:gd name="T5" fmla="*/ 124 h 125"/>
                    <a:gd name="T6" fmla="*/ 179 w 371"/>
                    <a:gd name="T7" fmla="*/ 124 h 125"/>
                    <a:gd name="T8" fmla="*/ 146 w 371"/>
                    <a:gd name="T9" fmla="*/ 124 h 125"/>
                    <a:gd name="T10" fmla="*/ 101 w 371"/>
                    <a:gd name="T11" fmla="*/ 124 h 125"/>
                    <a:gd name="T12" fmla="*/ 67 w 371"/>
                    <a:gd name="T13" fmla="*/ 124 h 125"/>
                    <a:gd name="T14" fmla="*/ 11 w 371"/>
                    <a:gd name="T15" fmla="*/ 112 h 125"/>
                    <a:gd name="T16" fmla="*/ 0 w 371"/>
                    <a:gd name="T17" fmla="*/ 90 h 125"/>
                    <a:gd name="T18" fmla="*/ 123 w 371"/>
                    <a:gd name="T19" fmla="*/ 56 h 125"/>
                    <a:gd name="T20" fmla="*/ 168 w 371"/>
                    <a:gd name="T21" fmla="*/ 45 h 125"/>
                    <a:gd name="T22" fmla="*/ 280 w 371"/>
                    <a:gd name="T23" fmla="*/ 23 h 125"/>
                    <a:gd name="T24" fmla="*/ 325 w 371"/>
                    <a:gd name="T25" fmla="*/ 12 h 125"/>
                    <a:gd name="T26" fmla="*/ 370 w 371"/>
                    <a:gd name="T27" fmla="*/ 34 h 125"/>
                    <a:gd name="T28" fmla="*/ 347 w 371"/>
                    <a:gd name="T29" fmla="*/ 79 h 125"/>
                    <a:gd name="T30" fmla="*/ 190 w 371"/>
                    <a:gd name="T31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71" h="125">
                      <a:moveTo>
                        <a:pt x="190" y="124"/>
                      </a:moveTo>
                      <a:lnTo>
                        <a:pt x="190" y="124"/>
                      </a:lnTo>
                      <a:lnTo>
                        <a:pt x="190" y="124"/>
                      </a:lnTo>
                      <a:lnTo>
                        <a:pt x="179" y="124"/>
                      </a:lnTo>
                      <a:cubicBezTo>
                        <a:pt x="168" y="124"/>
                        <a:pt x="157" y="124"/>
                        <a:pt x="146" y="124"/>
                      </a:cubicBezTo>
                      <a:cubicBezTo>
                        <a:pt x="134" y="124"/>
                        <a:pt x="123" y="124"/>
                        <a:pt x="101" y="124"/>
                      </a:cubicBezTo>
                      <a:cubicBezTo>
                        <a:pt x="90" y="124"/>
                        <a:pt x="78" y="124"/>
                        <a:pt x="67" y="124"/>
                      </a:cubicBezTo>
                      <a:cubicBezTo>
                        <a:pt x="33" y="124"/>
                        <a:pt x="22" y="124"/>
                        <a:pt x="11" y="112"/>
                      </a:cubicBezTo>
                      <a:cubicBezTo>
                        <a:pt x="0" y="101"/>
                        <a:pt x="0" y="90"/>
                        <a:pt x="0" y="90"/>
                      </a:cubicBezTo>
                      <a:cubicBezTo>
                        <a:pt x="11" y="56"/>
                        <a:pt x="56" y="56"/>
                        <a:pt x="123" y="56"/>
                      </a:cubicBezTo>
                      <a:cubicBezTo>
                        <a:pt x="134" y="56"/>
                        <a:pt x="157" y="45"/>
                        <a:pt x="168" y="45"/>
                      </a:cubicBezTo>
                      <a:cubicBezTo>
                        <a:pt x="202" y="45"/>
                        <a:pt x="246" y="34"/>
                        <a:pt x="280" y="23"/>
                      </a:cubicBezTo>
                      <a:cubicBezTo>
                        <a:pt x="302" y="12"/>
                        <a:pt x="325" y="12"/>
                        <a:pt x="325" y="12"/>
                      </a:cubicBezTo>
                      <a:cubicBezTo>
                        <a:pt x="347" y="0"/>
                        <a:pt x="370" y="12"/>
                        <a:pt x="370" y="34"/>
                      </a:cubicBezTo>
                      <a:cubicBezTo>
                        <a:pt x="370" y="45"/>
                        <a:pt x="370" y="56"/>
                        <a:pt x="347" y="79"/>
                      </a:cubicBezTo>
                      <a:cubicBezTo>
                        <a:pt x="336" y="90"/>
                        <a:pt x="257" y="124"/>
                        <a:pt x="190" y="124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3" name="Freeform 71">
                  <a:extLst>
                    <a:ext uri="{FF2B5EF4-FFF2-40B4-BE49-F238E27FC236}">
                      <a16:creationId xmlns:a16="http://schemas.microsoft.com/office/drawing/2014/main" id="{F294B837-E81A-F8CE-7232-EC88DB3E5E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86750" y="4756150"/>
                  <a:ext cx="41275" cy="80963"/>
                </a:xfrm>
                <a:custGeom>
                  <a:avLst/>
                  <a:gdLst>
                    <a:gd name="T0" fmla="*/ 78 w 113"/>
                    <a:gd name="T1" fmla="*/ 89 h 225"/>
                    <a:gd name="T2" fmla="*/ 78 w 113"/>
                    <a:gd name="T3" fmla="*/ 89 h 225"/>
                    <a:gd name="T4" fmla="*/ 90 w 113"/>
                    <a:gd name="T5" fmla="*/ 0 h 225"/>
                    <a:gd name="T6" fmla="*/ 67 w 113"/>
                    <a:gd name="T7" fmla="*/ 89 h 225"/>
                    <a:gd name="T8" fmla="*/ 11 w 113"/>
                    <a:gd name="T9" fmla="*/ 190 h 225"/>
                    <a:gd name="T10" fmla="*/ 45 w 113"/>
                    <a:gd name="T11" fmla="*/ 179 h 225"/>
                    <a:gd name="T12" fmla="*/ 78 w 113"/>
                    <a:gd name="T13" fmla="*/ 89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225">
                      <a:moveTo>
                        <a:pt x="78" y="89"/>
                      </a:moveTo>
                      <a:lnTo>
                        <a:pt x="78" y="89"/>
                      </a:lnTo>
                      <a:cubicBezTo>
                        <a:pt x="90" y="67"/>
                        <a:pt x="112" y="11"/>
                        <a:pt x="90" y="0"/>
                      </a:cubicBezTo>
                      <a:cubicBezTo>
                        <a:pt x="67" y="0"/>
                        <a:pt x="67" y="45"/>
                        <a:pt x="67" y="89"/>
                      </a:cubicBezTo>
                      <a:cubicBezTo>
                        <a:pt x="67" y="123"/>
                        <a:pt x="22" y="168"/>
                        <a:pt x="11" y="190"/>
                      </a:cubicBezTo>
                      <a:cubicBezTo>
                        <a:pt x="0" y="224"/>
                        <a:pt x="22" y="224"/>
                        <a:pt x="45" y="179"/>
                      </a:cubicBezTo>
                      <a:cubicBezTo>
                        <a:pt x="67" y="134"/>
                        <a:pt x="67" y="112"/>
                        <a:pt x="78" y="89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4" name="Freeform 72">
                  <a:extLst>
                    <a:ext uri="{FF2B5EF4-FFF2-40B4-BE49-F238E27FC236}">
                      <a16:creationId xmlns:a16="http://schemas.microsoft.com/office/drawing/2014/main" id="{7E5A8D64-E361-10A8-B3CB-AC191D7A64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83575" y="4748213"/>
                  <a:ext cx="49213" cy="93662"/>
                </a:xfrm>
                <a:custGeom>
                  <a:avLst/>
                  <a:gdLst>
                    <a:gd name="T0" fmla="*/ 23 w 136"/>
                    <a:gd name="T1" fmla="*/ 257 h 258"/>
                    <a:gd name="T2" fmla="*/ 23 w 136"/>
                    <a:gd name="T3" fmla="*/ 257 h 258"/>
                    <a:gd name="T4" fmla="*/ 23 w 136"/>
                    <a:gd name="T5" fmla="*/ 257 h 258"/>
                    <a:gd name="T6" fmla="*/ 0 w 136"/>
                    <a:gd name="T7" fmla="*/ 246 h 258"/>
                    <a:gd name="T8" fmla="*/ 0 w 136"/>
                    <a:gd name="T9" fmla="*/ 212 h 258"/>
                    <a:gd name="T10" fmla="*/ 23 w 136"/>
                    <a:gd name="T11" fmla="*/ 156 h 258"/>
                    <a:gd name="T12" fmla="*/ 57 w 136"/>
                    <a:gd name="T13" fmla="*/ 100 h 258"/>
                    <a:gd name="T14" fmla="*/ 57 w 136"/>
                    <a:gd name="T15" fmla="*/ 100 h 258"/>
                    <a:gd name="T16" fmla="*/ 102 w 136"/>
                    <a:gd name="T17" fmla="*/ 0 h 258"/>
                    <a:gd name="T18" fmla="*/ 113 w 136"/>
                    <a:gd name="T19" fmla="*/ 11 h 258"/>
                    <a:gd name="T20" fmla="*/ 124 w 136"/>
                    <a:gd name="T21" fmla="*/ 22 h 258"/>
                    <a:gd name="T22" fmla="*/ 113 w 136"/>
                    <a:gd name="T23" fmla="*/ 123 h 258"/>
                    <a:gd name="T24" fmla="*/ 102 w 136"/>
                    <a:gd name="T25" fmla="*/ 145 h 258"/>
                    <a:gd name="T26" fmla="*/ 79 w 136"/>
                    <a:gd name="T27" fmla="*/ 212 h 258"/>
                    <a:gd name="T28" fmla="*/ 23 w 136"/>
                    <a:gd name="T29" fmla="*/ 257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6" h="258">
                      <a:moveTo>
                        <a:pt x="23" y="257"/>
                      </a:moveTo>
                      <a:lnTo>
                        <a:pt x="23" y="257"/>
                      </a:lnTo>
                      <a:lnTo>
                        <a:pt x="23" y="257"/>
                      </a:lnTo>
                      <a:cubicBezTo>
                        <a:pt x="23" y="257"/>
                        <a:pt x="12" y="257"/>
                        <a:pt x="0" y="246"/>
                      </a:cubicBezTo>
                      <a:cubicBezTo>
                        <a:pt x="0" y="246"/>
                        <a:pt x="0" y="235"/>
                        <a:pt x="0" y="212"/>
                      </a:cubicBezTo>
                      <a:cubicBezTo>
                        <a:pt x="0" y="190"/>
                        <a:pt x="12" y="179"/>
                        <a:pt x="23" y="156"/>
                      </a:cubicBezTo>
                      <a:cubicBezTo>
                        <a:pt x="45" y="145"/>
                        <a:pt x="57" y="123"/>
                        <a:pt x="57" y="100"/>
                      </a:cubicBezTo>
                      <a:lnTo>
                        <a:pt x="57" y="100"/>
                      </a:lnTo>
                      <a:cubicBezTo>
                        <a:pt x="57" y="56"/>
                        <a:pt x="57" y="0"/>
                        <a:pt x="102" y="0"/>
                      </a:cubicBezTo>
                      <a:cubicBezTo>
                        <a:pt x="102" y="0"/>
                        <a:pt x="102" y="0"/>
                        <a:pt x="113" y="11"/>
                      </a:cubicBezTo>
                      <a:cubicBezTo>
                        <a:pt x="113" y="11"/>
                        <a:pt x="124" y="11"/>
                        <a:pt x="124" y="22"/>
                      </a:cubicBezTo>
                      <a:cubicBezTo>
                        <a:pt x="135" y="44"/>
                        <a:pt x="135" y="67"/>
                        <a:pt x="113" y="123"/>
                      </a:cubicBezTo>
                      <a:cubicBezTo>
                        <a:pt x="102" y="134"/>
                        <a:pt x="102" y="134"/>
                        <a:pt x="102" y="145"/>
                      </a:cubicBezTo>
                      <a:cubicBezTo>
                        <a:pt x="102" y="156"/>
                        <a:pt x="90" y="179"/>
                        <a:pt x="79" y="212"/>
                      </a:cubicBezTo>
                      <a:cubicBezTo>
                        <a:pt x="57" y="246"/>
                        <a:pt x="45" y="257"/>
                        <a:pt x="23" y="25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5" name="Freeform 73">
                  <a:extLst>
                    <a:ext uri="{FF2B5EF4-FFF2-40B4-BE49-F238E27FC236}">
                      <a16:creationId xmlns:a16="http://schemas.microsoft.com/office/drawing/2014/main" id="{1CC7CDB1-FDA3-9DB7-69F5-73505F08F5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59650" y="4656138"/>
                  <a:ext cx="80963" cy="52387"/>
                </a:xfrm>
                <a:custGeom>
                  <a:avLst/>
                  <a:gdLst>
                    <a:gd name="T0" fmla="*/ 213 w 225"/>
                    <a:gd name="T1" fmla="*/ 67 h 146"/>
                    <a:gd name="T2" fmla="*/ 213 w 225"/>
                    <a:gd name="T3" fmla="*/ 67 h 146"/>
                    <a:gd name="T4" fmla="*/ 191 w 225"/>
                    <a:gd name="T5" fmla="*/ 33 h 146"/>
                    <a:gd name="T6" fmla="*/ 101 w 225"/>
                    <a:gd name="T7" fmla="*/ 78 h 146"/>
                    <a:gd name="T8" fmla="*/ 11 w 225"/>
                    <a:gd name="T9" fmla="*/ 123 h 146"/>
                    <a:gd name="T10" fmla="*/ 135 w 225"/>
                    <a:gd name="T11" fmla="*/ 101 h 146"/>
                    <a:gd name="T12" fmla="*/ 213 w 225"/>
                    <a:gd name="T13" fmla="*/ 6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" h="146">
                      <a:moveTo>
                        <a:pt x="213" y="67"/>
                      </a:moveTo>
                      <a:lnTo>
                        <a:pt x="213" y="67"/>
                      </a:lnTo>
                      <a:cubicBezTo>
                        <a:pt x="224" y="45"/>
                        <a:pt x="224" y="0"/>
                        <a:pt x="191" y="33"/>
                      </a:cubicBezTo>
                      <a:cubicBezTo>
                        <a:pt x="168" y="56"/>
                        <a:pt x="135" y="78"/>
                        <a:pt x="101" y="78"/>
                      </a:cubicBezTo>
                      <a:cubicBezTo>
                        <a:pt x="56" y="78"/>
                        <a:pt x="0" y="101"/>
                        <a:pt x="11" y="123"/>
                      </a:cubicBezTo>
                      <a:cubicBezTo>
                        <a:pt x="23" y="145"/>
                        <a:pt x="101" y="123"/>
                        <a:pt x="135" y="101"/>
                      </a:cubicBezTo>
                      <a:cubicBezTo>
                        <a:pt x="157" y="78"/>
                        <a:pt x="213" y="78"/>
                        <a:pt x="213" y="6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6" name="Freeform 74">
                  <a:extLst>
                    <a:ext uri="{FF2B5EF4-FFF2-40B4-BE49-F238E27FC236}">
                      <a16:creationId xmlns:a16="http://schemas.microsoft.com/office/drawing/2014/main" id="{DDBE791B-445A-6F30-9225-475C06D8A9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54888" y="4656138"/>
                  <a:ext cx="93662" cy="57150"/>
                </a:xfrm>
                <a:custGeom>
                  <a:avLst/>
                  <a:gdLst>
                    <a:gd name="T0" fmla="*/ 45 w 259"/>
                    <a:gd name="T1" fmla="*/ 156 h 157"/>
                    <a:gd name="T2" fmla="*/ 45 w 259"/>
                    <a:gd name="T3" fmla="*/ 156 h 157"/>
                    <a:gd name="T4" fmla="*/ 45 w 259"/>
                    <a:gd name="T5" fmla="*/ 156 h 157"/>
                    <a:gd name="T6" fmla="*/ 0 w 259"/>
                    <a:gd name="T7" fmla="*/ 134 h 157"/>
                    <a:gd name="T8" fmla="*/ 0 w 259"/>
                    <a:gd name="T9" fmla="*/ 101 h 157"/>
                    <a:gd name="T10" fmla="*/ 101 w 259"/>
                    <a:gd name="T11" fmla="*/ 56 h 157"/>
                    <a:gd name="T12" fmla="*/ 191 w 259"/>
                    <a:gd name="T13" fmla="*/ 11 h 157"/>
                    <a:gd name="T14" fmla="*/ 224 w 259"/>
                    <a:gd name="T15" fmla="*/ 0 h 157"/>
                    <a:gd name="T16" fmla="*/ 246 w 259"/>
                    <a:gd name="T17" fmla="*/ 11 h 157"/>
                    <a:gd name="T18" fmla="*/ 246 w 259"/>
                    <a:gd name="T19" fmla="*/ 67 h 157"/>
                    <a:gd name="T20" fmla="*/ 202 w 259"/>
                    <a:gd name="T21" fmla="*/ 101 h 157"/>
                    <a:gd name="T22" fmla="*/ 157 w 259"/>
                    <a:gd name="T23" fmla="*/ 112 h 157"/>
                    <a:gd name="T24" fmla="*/ 45 w 259"/>
                    <a:gd name="T25" fmla="*/ 15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9" h="157">
                      <a:moveTo>
                        <a:pt x="45" y="156"/>
                      </a:moveTo>
                      <a:lnTo>
                        <a:pt x="45" y="156"/>
                      </a:lnTo>
                      <a:lnTo>
                        <a:pt x="45" y="156"/>
                      </a:lnTo>
                      <a:cubicBezTo>
                        <a:pt x="11" y="156"/>
                        <a:pt x="11" y="145"/>
                        <a:pt x="0" y="134"/>
                      </a:cubicBezTo>
                      <a:cubicBezTo>
                        <a:pt x="0" y="123"/>
                        <a:pt x="0" y="112"/>
                        <a:pt x="0" y="101"/>
                      </a:cubicBezTo>
                      <a:cubicBezTo>
                        <a:pt x="22" y="78"/>
                        <a:pt x="79" y="56"/>
                        <a:pt x="101" y="56"/>
                      </a:cubicBezTo>
                      <a:cubicBezTo>
                        <a:pt x="146" y="56"/>
                        <a:pt x="168" y="33"/>
                        <a:pt x="191" y="11"/>
                      </a:cubicBezTo>
                      <a:cubicBezTo>
                        <a:pt x="202" y="0"/>
                        <a:pt x="213" y="0"/>
                        <a:pt x="224" y="0"/>
                      </a:cubicBezTo>
                      <a:cubicBezTo>
                        <a:pt x="224" y="0"/>
                        <a:pt x="235" y="0"/>
                        <a:pt x="246" y="11"/>
                      </a:cubicBezTo>
                      <a:cubicBezTo>
                        <a:pt x="258" y="33"/>
                        <a:pt x="246" y="56"/>
                        <a:pt x="246" y="67"/>
                      </a:cubicBezTo>
                      <a:cubicBezTo>
                        <a:pt x="235" y="89"/>
                        <a:pt x="224" y="89"/>
                        <a:pt x="202" y="101"/>
                      </a:cubicBezTo>
                      <a:cubicBezTo>
                        <a:pt x="179" y="101"/>
                        <a:pt x="168" y="112"/>
                        <a:pt x="157" y="112"/>
                      </a:cubicBezTo>
                      <a:cubicBezTo>
                        <a:pt x="135" y="134"/>
                        <a:pt x="79" y="156"/>
                        <a:pt x="45" y="15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7" name="Freeform 75">
                  <a:extLst>
                    <a:ext uri="{FF2B5EF4-FFF2-40B4-BE49-F238E27FC236}">
                      <a16:creationId xmlns:a16="http://schemas.microsoft.com/office/drawing/2014/main" id="{958CFDC8-625C-6C33-4B1B-5201E52900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85025" y="4119563"/>
                  <a:ext cx="25400" cy="23812"/>
                </a:xfrm>
                <a:custGeom>
                  <a:avLst/>
                  <a:gdLst>
                    <a:gd name="T0" fmla="*/ 68 w 69"/>
                    <a:gd name="T1" fmla="*/ 23 h 68"/>
                    <a:gd name="T2" fmla="*/ 68 w 69"/>
                    <a:gd name="T3" fmla="*/ 23 h 68"/>
                    <a:gd name="T4" fmla="*/ 23 w 69"/>
                    <a:gd name="T5" fmla="*/ 0 h 68"/>
                    <a:gd name="T6" fmla="*/ 34 w 69"/>
                    <a:gd name="T7" fmla="*/ 56 h 68"/>
                    <a:gd name="T8" fmla="*/ 68 w 69"/>
                    <a:gd name="T9" fmla="*/ 2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68">
                      <a:moveTo>
                        <a:pt x="68" y="23"/>
                      </a:moveTo>
                      <a:lnTo>
                        <a:pt x="68" y="23"/>
                      </a:lnTo>
                      <a:cubicBezTo>
                        <a:pt x="68" y="0"/>
                        <a:pt x="45" y="11"/>
                        <a:pt x="23" y="0"/>
                      </a:cubicBezTo>
                      <a:cubicBezTo>
                        <a:pt x="12" y="0"/>
                        <a:pt x="0" y="67"/>
                        <a:pt x="34" y="56"/>
                      </a:cubicBezTo>
                      <a:cubicBezTo>
                        <a:pt x="68" y="56"/>
                        <a:pt x="68" y="34"/>
                        <a:pt x="68" y="2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8" name="Freeform 76">
                  <a:extLst>
                    <a:ext uri="{FF2B5EF4-FFF2-40B4-BE49-F238E27FC236}">
                      <a16:creationId xmlns:a16="http://schemas.microsoft.com/office/drawing/2014/main" id="{6AF51D5F-5A8C-962F-01D9-A3EB67ED05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81850" y="4111625"/>
                  <a:ext cx="15875" cy="36513"/>
                </a:xfrm>
                <a:custGeom>
                  <a:avLst/>
                  <a:gdLst>
                    <a:gd name="T0" fmla="*/ 45 w 46"/>
                    <a:gd name="T1" fmla="*/ 101 h 102"/>
                    <a:gd name="T2" fmla="*/ 45 w 46"/>
                    <a:gd name="T3" fmla="*/ 101 h 102"/>
                    <a:gd name="T4" fmla="*/ 0 w 46"/>
                    <a:gd name="T5" fmla="*/ 56 h 102"/>
                    <a:gd name="T6" fmla="*/ 11 w 46"/>
                    <a:gd name="T7" fmla="*/ 22 h 102"/>
                    <a:gd name="T8" fmla="*/ 34 w 46"/>
                    <a:gd name="T9" fmla="*/ 0 h 102"/>
                    <a:gd name="T10" fmla="*/ 34 w 46"/>
                    <a:gd name="T11" fmla="*/ 45 h 102"/>
                    <a:gd name="T12" fmla="*/ 45 w 46"/>
                    <a:gd name="T13" fmla="*/ 45 h 102"/>
                    <a:gd name="T14" fmla="*/ 45 w 46"/>
                    <a:gd name="T15" fmla="*/ 56 h 102"/>
                    <a:gd name="T16" fmla="*/ 45 w 46"/>
                    <a:gd name="T17" fmla="*/ 56 h 102"/>
                    <a:gd name="T18" fmla="*/ 45 w 46"/>
                    <a:gd name="T19" fmla="*/ 56 h 102"/>
                    <a:gd name="T20" fmla="*/ 45 w 46"/>
                    <a:gd name="T21" fmla="*/ 10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102">
                      <a:moveTo>
                        <a:pt x="45" y="101"/>
                      </a:moveTo>
                      <a:lnTo>
                        <a:pt x="45" y="101"/>
                      </a:lnTo>
                      <a:cubicBezTo>
                        <a:pt x="23" y="101"/>
                        <a:pt x="0" y="78"/>
                        <a:pt x="0" y="56"/>
                      </a:cubicBezTo>
                      <a:cubicBezTo>
                        <a:pt x="0" y="45"/>
                        <a:pt x="0" y="33"/>
                        <a:pt x="11" y="22"/>
                      </a:cubicBezTo>
                      <a:cubicBezTo>
                        <a:pt x="11" y="11"/>
                        <a:pt x="34" y="0"/>
                        <a:pt x="34" y="0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56"/>
                      </a:cubicBezTo>
                      <a:lnTo>
                        <a:pt x="45" y="56"/>
                      </a:lnTo>
                      <a:lnTo>
                        <a:pt x="45" y="56"/>
                      </a:lnTo>
                      <a:cubicBezTo>
                        <a:pt x="45" y="101"/>
                        <a:pt x="45" y="101"/>
                        <a:pt x="45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19" name="Freeform 77">
                  <a:extLst>
                    <a:ext uri="{FF2B5EF4-FFF2-40B4-BE49-F238E27FC236}">
                      <a16:creationId xmlns:a16="http://schemas.microsoft.com/office/drawing/2014/main" id="{2C6AA846-73C2-7793-421F-0C261AE6FD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73925" y="4305300"/>
                  <a:ext cx="33338" cy="31750"/>
                </a:xfrm>
                <a:custGeom>
                  <a:avLst/>
                  <a:gdLst>
                    <a:gd name="T0" fmla="*/ 67 w 91"/>
                    <a:gd name="T1" fmla="*/ 45 h 90"/>
                    <a:gd name="T2" fmla="*/ 67 w 91"/>
                    <a:gd name="T3" fmla="*/ 45 h 90"/>
                    <a:gd name="T4" fmla="*/ 45 w 91"/>
                    <a:gd name="T5" fmla="*/ 11 h 90"/>
                    <a:gd name="T6" fmla="*/ 22 w 91"/>
                    <a:gd name="T7" fmla="*/ 56 h 90"/>
                    <a:gd name="T8" fmla="*/ 67 w 91"/>
                    <a:gd name="T9" fmla="*/ 78 h 90"/>
                    <a:gd name="T10" fmla="*/ 67 w 91"/>
                    <a:gd name="T11" fmla="*/ 4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1" h="90">
                      <a:moveTo>
                        <a:pt x="67" y="45"/>
                      </a:moveTo>
                      <a:lnTo>
                        <a:pt x="67" y="45"/>
                      </a:lnTo>
                      <a:cubicBezTo>
                        <a:pt x="67" y="33"/>
                        <a:pt x="67" y="0"/>
                        <a:pt x="45" y="11"/>
                      </a:cubicBezTo>
                      <a:cubicBezTo>
                        <a:pt x="34" y="11"/>
                        <a:pt x="34" y="45"/>
                        <a:pt x="22" y="56"/>
                      </a:cubicBezTo>
                      <a:cubicBezTo>
                        <a:pt x="0" y="67"/>
                        <a:pt x="56" y="89"/>
                        <a:pt x="67" y="78"/>
                      </a:cubicBezTo>
                      <a:cubicBezTo>
                        <a:pt x="90" y="67"/>
                        <a:pt x="67" y="45"/>
                        <a:pt x="67" y="4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0" name="Freeform 78">
                  <a:extLst>
                    <a:ext uri="{FF2B5EF4-FFF2-40B4-BE49-F238E27FC236}">
                      <a16:creationId xmlns:a16="http://schemas.microsoft.com/office/drawing/2014/main" id="{D295CF94-A59F-EA2A-D882-7EB962DAA2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70750" y="4300538"/>
                  <a:ext cx="41275" cy="39687"/>
                </a:xfrm>
                <a:custGeom>
                  <a:avLst/>
                  <a:gdLst>
                    <a:gd name="T0" fmla="*/ 68 w 114"/>
                    <a:gd name="T1" fmla="*/ 111 h 112"/>
                    <a:gd name="T2" fmla="*/ 68 w 114"/>
                    <a:gd name="T3" fmla="*/ 111 h 112"/>
                    <a:gd name="T4" fmla="*/ 68 w 114"/>
                    <a:gd name="T5" fmla="*/ 111 h 112"/>
                    <a:gd name="T6" fmla="*/ 12 w 114"/>
                    <a:gd name="T7" fmla="*/ 78 h 112"/>
                    <a:gd name="T8" fmla="*/ 12 w 114"/>
                    <a:gd name="T9" fmla="*/ 56 h 112"/>
                    <a:gd name="T10" fmla="*/ 23 w 114"/>
                    <a:gd name="T11" fmla="*/ 33 h 112"/>
                    <a:gd name="T12" fmla="*/ 57 w 114"/>
                    <a:gd name="T13" fmla="*/ 0 h 112"/>
                    <a:gd name="T14" fmla="*/ 68 w 114"/>
                    <a:gd name="T15" fmla="*/ 0 h 112"/>
                    <a:gd name="T16" fmla="*/ 102 w 114"/>
                    <a:gd name="T17" fmla="*/ 44 h 112"/>
                    <a:gd name="T18" fmla="*/ 102 w 114"/>
                    <a:gd name="T19" fmla="*/ 56 h 112"/>
                    <a:gd name="T20" fmla="*/ 102 w 114"/>
                    <a:gd name="T21" fmla="*/ 100 h 112"/>
                    <a:gd name="T22" fmla="*/ 68 w 114"/>
                    <a:gd name="T23" fmla="*/ 111 h 112"/>
                    <a:gd name="T24" fmla="*/ 57 w 114"/>
                    <a:gd name="T25" fmla="*/ 67 h 112"/>
                    <a:gd name="T26" fmla="*/ 57 w 114"/>
                    <a:gd name="T27" fmla="*/ 67 h 112"/>
                    <a:gd name="T28" fmla="*/ 68 w 114"/>
                    <a:gd name="T29" fmla="*/ 67 h 112"/>
                    <a:gd name="T30" fmla="*/ 68 w 114"/>
                    <a:gd name="T31" fmla="*/ 67 h 112"/>
                    <a:gd name="T32" fmla="*/ 57 w 114"/>
                    <a:gd name="T33" fmla="*/ 56 h 112"/>
                    <a:gd name="T34" fmla="*/ 57 w 114"/>
                    <a:gd name="T35" fmla="*/ 67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4" h="112">
                      <a:moveTo>
                        <a:pt x="68" y="111"/>
                      </a:moveTo>
                      <a:lnTo>
                        <a:pt x="68" y="111"/>
                      </a:lnTo>
                      <a:lnTo>
                        <a:pt x="68" y="111"/>
                      </a:lnTo>
                      <a:cubicBezTo>
                        <a:pt x="57" y="111"/>
                        <a:pt x="12" y="111"/>
                        <a:pt x="12" y="78"/>
                      </a:cubicBezTo>
                      <a:cubicBezTo>
                        <a:pt x="0" y="78"/>
                        <a:pt x="12" y="67"/>
                        <a:pt x="12" y="56"/>
                      </a:cubicBezTo>
                      <a:cubicBezTo>
                        <a:pt x="23" y="56"/>
                        <a:pt x="23" y="44"/>
                        <a:pt x="23" y="33"/>
                      </a:cubicBezTo>
                      <a:cubicBezTo>
                        <a:pt x="34" y="22"/>
                        <a:pt x="34" y="0"/>
                        <a:pt x="57" y="0"/>
                      </a:cubicBezTo>
                      <a:cubicBezTo>
                        <a:pt x="57" y="0"/>
                        <a:pt x="57" y="0"/>
                        <a:pt x="68" y="0"/>
                      </a:cubicBezTo>
                      <a:cubicBezTo>
                        <a:pt x="90" y="0"/>
                        <a:pt x="102" y="22"/>
                        <a:pt x="102" y="44"/>
                      </a:cubicBezTo>
                      <a:lnTo>
                        <a:pt x="102" y="56"/>
                      </a:lnTo>
                      <a:cubicBezTo>
                        <a:pt x="113" y="67"/>
                        <a:pt x="113" y="89"/>
                        <a:pt x="102" y="100"/>
                      </a:cubicBezTo>
                      <a:cubicBezTo>
                        <a:pt x="90" y="111"/>
                        <a:pt x="79" y="111"/>
                        <a:pt x="68" y="111"/>
                      </a:cubicBezTo>
                      <a:close/>
                      <a:moveTo>
                        <a:pt x="57" y="67"/>
                      </a:moveTo>
                      <a:lnTo>
                        <a:pt x="57" y="67"/>
                      </a:lnTo>
                      <a:cubicBezTo>
                        <a:pt x="57" y="67"/>
                        <a:pt x="57" y="67"/>
                        <a:pt x="68" y="67"/>
                      </a:cubicBezTo>
                      <a:lnTo>
                        <a:pt x="68" y="67"/>
                      </a:lnTo>
                      <a:cubicBezTo>
                        <a:pt x="68" y="67"/>
                        <a:pt x="57" y="67"/>
                        <a:pt x="57" y="56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1" name="Freeform 79">
                  <a:extLst>
                    <a:ext uri="{FF2B5EF4-FFF2-40B4-BE49-F238E27FC236}">
                      <a16:creationId xmlns:a16="http://schemas.microsoft.com/office/drawing/2014/main" id="{F786F9B9-1FE4-78A6-AB53-143168A543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08638" y="4211638"/>
                  <a:ext cx="581025" cy="774700"/>
                </a:xfrm>
                <a:custGeom>
                  <a:avLst/>
                  <a:gdLst>
                    <a:gd name="T0" fmla="*/ 369 w 1614"/>
                    <a:gd name="T1" fmla="*/ 2084 h 2153"/>
                    <a:gd name="T2" fmla="*/ 190 w 1614"/>
                    <a:gd name="T3" fmla="*/ 2029 h 2153"/>
                    <a:gd name="T4" fmla="*/ 123 w 1614"/>
                    <a:gd name="T5" fmla="*/ 1939 h 2153"/>
                    <a:gd name="T6" fmla="*/ 11 w 1614"/>
                    <a:gd name="T7" fmla="*/ 1793 h 2153"/>
                    <a:gd name="T8" fmla="*/ 235 w 1614"/>
                    <a:gd name="T9" fmla="*/ 1703 h 2153"/>
                    <a:gd name="T10" fmla="*/ 257 w 1614"/>
                    <a:gd name="T11" fmla="*/ 1401 h 2153"/>
                    <a:gd name="T12" fmla="*/ 246 w 1614"/>
                    <a:gd name="T13" fmla="*/ 1065 h 2153"/>
                    <a:gd name="T14" fmla="*/ 515 w 1614"/>
                    <a:gd name="T15" fmla="*/ 1199 h 2153"/>
                    <a:gd name="T16" fmla="*/ 739 w 1614"/>
                    <a:gd name="T17" fmla="*/ 1165 h 2153"/>
                    <a:gd name="T18" fmla="*/ 952 w 1614"/>
                    <a:gd name="T19" fmla="*/ 1098 h 2153"/>
                    <a:gd name="T20" fmla="*/ 717 w 1614"/>
                    <a:gd name="T21" fmla="*/ 896 h 2153"/>
                    <a:gd name="T22" fmla="*/ 538 w 1614"/>
                    <a:gd name="T23" fmla="*/ 627 h 2153"/>
                    <a:gd name="T24" fmla="*/ 538 w 1614"/>
                    <a:gd name="T25" fmla="*/ 392 h 2153"/>
                    <a:gd name="T26" fmla="*/ 705 w 1614"/>
                    <a:gd name="T27" fmla="*/ 213 h 2153"/>
                    <a:gd name="T28" fmla="*/ 974 w 1614"/>
                    <a:gd name="T29" fmla="*/ 213 h 2153"/>
                    <a:gd name="T30" fmla="*/ 952 w 1614"/>
                    <a:gd name="T31" fmla="*/ 358 h 2153"/>
                    <a:gd name="T32" fmla="*/ 1019 w 1614"/>
                    <a:gd name="T33" fmla="*/ 504 h 2153"/>
                    <a:gd name="T34" fmla="*/ 1288 w 1614"/>
                    <a:gd name="T35" fmla="*/ 538 h 2153"/>
                    <a:gd name="T36" fmla="*/ 1176 w 1614"/>
                    <a:gd name="T37" fmla="*/ 840 h 2153"/>
                    <a:gd name="T38" fmla="*/ 1266 w 1614"/>
                    <a:gd name="T39" fmla="*/ 1053 h 2153"/>
                    <a:gd name="T40" fmla="*/ 1389 w 1614"/>
                    <a:gd name="T41" fmla="*/ 1177 h 2153"/>
                    <a:gd name="T42" fmla="*/ 1221 w 1614"/>
                    <a:gd name="T43" fmla="*/ 1311 h 2153"/>
                    <a:gd name="T44" fmla="*/ 1266 w 1614"/>
                    <a:gd name="T45" fmla="*/ 1547 h 2153"/>
                    <a:gd name="T46" fmla="*/ 1501 w 1614"/>
                    <a:gd name="T47" fmla="*/ 1625 h 2153"/>
                    <a:gd name="T48" fmla="*/ 1557 w 1614"/>
                    <a:gd name="T49" fmla="*/ 1827 h 2153"/>
                    <a:gd name="T50" fmla="*/ 1277 w 1614"/>
                    <a:gd name="T51" fmla="*/ 1927 h 2153"/>
                    <a:gd name="T52" fmla="*/ 1042 w 1614"/>
                    <a:gd name="T53" fmla="*/ 2006 h 2153"/>
                    <a:gd name="T54" fmla="*/ 840 w 1614"/>
                    <a:gd name="T55" fmla="*/ 1950 h 2153"/>
                    <a:gd name="T56" fmla="*/ 907 w 1614"/>
                    <a:gd name="T57" fmla="*/ 2062 h 2153"/>
                    <a:gd name="T58" fmla="*/ 560 w 1614"/>
                    <a:gd name="T59" fmla="*/ 2152 h 2153"/>
                    <a:gd name="T60" fmla="*/ 571 w 1614"/>
                    <a:gd name="T61" fmla="*/ 2107 h 2153"/>
                    <a:gd name="T62" fmla="*/ 851 w 1614"/>
                    <a:gd name="T63" fmla="*/ 2006 h 2153"/>
                    <a:gd name="T64" fmla="*/ 986 w 1614"/>
                    <a:gd name="T65" fmla="*/ 1860 h 2153"/>
                    <a:gd name="T66" fmla="*/ 1266 w 1614"/>
                    <a:gd name="T67" fmla="*/ 1883 h 2153"/>
                    <a:gd name="T68" fmla="*/ 1512 w 1614"/>
                    <a:gd name="T69" fmla="*/ 1838 h 2153"/>
                    <a:gd name="T70" fmla="*/ 1434 w 1614"/>
                    <a:gd name="T71" fmla="*/ 1647 h 2153"/>
                    <a:gd name="T72" fmla="*/ 1255 w 1614"/>
                    <a:gd name="T73" fmla="*/ 1591 h 2153"/>
                    <a:gd name="T74" fmla="*/ 1221 w 1614"/>
                    <a:gd name="T75" fmla="*/ 1255 h 2153"/>
                    <a:gd name="T76" fmla="*/ 1367 w 1614"/>
                    <a:gd name="T77" fmla="*/ 1098 h 2153"/>
                    <a:gd name="T78" fmla="*/ 1187 w 1614"/>
                    <a:gd name="T79" fmla="*/ 1053 h 2153"/>
                    <a:gd name="T80" fmla="*/ 1131 w 1614"/>
                    <a:gd name="T81" fmla="*/ 807 h 2153"/>
                    <a:gd name="T82" fmla="*/ 1232 w 1614"/>
                    <a:gd name="T83" fmla="*/ 527 h 2153"/>
                    <a:gd name="T84" fmla="*/ 963 w 1614"/>
                    <a:gd name="T85" fmla="*/ 538 h 2153"/>
                    <a:gd name="T86" fmla="*/ 952 w 1614"/>
                    <a:gd name="T87" fmla="*/ 314 h 2153"/>
                    <a:gd name="T88" fmla="*/ 862 w 1614"/>
                    <a:gd name="T89" fmla="*/ 56 h 2153"/>
                    <a:gd name="T90" fmla="*/ 627 w 1614"/>
                    <a:gd name="T91" fmla="*/ 370 h 2153"/>
                    <a:gd name="T92" fmla="*/ 582 w 1614"/>
                    <a:gd name="T93" fmla="*/ 829 h 2153"/>
                    <a:gd name="T94" fmla="*/ 806 w 1614"/>
                    <a:gd name="T95" fmla="*/ 941 h 2153"/>
                    <a:gd name="T96" fmla="*/ 952 w 1614"/>
                    <a:gd name="T97" fmla="*/ 1143 h 2153"/>
                    <a:gd name="T98" fmla="*/ 717 w 1614"/>
                    <a:gd name="T99" fmla="*/ 1199 h 2153"/>
                    <a:gd name="T100" fmla="*/ 459 w 1614"/>
                    <a:gd name="T101" fmla="*/ 1210 h 2153"/>
                    <a:gd name="T102" fmla="*/ 280 w 1614"/>
                    <a:gd name="T103" fmla="*/ 1109 h 2153"/>
                    <a:gd name="T104" fmla="*/ 246 w 1614"/>
                    <a:gd name="T105" fmla="*/ 1524 h 2153"/>
                    <a:gd name="T106" fmla="*/ 212 w 1614"/>
                    <a:gd name="T107" fmla="*/ 1737 h 2153"/>
                    <a:gd name="T108" fmla="*/ 56 w 1614"/>
                    <a:gd name="T109" fmla="*/ 1827 h 2153"/>
                    <a:gd name="T110" fmla="*/ 167 w 1614"/>
                    <a:gd name="T111" fmla="*/ 1972 h 2153"/>
                    <a:gd name="T112" fmla="*/ 280 w 1614"/>
                    <a:gd name="T113" fmla="*/ 2062 h 2153"/>
                    <a:gd name="T114" fmla="*/ 414 w 1614"/>
                    <a:gd name="T115" fmla="*/ 2029 h 2153"/>
                    <a:gd name="T116" fmla="*/ 504 w 1614"/>
                    <a:gd name="T117" fmla="*/ 448 h 2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614" h="2153">
                      <a:moveTo>
                        <a:pt x="448" y="2152"/>
                      </a:moveTo>
                      <a:lnTo>
                        <a:pt x="448" y="2152"/>
                      </a:lnTo>
                      <a:cubicBezTo>
                        <a:pt x="436" y="2140"/>
                        <a:pt x="436" y="2140"/>
                        <a:pt x="436" y="2140"/>
                      </a:cubicBezTo>
                      <a:cubicBezTo>
                        <a:pt x="425" y="2129"/>
                        <a:pt x="425" y="2107"/>
                        <a:pt x="414" y="2096"/>
                      </a:cubicBezTo>
                      <a:cubicBezTo>
                        <a:pt x="414" y="2084"/>
                        <a:pt x="414" y="2073"/>
                        <a:pt x="414" y="2073"/>
                      </a:cubicBezTo>
                      <a:lnTo>
                        <a:pt x="403" y="2073"/>
                      </a:lnTo>
                      <a:cubicBezTo>
                        <a:pt x="392" y="2073"/>
                        <a:pt x="380" y="2084"/>
                        <a:pt x="369" y="2084"/>
                      </a:cubicBezTo>
                      <a:lnTo>
                        <a:pt x="369" y="2084"/>
                      </a:lnTo>
                      <a:lnTo>
                        <a:pt x="358" y="2084"/>
                      </a:lnTo>
                      <a:cubicBezTo>
                        <a:pt x="347" y="2096"/>
                        <a:pt x="336" y="2107"/>
                        <a:pt x="313" y="2107"/>
                      </a:cubicBezTo>
                      <a:cubicBezTo>
                        <a:pt x="313" y="2118"/>
                        <a:pt x="302" y="2118"/>
                        <a:pt x="291" y="2118"/>
                      </a:cubicBezTo>
                      <a:cubicBezTo>
                        <a:pt x="280" y="2118"/>
                        <a:pt x="257" y="2107"/>
                        <a:pt x="257" y="2096"/>
                      </a:cubicBezTo>
                      <a:cubicBezTo>
                        <a:pt x="246" y="2096"/>
                        <a:pt x="246" y="2096"/>
                        <a:pt x="246" y="2096"/>
                      </a:cubicBezTo>
                      <a:cubicBezTo>
                        <a:pt x="212" y="2096"/>
                        <a:pt x="201" y="2051"/>
                        <a:pt x="190" y="2029"/>
                      </a:cubicBezTo>
                      <a:lnTo>
                        <a:pt x="190" y="2029"/>
                      </a:lnTo>
                      <a:lnTo>
                        <a:pt x="179" y="2029"/>
                      </a:lnTo>
                      <a:cubicBezTo>
                        <a:pt x="167" y="2029"/>
                        <a:pt x="167" y="2029"/>
                        <a:pt x="156" y="2029"/>
                      </a:cubicBezTo>
                      <a:lnTo>
                        <a:pt x="156" y="2029"/>
                      </a:lnTo>
                      <a:cubicBezTo>
                        <a:pt x="145" y="2029"/>
                        <a:pt x="134" y="2017"/>
                        <a:pt x="134" y="2017"/>
                      </a:cubicBezTo>
                      <a:cubicBezTo>
                        <a:pt x="123" y="2006"/>
                        <a:pt x="123" y="1995"/>
                        <a:pt x="123" y="1972"/>
                      </a:cubicBezTo>
                      <a:cubicBezTo>
                        <a:pt x="123" y="1961"/>
                        <a:pt x="123" y="1950"/>
                        <a:pt x="123" y="1939"/>
                      </a:cubicBezTo>
                      <a:cubicBezTo>
                        <a:pt x="123" y="1939"/>
                        <a:pt x="89" y="1927"/>
                        <a:pt x="78" y="1916"/>
                      </a:cubicBezTo>
                      <a:cubicBezTo>
                        <a:pt x="67" y="1916"/>
                        <a:pt x="67" y="1916"/>
                        <a:pt x="56" y="1905"/>
                      </a:cubicBezTo>
                      <a:lnTo>
                        <a:pt x="44" y="1905"/>
                      </a:lnTo>
                      <a:cubicBezTo>
                        <a:pt x="22" y="1894"/>
                        <a:pt x="11" y="1883"/>
                        <a:pt x="11" y="1849"/>
                      </a:cubicBezTo>
                      <a:cubicBezTo>
                        <a:pt x="11" y="1838"/>
                        <a:pt x="11" y="1827"/>
                        <a:pt x="11" y="1815"/>
                      </a:cubicBezTo>
                      <a:cubicBezTo>
                        <a:pt x="0" y="1804"/>
                        <a:pt x="0" y="1804"/>
                        <a:pt x="0" y="1804"/>
                      </a:cubicBezTo>
                      <a:cubicBezTo>
                        <a:pt x="11" y="1793"/>
                        <a:pt x="11" y="1793"/>
                        <a:pt x="11" y="1793"/>
                      </a:cubicBezTo>
                      <a:cubicBezTo>
                        <a:pt x="22" y="1793"/>
                        <a:pt x="22" y="1782"/>
                        <a:pt x="22" y="1782"/>
                      </a:cubicBezTo>
                      <a:cubicBezTo>
                        <a:pt x="33" y="1748"/>
                        <a:pt x="67" y="1748"/>
                        <a:pt x="89" y="1737"/>
                      </a:cubicBezTo>
                      <a:lnTo>
                        <a:pt x="111" y="1726"/>
                      </a:lnTo>
                      <a:cubicBezTo>
                        <a:pt x="111" y="1726"/>
                        <a:pt x="111" y="1726"/>
                        <a:pt x="111" y="1715"/>
                      </a:cubicBezTo>
                      <a:cubicBezTo>
                        <a:pt x="123" y="1703"/>
                        <a:pt x="134" y="1670"/>
                        <a:pt x="167" y="1670"/>
                      </a:cubicBezTo>
                      <a:lnTo>
                        <a:pt x="179" y="1670"/>
                      </a:lnTo>
                      <a:cubicBezTo>
                        <a:pt x="190" y="1681"/>
                        <a:pt x="212" y="1692"/>
                        <a:pt x="235" y="1703"/>
                      </a:cubicBezTo>
                      <a:cubicBezTo>
                        <a:pt x="246" y="1703"/>
                        <a:pt x="246" y="1703"/>
                        <a:pt x="257" y="1715"/>
                      </a:cubicBezTo>
                      <a:cubicBezTo>
                        <a:pt x="257" y="1692"/>
                        <a:pt x="246" y="1670"/>
                        <a:pt x="246" y="1670"/>
                      </a:cubicBezTo>
                      <a:cubicBezTo>
                        <a:pt x="224" y="1647"/>
                        <a:pt x="224" y="1636"/>
                        <a:pt x="224" y="1625"/>
                      </a:cubicBezTo>
                      <a:cubicBezTo>
                        <a:pt x="224" y="1602"/>
                        <a:pt x="224" y="1602"/>
                        <a:pt x="224" y="1602"/>
                      </a:cubicBezTo>
                      <a:cubicBezTo>
                        <a:pt x="201" y="1591"/>
                        <a:pt x="201" y="1569"/>
                        <a:pt x="201" y="1535"/>
                      </a:cubicBezTo>
                      <a:cubicBezTo>
                        <a:pt x="201" y="1502"/>
                        <a:pt x="212" y="1457"/>
                        <a:pt x="235" y="1434"/>
                      </a:cubicBezTo>
                      <a:cubicBezTo>
                        <a:pt x="257" y="1423"/>
                        <a:pt x="257" y="1412"/>
                        <a:pt x="257" y="1401"/>
                      </a:cubicBezTo>
                      <a:cubicBezTo>
                        <a:pt x="269" y="1356"/>
                        <a:pt x="280" y="1311"/>
                        <a:pt x="269" y="1300"/>
                      </a:cubicBezTo>
                      <a:lnTo>
                        <a:pt x="257" y="1289"/>
                      </a:lnTo>
                      <a:cubicBezTo>
                        <a:pt x="246" y="1266"/>
                        <a:pt x="257" y="1210"/>
                        <a:pt x="269" y="1188"/>
                      </a:cubicBezTo>
                      <a:cubicBezTo>
                        <a:pt x="280" y="1165"/>
                        <a:pt x="280" y="1154"/>
                        <a:pt x="269" y="1154"/>
                      </a:cubicBezTo>
                      <a:cubicBezTo>
                        <a:pt x="269" y="1143"/>
                        <a:pt x="269" y="1143"/>
                        <a:pt x="269" y="1143"/>
                      </a:cubicBezTo>
                      <a:cubicBezTo>
                        <a:pt x="257" y="1143"/>
                        <a:pt x="246" y="1143"/>
                        <a:pt x="246" y="1132"/>
                      </a:cubicBezTo>
                      <a:cubicBezTo>
                        <a:pt x="235" y="1121"/>
                        <a:pt x="235" y="1087"/>
                        <a:pt x="246" y="1065"/>
                      </a:cubicBezTo>
                      <a:cubicBezTo>
                        <a:pt x="246" y="1053"/>
                        <a:pt x="246" y="1031"/>
                        <a:pt x="246" y="1031"/>
                      </a:cubicBezTo>
                      <a:cubicBezTo>
                        <a:pt x="246" y="998"/>
                        <a:pt x="269" y="986"/>
                        <a:pt x="291" y="986"/>
                      </a:cubicBezTo>
                      <a:cubicBezTo>
                        <a:pt x="313" y="986"/>
                        <a:pt x="336" y="998"/>
                        <a:pt x="369" y="1009"/>
                      </a:cubicBezTo>
                      <a:cubicBezTo>
                        <a:pt x="403" y="1031"/>
                        <a:pt x="425" y="1076"/>
                        <a:pt x="436" y="1109"/>
                      </a:cubicBezTo>
                      <a:cubicBezTo>
                        <a:pt x="436" y="1121"/>
                        <a:pt x="448" y="1132"/>
                        <a:pt x="448" y="1132"/>
                      </a:cubicBezTo>
                      <a:cubicBezTo>
                        <a:pt x="459" y="1154"/>
                        <a:pt x="470" y="1165"/>
                        <a:pt x="481" y="1177"/>
                      </a:cubicBezTo>
                      <a:cubicBezTo>
                        <a:pt x="493" y="1177"/>
                        <a:pt x="504" y="1188"/>
                        <a:pt x="515" y="1199"/>
                      </a:cubicBezTo>
                      <a:cubicBezTo>
                        <a:pt x="526" y="1210"/>
                        <a:pt x="538" y="1222"/>
                        <a:pt x="549" y="1222"/>
                      </a:cubicBezTo>
                      <a:cubicBezTo>
                        <a:pt x="560" y="1233"/>
                        <a:pt x="571" y="1233"/>
                        <a:pt x="582" y="1255"/>
                      </a:cubicBezTo>
                      <a:lnTo>
                        <a:pt x="593" y="1255"/>
                      </a:lnTo>
                      <a:cubicBezTo>
                        <a:pt x="593" y="1255"/>
                        <a:pt x="605" y="1255"/>
                        <a:pt x="627" y="1233"/>
                      </a:cubicBezTo>
                      <a:lnTo>
                        <a:pt x="638" y="1222"/>
                      </a:lnTo>
                      <a:cubicBezTo>
                        <a:pt x="672" y="1177"/>
                        <a:pt x="694" y="1154"/>
                        <a:pt x="717" y="1154"/>
                      </a:cubicBezTo>
                      <a:cubicBezTo>
                        <a:pt x="728" y="1154"/>
                        <a:pt x="739" y="1165"/>
                        <a:pt x="739" y="1165"/>
                      </a:cubicBezTo>
                      <a:cubicBezTo>
                        <a:pt x="750" y="1177"/>
                        <a:pt x="762" y="1188"/>
                        <a:pt x="773" y="1177"/>
                      </a:cubicBezTo>
                      <a:cubicBezTo>
                        <a:pt x="773" y="1177"/>
                        <a:pt x="784" y="1177"/>
                        <a:pt x="795" y="1165"/>
                      </a:cubicBezTo>
                      <a:cubicBezTo>
                        <a:pt x="806" y="1154"/>
                        <a:pt x="806" y="1143"/>
                        <a:pt x="806" y="1132"/>
                      </a:cubicBezTo>
                      <a:cubicBezTo>
                        <a:pt x="806" y="1121"/>
                        <a:pt x="806" y="1109"/>
                        <a:pt x="806" y="1098"/>
                      </a:cubicBezTo>
                      <a:cubicBezTo>
                        <a:pt x="818" y="1087"/>
                        <a:pt x="840" y="1087"/>
                        <a:pt x="851" y="1087"/>
                      </a:cubicBezTo>
                      <a:cubicBezTo>
                        <a:pt x="862" y="1087"/>
                        <a:pt x="885" y="1087"/>
                        <a:pt x="896" y="1087"/>
                      </a:cubicBezTo>
                      <a:cubicBezTo>
                        <a:pt x="918" y="1087"/>
                        <a:pt x="930" y="1098"/>
                        <a:pt x="952" y="1098"/>
                      </a:cubicBezTo>
                      <a:cubicBezTo>
                        <a:pt x="952" y="1098"/>
                        <a:pt x="952" y="1098"/>
                        <a:pt x="963" y="1098"/>
                      </a:cubicBezTo>
                      <a:cubicBezTo>
                        <a:pt x="952" y="1087"/>
                        <a:pt x="952" y="1087"/>
                        <a:pt x="941" y="1087"/>
                      </a:cubicBezTo>
                      <a:cubicBezTo>
                        <a:pt x="885" y="1076"/>
                        <a:pt x="851" y="1053"/>
                        <a:pt x="851" y="1020"/>
                      </a:cubicBezTo>
                      <a:cubicBezTo>
                        <a:pt x="851" y="1009"/>
                        <a:pt x="840" y="998"/>
                        <a:pt x="818" y="998"/>
                      </a:cubicBezTo>
                      <a:cubicBezTo>
                        <a:pt x="784" y="998"/>
                        <a:pt x="773" y="975"/>
                        <a:pt x="762" y="953"/>
                      </a:cubicBezTo>
                      <a:lnTo>
                        <a:pt x="762" y="941"/>
                      </a:lnTo>
                      <a:cubicBezTo>
                        <a:pt x="717" y="941"/>
                        <a:pt x="717" y="908"/>
                        <a:pt x="717" y="896"/>
                      </a:cubicBezTo>
                      <a:lnTo>
                        <a:pt x="717" y="885"/>
                      </a:lnTo>
                      <a:cubicBezTo>
                        <a:pt x="705" y="874"/>
                        <a:pt x="661" y="863"/>
                        <a:pt x="649" y="863"/>
                      </a:cubicBezTo>
                      <a:cubicBezTo>
                        <a:pt x="638" y="874"/>
                        <a:pt x="616" y="874"/>
                        <a:pt x="605" y="874"/>
                      </a:cubicBezTo>
                      <a:cubicBezTo>
                        <a:pt x="582" y="874"/>
                        <a:pt x="560" y="874"/>
                        <a:pt x="549" y="852"/>
                      </a:cubicBezTo>
                      <a:cubicBezTo>
                        <a:pt x="538" y="852"/>
                        <a:pt x="538" y="840"/>
                        <a:pt x="526" y="829"/>
                      </a:cubicBezTo>
                      <a:cubicBezTo>
                        <a:pt x="526" y="796"/>
                        <a:pt x="504" y="762"/>
                        <a:pt x="493" y="751"/>
                      </a:cubicBezTo>
                      <a:cubicBezTo>
                        <a:pt x="459" y="717"/>
                        <a:pt x="504" y="672"/>
                        <a:pt x="538" y="627"/>
                      </a:cubicBezTo>
                      <a:cubicBezTo>
                        <a:pt x="549" y="627"/>
                        <a:pt x="560" y="616"/>
                        <a:pt x="560" y="605"/>
                      </a:cubicBezTo>
                      <a:cubicBezTo>
                        <a:pt x="593" y="571"/>
                        <a:pt x="605" y="527"/>
                        <a:pt x="605" y="516"/>
                      </a:cubicBezTo>
                      <a:cubicBezTo>
                        <a:pt x="593" y="504"/>
                        <a:pt x="571" y="482"/>
                        <a:pt x="560" y="482"/>
                      </a:cubicBezTo>
                      <a:cubicBezTo>
                        <a:pt x="549" y="482"/>
                        <a:pt x="526" y="493"/>
                        <a:pt x="504" y="493"/>
                      </a:cubicBezTo>
                      <a:cubicBezTo>
                        <a:pt x="481" y="493"/>
                        <a:pt x="459" y="471"/>
                        <a:pt x="459" y="460"/>
                      </a:cubicBezTo>
                      <a:cubicBezTo>
                        <a:pt x="459" y="448"/>
                        <a:pt x="459" y="437"/>
                        <a:pt x="459" y="426"/>
                      </a:cubicBezTo>
                      <a:cubicBezTo>
                        <a:pt x="481" y="403"/>
                        <a:pt x="504" y="392"/>
                        <a:pt x="538" y="392"/>
                      </a:cubicBezTo>
                      <a:cubicBezTo>
                        <a:pt x="538" y="392"/>
                        <a:pt x="549" y="392"/>
                        <a:pt x="560" y="392"/>
                      </a:cubicBezTo>
                      <a:cubicBezTo>
                        <a:pt x="560" y="392"/>
                        <a:pt x="560" y="392"/>
                        <a:pt x="571" y="392"/>
                      </a:cubicBezTo>
                      <a:cubicBezTo>
                        <a:pt x="571" y="392"/>
                        <a:pt x="582" y="392"/>
                        <a:pt x="593" y="358"/>
                      </a:cubicBezTo>
                      <a:cubicBezTo>
                        <a:pt x="605" y="325"/>
                        <a:pt x="616" y="280"/>
                        <a:pt x="661" y="269"/>
                      </a:cubicBezTo>
                      <a:cubicBezTo>
                        <a:pt x="661" y="269"/>
                        <a:pt x="672" y="258"/>
                        <a:pt x="672" y="235"/>
                      </a:cubicBezTo>
                      <a:cubicBezTo>
                        <a:pt x="683" y="202"/>
                        <a:pt x="683" y="202"/>
                        <a:pt x="683" y="202"/>
                      </a:cubicBezTo>
                      <a:cubicBezTo>
                        <a:pt x="705" y="213"/>
                        <a:pt x="705" y="213"/>
                        <a:pt x="705" y="213"/>
                      </a:cubicBezTo>
                      <a:lnTo>
                        <a:pt x="717" y="213"/>
                      </a:lnTo>
                      <a:cubicBezTo>
                        <a:pt x="717" y="213"/>
                        <a:pt x="739" y="179"/>
                        <a:pt x="728" y="157"/>
                      </a:cubicBezTo>
                      <a:cubicBezTo>
                        <a:pt x="717" y="112"/>
                        <a:pt x="750" y="34"/>
                        <a:pt x="773" y="11"/>
                      </a:cubicBezTo>
                      <a:cubicBezTo>
                        <a:pt x="784" y="0"/>
                        <a:pt x="806" y="0"/>
                        <a:pt x="818" y="0"/>
                      </a:cubicBezTo>
                      <a:cubicBezTo>
                        <a:pt x="851" y="0"/>
                        <a:pt x="885" y="11"/>
                        <a:pt x="896" y="45"/>
                      </a:cubicBezTo>
                      <a:cubicBezTo>
                        <a:pt x="907" y="78"/>
                        <a:pt x="896" y="146"/>
                        <a:pt x="885" y="191"/>
                      </a:cubicBezTo>
                      <a:cubicBezTo>
                        <a:pt x="896" y="202"/>
                        <a:pt x="941" y="213"/>
                        <a:pt x="974" y="213"/>
                      </a:cubicBezTo>
                      <a:cubicBezTo>
                        <a:pt x="986" y="213"/>
                        <a:pt x="986" y="213"/>
                        <a:pt x="986" y="213"/>
                      </a:cubicBezTo>
                      <a:lnTo>
                        <a:pt x="986" y="213"/>
                      </a:lnTo>
                      <a:cubicBezTo>
                        <a:pt x="1008" y="213"/>
                        <a:pt x="1019" y="224"/>
                        <a:pt x="1031" y="224"/>
                      </a:cubicBezTo>
                      <a:cubicBezTo>
                        <a:pt x="1042" y="247"/>
                        <a:pt x="1031" y="269"/>
                        <a:pt x="1008" y="303"/>
                      </a:cubicBezTo>
                      <a:cubicBezTo>
                        <a:pt x="997" y="314"/>
                        <a:pt x="997" y="325"/>
                        <a:pt x="986" y="336"/>
                      </a:cubicBezTo>
                      <a:cubicBezTo>
                        <a:pt x="986" y="347"/>
                        <a:pt x="974" y="358"/>
                        <a:pt x="952" y="358"/>
                      </a:cubicBezTo>
                      <a:lnTo>
                        <a:pt x="952" y="358"/>
                      </a:lnTo>
                      <a:cubicBezTo>
                        <a:pt x="941" y="358"/>
                        <a:pt x="930" y="347"/>
                        <a:pt x="907" y="347"/>
                      </a:cubicBezTo>
                      <a:cubicBezTo>
                        <a:pt x="907" y="336"/>
                        <a:pt x="896" y="325"/>
                        <a:pt x="885" y="325"/>
                      </a:cubicBezTo>
                      <a:cubicBezTo>
                        <a:pt x="885" y="347"/>
                        <a:pt x="907" y="426"/>
                        <a:pt x="918" y="448"/>
                      </a:cubicBezTo>
                      <a:cubicBezTo>
                        <a:pt x="918" y="471"/>
                        <a:pt x="941" y="482"/>
                        <a:pt x="963" y="493"/>
                      </a:cubicBezTo>
                      <a:cubicBezTo>
                        <a:pt x="974" y="493"/>
                        <a:pt x="986" y="504"/>
                        <a:pt x="997" y="504"/>
                      </a:cubicBezTo>
                      <a:cubicBezTo>
                        <a:pt x="997" y="516"/>
                        <a:pt x="1008" y="516"/>
                        <a:pt x="1008" y="516"/>
                      </a:cubicBezTo>
                      <a:cubicBezTo>
                        <a:pt x="1019" y="516"/>
                        <a:pt x="1019" y="504"/>
                        <a:pt x="1019" y="504"/>
                      </a:cubicBezTo>
                      <a:cubicBezTo>
                        <a:pt x="1031" y="471"/>
                        <a:pt x="1042" y="448"/>
                        <a:pt x="1064" y="426"/>
                      </a:cubicBezTo>
                      <a:cubicBezTo>
                        <a:pt x="1075" y="426"/>
                        <a:pt x="1087" y="426"/>
                        <a:pt x="1087" y="426"/>
                      </a:cubicBezTo>
                      <a:cubicBezTo>
                        <a:pt x="1109" y="426"/>
                        <a:pt x="1120" y="437"/>
                        <a:pt x="1131" y="448"/>
                      </a:cubicBezTo>
                      <a:cubicBezTo>
                        <a:pt x="1143" y="448"/>
                        <a:pt x="1143" y="460"/>
                        <a:pt x="1154" y="460"/>
                      </a:cubicBezTo>
                      <a:cubicBezTo>
                        <a:pt x="1165" y="460"/>
                        <a:pt x="1176" y="471"/>
                        <a:pt x="1187" y="471"/>
                      </a:cubicBezTo>
                      <a:cubicBezTo>
                        <a:pt x="1210" y="471"/>
                        <a:pt x="1232" y="471"/>
                        <a:pt x="1255" y="482"/>
                      </a:cubicBezTo>
                      <a:cubicBezTo>
                        <a:pt x="1288" y="504"/>
                        <a:pt x="1288" y="527"/>
                        <a:pt x="1288" y="538"/>
                      </a:cubicBezTo>
                      <a:cubicBezTo>
                        <a:pt x="1288" y="560"/>
                        <a:pt x="1277" y="571"/>
                        <a:pt x="1255" y="583"/>
                      </a:cubicBezTo>
                      <a:cubicBezTo>
                        <a:pt x="1243" y="583"/>
                        <a:pt x="1243" y="583"/>
                        <a:pt x="1243" y="605"/>
                      </a:cubicBezTo>
                      <a:lnTo>
                        <a:pt x="1243" y="616"/>
                      </a:lnTo>
                      <a:cubicBezTo>
                        <a:pt x="1243" y="639"/>
                        <a:pt x="1221" y="650"/>
                        <a:pt x="1210" y="672"/>
                      </a:cubicBezTo>
                      <a:cubicBezTo>
                        <a:pt x="1198" y="684"/>
                        <a:pt x="1187" y="706"/>
                        <a:pt x="1187" y="717"/>
                      </a:cubicBezTo>
                      <a:cubicBezTo>
                        <a:pt x="1176" y="740"/>
                        <a:pt x="1176" y="773"/>
                        <a:pt x="1176" y="796"/>
                      </a:cubicBezTo>
                      <a:cubicBezTo>
                        <a:pt x="1176" y="818"/>
                        <a:pt x="1176" y="829"/>
                        <a:pt x="1176" y="840"/>
                      </a:cubicBezTo>
                      <a:cubicBezTo>
                        <a:pt x="1176" y="885"/>
                        <a:pt x="1143" y="885"/>
                        <a:pt x="1131" y="885"/>
                      </a:cubicBezTo>
                      <a:cubicBezTo>
                        <a:pt x="1131" y="885"/>
                        <a:pt x="1131" y="885"/>
                        <a:pt x="1120" y="885"/>
                      </a:cubicBezTo>
                      <a:cubicBezTo>
                        <a:pt x="1120" y="908"/>
                        <a:pt x="1120" y="941"/>
                        <a:pt x="1143" y="964"/>
                      </a:cubicBezTo>
                      <a:cubicBezTo>
                        <a:pt x="1165" y="975"/>
                        <a:pt x="1165" y="986"/>
                        <a:pt x="1176" y="998"/>
                      </a:cubicBezTo>
                      <a:cubicBezTo>
                        <a:pt x="1176" y="1009"/>
                        <a:pt x="1187" y="1009"/>
                        <a:pt x="1187" y="1009"/>
                      </a:cubicBezTo>
                      <a:cubicBezTo>
                        <a:pt x="1198" y="1009"/>
                        <a:pt x="1198" y="1009"/>
                        <a:pt x="1198" y="1009"/>
                      </a:cubicBezTo>
                      <a:cubicBezTo>
                        <a:pt x="1232" y="1009"/>
                        <a:pt x="1255" y="1020"/>
                        <a:pt x="1266" y="1053"/>
                      </a:cubicBezTo>
                      <a:cubicBezTo>
                        <a:pt x="1266" y="1065"/>
                        <a:pt x="1277" y="1065"/>
                        <a:pt x="1300" y="1065"/>
                      </a:cubicBezTo>
                      <a:cubicBezTo>
                        <a:pt x="1311" y="1065"/>
                        <a:pt x="1322" y="1065"/>
                        <a:pt x="1333" y="1053"/>
                      </a:cubicBezTo>
                      <a:cubicBezTo>
                        <a:pt x="1344" y="1042"/>
                        <a:pt x="1356" y="1042"/>
                        <a:pt x="1367" y="1042"/>
                      </a:cubicBezTo>
                      <a:cubicBezTo>
                        <a:pt x="1389" y="1042"/>
                        <a:pt x="1400" y="1065"/>
                        <a:pt x="1400" y="1087"/>
                      </a:cubicBezTo>
                      <a:cubicBezTo>
                        <a:pt x="1411" y="1087"/>
                        <a:pt x="1411" y="1087"/>
                        <a:pt x="1411" y="1098"/>
                      </a:cubicBezTo>
                      <a:cubicBezTo>
                        <a:pt x="1411" y="1121"/>
                        <a:pt x="1423" y="1154"/>
                        <a:pt x="1389" y="1177"/>
                      </a:cubicBezTo>
                      <a:lnTo>
                        <a:pt x="1389" y="1177"/>
                      </a:lnTo>
                      <a:lnTo>
                        <a:pt x="1389" y="1177"/>
                      </a:lnTo>
                      <a:cubicBezTo>
                        <a:pt x="1389" y="1188"/>
                        <a:pt x="1389" y="1199"/>
                        <a:pt x="1389" y="1210"/>
                      </a:cubicBezTo>
                      <a:cubicBezTo>
                        <a:pt x="1378" y="1233"/>
                        <a:pt x="1367" y="1233"/>
                        <a:pt x="1356" y="1233"/>
                      </a:cubicBezTo>
                      <a:cubicBezTo>
                        <a:pt x="1333" y="1233"/>
                        <a:pt x="1311" y="1222"/>
                        <a:pt x="1300" y="1210"/>
                      </a:cubicBezTo>
                      <a:cubicBezTo>
                        <a:pt x="1300" y="1210"/>
                        <a:pt x="1288" y="1222"/>
                        <a:pt x="1288" y="1233"/>
                      </a:cubicBezTo>
                      <a:cubicBezTo>
                        <a:pt x="1277" y="1255"/>
                        <a:pt x="1266" y="1289"/>
                        <a:pt x="1232" y="1300"/>
                      </a:cubicBezTo>
                      <a:cubicBezTo>
                        <a:pt x="1221" y="1300"/>
                        <a:pt x="1221" y="1311"/>
                        <a:pt x="1221" y="1311"/>
                      </a:cubicBezTo>
                      <a:cubicBezTo>
                        <a:pt x="1221" y="1322"/>
                        <a:pt x="1221" y="1322"/>
                        <a:pt x="1232" y="1334"/>
                      </a:cubicBezTo>
                      <a:cubicBezTo>
                        <a:pt x="1243" y="1345"/>
                        <a:pt x="1255" y="1367"/>
                        <a:pt x="1243" y="1378"/>
                      </a:cubicBezTo>
                      <a:cubicBezTo>
                        <a:pt x="1243" y="1389"/>
                        <a:pt x="1243" y="1401"/>
                        <a:pt x="1221" y="1412"/>
                      </a:cubicBezTo>
                      <a:lnTo>
                        <a:pt x="1221" y="1412"/>
                      </a:lnTo>
                      <a:cubicBezTo>
                        <a:pt x="1221" y="1423"/>
                        <a:pt x="1221" y="1446"/>
                        <a:pt x="1210" y="1457"/>
                      </a:cubicBezTo>
                      <a:cubicBezTo>
                        <a:pt x="1198" y="1468"/>
                        <a:pt x="1198" y="1479"/>
                        <a:pt x="1210" y="1513"/>
                      </a:cubicBezTo>
                      <a:cubicBezTo>
                        <a:pt x="1232" y="1547"/>
                        <a:pt x="1243" y="1558"/>
                        <a:pt x="1266" y="1547"/>
                      </a:cubicBezTo>
                      <a:cubicBezTo>
                        <a:pt x="1277" y="1547"/>
                        <a:pt x="1277" y="1547"/>
                        <a:pt x="1277" y="1547"/>
                      </a:cubicBezTo>
                      <a:cubicBezTo>
                        <a:pt x="1322" y="1547"/>
                        <a:pt x="1344" y="1602"/>
                        <a:pt x="1344" y="1636"/>
                      </a:cubicBezTo>
                      <a:cubicBezTo>
                        <a:pt x="1344" y="1636"/>
                        <a:pt x="1344" y="1647"/>
                        <a:pt x="1356" y="1647"/>
                      </a:cubicBezTo>
                      <a:cubicBezTo>
                        <a:pt x="1356" y="1658"/>
                        <a:pt x="1356" y="1658"/>
                        <a:pt x="1356" y="1658"/>
                      </a:cubicBezTo>
                      <a:cubicBezTo>
                        <a:pt x="1356" y="1658"/>
                        <a:pt x="1367" y="1647"/>
                        <a:pt x="1378" y="1636"/>
                      </a:cubicBezTo>
                      <a:cubicBezTo>
                        <a:pt x="1389" y="1614"/>
                        <a:pt x="1411" y="1602"/>
                        <a:pt x="1434" y="1602"/>
                      </a:cubicBezTo>
                      <a:cubicBezTo>
                        <a:pt x="1456" y="1602"/>
                        <a:pt x="1479" y="1614"/>
                        <a:pt x="1501" y="1625"/>
                      </a:cubicBezTo>
                      <a:cubicBezTo>
                        <a:pt x="1512" y="1636"/>
                        <a:pt x="1512" y="1636"/>
                        <a:pt x="1524" y="1636"/>
                      </a:cubicBezTo>
                      <a:cubicBezTo>
                        <a:pt x="1557" y="1658"/>
                        <a:pt x="1591" y="1681"/>
                        <a:pt x="1591" y="1715"/>
                      </a:cubicBezTo>
                      <a:cubicBezTo>
                        <a:pt x="1613" y="1726"/>
                        <a:pt x="1613" y="1726"/>
                        <a:pt x="1613" y="1726"/>
                      </a:cubicBezTo>
                      <a:cubicBezTo>
                        <a:pt x="1602" y="1748"/>
                        <a:pt x="1602" y="1748"/>
                        <a:pt x="1602" y="1748"/>
                      </a:cubicBezTo>
                      <a:cubicBezTo>
                        <a:pt x="1591" y="1760"/>
                        <a:pt x="1591" y="1760"/>
                        <a:pt x="1580" y="1771"/>
                      </a:cubicBezTo>
                      <a:cubicBezTo>
                        <a:pt x="1569" y="1782"/>
                        <a:pt x="1569" y="1793"/>
                        <a:pt x="1569" y="1815"/>
                      </a:cubicBezTo>
                      <a:cubicBezTo>
                        <a:pt x="1569" y="1815"/>
                        <a:pt x="1569" y="1827"/>
                        <a:pt x="1557" y="1827"/>
                      </a:cubicBezTo>
                      <a:cubicBezTo>
                        <a:pt x="1557" y="1860"/>
                        <a:pt x="1546" y="1883"/>
                        <a:pt x="1512" y="1883"/>
                      </a:cubicBezTo>
                      <a:cubicBezTo>
                        <a:pt x="1512" y="1883"/>
                        <a:pt x="1501" y="1871"/>
                        <a:pt x="1490" y="1871"/>
                      </a:cubicBezTo>
                      <a:cubicBezTo>
                        <a:pt x="1467" y="1871"/>
                        <a:pt x="1445" y="1883"/>
                        <a:pt x="1434" y="1905"/>
                      </a:cubicBezTo>
                      <a:cubicBezTo>
                        <a:pt x="1423" y="1927"/>
                        <a:pt x="1389" y="1939"/>
                        <a:pt x="1356" y="1939"/>
                      </a:cubicBezTo>
                      <a:cubicBezTo>
                        <a:pt x="1344" y="1939"/>
                        <a:pt x="1322" y="1939"/>
                        <a:pt x="1311" y="1927"/>
                      </a:cubicBezTo>
                      <a:cubicBezTo>
                        <a:pt x="1300" y="1927"/>
                        <a:pt x="1288" y="1927"/>
                        <a:pt x="1288" y="1927"/>
                      </a:cubicBezTo>
                      <a:lnTo>
                        <a:pt x="1277" y="1927"/>
                      </a:lnTo>
                      <a:cubicBezTo>
                        <a:pt x="1266" y="1927"/>
                        <a:pt x="1266" y="1927"/>
                        <a:pt x="1255" y="1939"/>
                      </a:cubicBezTo>
                      <a:cubicBezTo>
                        <a:pt x="1221" y="1939"/>
                        <a:pt x="1176" y="1950"/>
                        <a:pt x="1176" y="1972"/>
                      </a:cubicBezTo>
                      <a:cubicBezTo>
                        <a:pt x="1165" y="1995"/>
                        <a:pt x="1154" y="2006"/>
                        <a:pt x="1143" y="2006"/>
                      </a:cubicBezTo>
                      <a:lnTo>
                        <a:pt x="1143" y="2006"/>
                      </a:lnTo>
                      <a:cubicBezTo>
                        <a:pt x="1143" y="2006"/>
                        <a:pt x="1143" y="2006"/>
                        <a:pt x="1143" y="2017"/>
                      </a:cubicBezTo>
                      <a:cubicBezTo>
                        <a:pt x="1131" y="2029"/>
                        <a:pt x="1120" y="2040"/>
                        <a:pt x="1098" y="2040"/>
                      </a:cubicBezTo>
                      <a:cubicBezTo>
                        <a:pt x="1075" y="2040"/>
                        <a:pt x="1053" y="2029"/>
                        <a:pt x="1042" y="2006"/>
                      </a:cubicBezTo>
                      <a:cubicBezTo>
                        <a:pt x="1031" y="1984"/>
                        <a:pt x="1019" y="1950"/>
                        <a:pt x="997" y="1939"/>
                      </a:cubicBezTo>
                      <a:cubicBezTo>
                        <a:pt x="963" y="1916"/>
                        <a:pt x="941" y="1883"/>
                        <a:pt x="941" y="1849"/>
                      </a:cubicBezTo>
                      <a:lnTo>
                        <a:pt x="941" y="1849"/>
                      </a:lnTo>
                      <a:cubicBezTo>
                        <a:pt x="941" y="1849"/>
                        <a:pt x="941" y="1838"/>
                        <a:pt x="930" y="1838"/>
                      </a:cubicBezTo>
                      <a:lnTo>
                        <a:pt x="918" y="1849"/>
                      </a:lnTo>
                      <a:cubicBezTo>
                        <a:pt x="874" y="1860"/>
                        <a:pt x="840" y="1916"/>
                        <a:pt x="840" y="1927"/>
                      </a:cubicBezTo>
                      <a:cubicBezTo>
                        <a:pt x="840" y="1939"/>
                        <a:pt x="840" y="1939"/>
                        <a:pt x="840" y="1950"/>
                      </a:cubicBezTo>
                      <a:cubicBezTo>
                        <a:pt x="851" y="1950"/>
                        <a:pt x="851" y="1950"/>
                        <a:pt x="851" y="1950"/>
                      </a:cubicBezTo>
                      <a:lnTo>
                        <a:pt x="851" y="1950"/>
                      </a:lnTo>
                      <a:cubicBezTo>
                        <a:pt x="885" y="1950"/>
                        <a:pt x="885" y="1972"/>
                        <a:pt x="896" y="1984"/>
                      </a:cubicBezTo>
                      <a:lnTo>
                        <a:pt x="907" y="1995"/>
                      </a:lnTo>
                      <a:lnTo>
                        <a:pt x="907" y="1995"/>
                      </a:lnTo>
                      <a:cubicBezTo>
                        <a:pt x="930" y="1995"/>
                        <a:pt x="941" y="2006"/>
                        <a:pt x="941" y="2017"/>
                      </a:cubicBezTo>
                      <a:cubicBezTo>
                        <a:pt x="941" y="2029"/>
                        <a:pt x="930" y="2051"/>
                        <a:pt x="907" y="2062"/>
                      </a:cubicBezTo>
                      <a:cubicBezTo>
                        <a:pt x="896" y="2073"/>
                        <a:pt x="885" y="2084"/>
                        <a:pt x="885" y="2084"/>
                      </a:cubicBezTo>
                      <a:cubicBezTo>
                        <a:pt x="862" y="2107"/>
                        <a:pt x="851" y="2107"/>
                        <a:pt x="829" y="2107"/>
                      </a:cubicBezTo>
                      <a:cubicBezTo>
                        <a:pt x="818" y="2107"/>
                        <a:pt x="795" y="2107"/>
                        <a:pt x="784" y="2096"/>
                      </a:cubicBezTo>
                      <a:cubicBezTo>
                        <a:pt x="773" y="2096"/>
                        <a:pt x="750" y="2084"/>
                        <a:pt x="717" y="2084"/>
                      </a:cubicBezTo>
                      <a:cubicBezTo>
                        <a:pt x="672" y="2084"/>
                        <a:pt x="661" y="2096"/>
                        <a:pt x="649" y="2096"/>
                      </a:cubicBezTo>
                      <a:cubicBezTo>
                        <a:pt x="638" y="2129"/>
                        <a:pt x="605" y="2152"/>
                        <a:pt x="571" y="2152"/>
                      </a:cubicBezTo>
                      <a:lnTo>
                        <a:pt x="560" y="2152"/>
                      </a:lnTo>
                      <a:cubicBezTo>
                        <a:pt x="538" y="2152"/>
                        <a:pt x="515" y="2140"/>
                        <a:pt x="493" y="2140"/>
                      </a:cubicBezTo>
                      <a:cubicBezTo>
                        <a:pt x="470" y="2140"/>
                        <a:pt x="470" y="2140"/>
                        <a:pt x="470" y="2140"/>
                      </a:cubicBezTo>
                      <a:cubicBezTo>
                        <a:pt x="448" y="2152"/>
                        <a:pt x="448" y="2152"/>
                        <a:pt x="448" y="2152"/>
                      </a:cubicBezTo>
                      <a:close/>
                      <a:moveTo>
                        <a:pt x="493" y="2096"/>
                      </a:moveTo>
                      <a:lnTo>
                        <a:pt x="493" y="2096"/>
                      </a:lnTo>
                      <a:cubicBezTo>
                        <a:pt x="515" y="2096"/>
                        <a:pt x="549" y="2107"/>
                        <a:pt x="571" y="2107"/>
                      </a:cubicBezTo>
                      <a:lnTo>
                        <a:pt x="571" y="2107"/>
                      </a:lnTo>
                      <a:cubicBezTo>
                        <a:pt x="593" y="2107"/>
                        <a:pt x="605" y="2096"/>
                        <a:pt x="616" y="2084"/>
                      </a:cubicBezTo>
                      <a:cubicBezTo>
                        <a:pt x="627" y="2051"/>
                        <a:pt x="683" y="2040"/>
                        <a:pt x="717" y="2040"/>
                      </a:cubicBezTo>
                      <a:cubicBezTo>
                        <a:pt x="750" y="2040"/>
                        <a:pt x="784" y="2051"/>
                        <a:pt x="795" y="2062"/>
                      </a:cubicBezTo>
                      <a:cubicBezTo>
                        <a:pt x="806" y="2062"/>
                        <a:pt x="818" y="2073"/>
                        <a:pt x="829" y="2073"/>
                      </a:cubicBezTo>
                      <a:cubicBezTo>
                        <a:pt x="829" y="2073"/>
                        <a:pt x="840" y="2062"/>
                        <a:pt x="851" y="2062"/>
                      </a:cubicBezTo>
                      <a:cubicBezTo>
                        <a:pt x="851" y="2051"/>
                        <a:pt x="862" y="2040"/>
                        <a:pt x="874" y="2029"/>
                      </a:cubicBezTo>
                      <a:cubicBezTo>
                        <a:pt x="862" y="2029"/>
                        <a:pt x="862" y="2006"/>
                        <a:pt x="851" y="2006"/>
                      </a:cubicBezTo>
                      <a:cubicBezTo>
                        <a:pt x="851" y="1995"/>
                        <a:pt x="851" y="1995"/>
                        <a:pt x="851" y="1995"/>
                      </a:cubicBezTo>
                      <a:cubicBezTo>
                        <a:pt x="840" y="1995"/>
                        <a:pt x="818" y="1984"/>
                        <a:pt x="806" y="1972"/>
                      </a:cubicBezTo>
                      <a:cubicBezTo>
                        <a:pt x="795" y="1961"/>
                        <a:pt x="795" y="1939"/>
                        <a:pt x="795" y="1927"/>
                      </a:cubicBezTo>
                      <a:cubicBezTo>
                        <a:pt x="806" y="1894"/>
                        <a:pt x="840" y="1815"/>
                        <a:pt x="907" y="1804"/>
                      </a:cubicBezTo>
                      <a:cubicBezTo>
                        <a:pt x="918" y="1804"/>
                        <a:pt x="930" y="1804"/>
                        <a:pt x="930" y="1804"/>
                      </a:cubicBezTo>
                      <a:cubicBezTo>
                        <a:pt x="963" y="1804"/>
                        <a:pt x="974" y="1804"/>
                        <a:pt x="974" y="1815"/>
                      </a:cubicBezTo>
                      <a:cubicBezTo>
                        <a:pt x="986" y="1827"/>
                        <a:pt x="997" y="1849"/>
                        <a:pt x="986" y="1860"/>
                      </a:cubicBezTo>
                      <a:cubicBezTo>
                        <a:pt x="986" y="1871"/>
                        <a:pt x="997" y="1883"/>
                        <a:pt x="1019" y="1894"/>
                      </a:cubicBezTo>
                      <a:cubicBezTo>
                        <a:pt x="1053" y="1916"/>
                        <a:pt x="1075" y="1950"/>
                        <a:pt x="1087" y="1984"/>
                      </a:cubicBezTo>
                      <a:cubicBezTo>
                        <a:pt x="1087" y="1995"/>
                        <a:pt x="1098" y="1995"/>
                        <a:pt x="1098" y="1995"/>
                      </a:cubicBezTo>
                      <a:cubicBezTo>
                        <a:pt x="1098" y="1984"/>
                        <a:pt x="1109" y="1972"/>
                        <a:pt x="1120" y="1972"/>
                      </a:cubicBezTo>
                      <a:cubicBezTo>
                        <a:pt x="1120" y="1961"/>
                        <a:pt x="1131" y="1961"/>
                        <a:pt x="1131" y="1961"/>
                      </a:cubicBezTo>
                      <a:cubicBezTo>
                        <a:pt x="1154" y="1916"/>
                        <a:pt x="1198" y="1905"/>
                        <a:pt x="1243" y="1894"/>
                      </a:cubicBezTo>
                      <a:cubicBezTo>
                        <a:pt x="1255" y="1894"/>
                        <a:pt x="1255" y="1883"/>
                        <a:pt x="1266" y="1883"/>
                      </a:cubicBezTo>
                      <a:cubicBezTo>
                        <a:pt x="1266" y="1883"/>
                        <a:pt x="1277" y="1883"/>
                        <a:pt x="1288" y="1883"/>
                      </a:cubicBezTo>
                      <a:cubicBezTo>
                        <a:pt x="1300" y="1883"/>
                        <a:pt x="1311" y="1883"/>
                        <a:pt x="1333" y="1894"/>
                      </a:cubicBezTo>
                      <a:cubicBezTo>
                        <a:pt x="1333" y="1894"/>
                        <a:pt x="1344" y="1894"/>
                        <a:pt x="1356" y="1894"/>
                      </a:cubicBezTo>
                      <a:cubicBezTo>
                        <a:pt x="1378" y="1894"/>
                        <a:pt x="1389" y="1894"/>
                        <a:pt x="1400" y="1883"/>
                      </a:cubicBezTo>
                      <a:cubicBezTo>
                        <a:pt x="1423" y="1849"/>
                        <a:pt x="1445" y="1827"/>
                        <a:pt x="1479" y="1827"/>
                      </a:cubicBezTo>
                      <a:cubicBezTo>
                        <a:pt x="1490" y="1827"/>
                        <a:pt x="1490" y="1827"/>
                        <a:pt x="1490" y="1827"/>
                      </a:cubicBezTo>
                      <a:cubicBezTo>
                        <a:pt x="1501" y="1838"/>
                        <a:pt x="1512" y="1838"/>
                        <a:pt x="1512" y="1838"/>
                      </a:cubicBezTo>
                      <a:cubicBezTo>
                        <a:pt x="1512" y="1827"/>
                        <a:pt x="1512" y="1827"/>
                        <a:pt x="1524" y="1827"/>
                      </a:cubicBezTo>
                      <a:cubicBezTo>
                        <a:pt x="1524" y="1815"/>
                        <a:pt x="1524" y="1815"/>
                        <a:pt x="1524" y="1804"/>
                      </a:cubicBezTo>
                      <a:cubicBezTo>
                        <a:pt x="1524" y="1782"/>
                        <a:pt x="1535" y="1760"/>
                        <a:pt x="1546" y="1737"/>
                      </a:cubicBezTo>
                      <a:cubicBezTo>
                        <a:pt x="1546" y="1737"/>
                        <a:pt x="1546" y="1726"/>
                        <a:pt x="1546" y="1715"/>
                      </a:cubicBezTo>
                      <a:cubicBezTo>
                        <a:pt x="1546" y="1703"/>
                        <a:pt x="1524" y="1692"/>
                        <a:pt x="1501" y="1681"/>
                      </a:cubicBezTo>
                      <a:cubicBezTo>
                        <a:pt x="1490" y="1670"/>
                        <a:pt x="1490" y="1670"/>
                        <a:pt x="1479" y="1670"/>
                      </a:cubicBezTo>
                      <a:cubicBezTo>
                        <a:pt x="1467" y="1658"/>
                        <a:pt x="1445" y="1647"/>
                        <a:pt x="1434" y="1647"/>
                      </a:cubicBezTo>
                      <a:cubicBezTo>
                        <a:pt x="1423" y="1647"/>
                        <a:pt x="1423" y="1647"/>
                        <a:pt x="1411" y="1658"/>
                      </a:cubicBezTo>
                      <a:cubicBezTo>
                        <a:pt x="1389" y="1692"/>
                        <a:pt x="1367" y="1703"/>
                        <a:pt x="1356" y="1703"/>
                      </a:cubicBezTo>
                      <a:cubicBezTo>
                        <a:pt x="1344" y="1703"/>
                        <a:pt x="1322" y="1692"/>
                        <a:pt x="1311" y="1658"/>
                      </a:cubicBezTo>
                      <a:cubicBezTo>
                        <a:pt x="1311" y="1658"/>
                        <a:pt x="1311" y="1647"/>
                        <a:pt x="1300" y="1647"/>
                      </a:cubicBezTo>
                      <a:cubicBezTo>
                        <a:pt x="1300" y="1625"/>
                        <a:pt x="1288" y="1591"/>
                        <a:pt x="1277" y="1591"/>
                      </a:cubicBezTo>
                      <a:lnTo>
                        <a:pt x="1277" y="1591"/>
                      </a:lnTo>
                      <a:cubicBezTo>
                        <a:pt x="1266" y="1591"/>
                        <a:pt x="1266" y="1591"/>
                        <a:pt x="1255" y="1591"/>
                      </a:cubicBezTo>
                      <a:cubicBezTo>
                        <a:pt x="1210" y="1591"/>
                        <a:pt x="1187" y="1558"/>
                        <a:pt x="1176" y="1535"/>
                      </a:cubicBezTo>
                      <a:cubicBezTo>
                        <a:pt x="1143" y="1491"/>
                        <a:pt x="1154" y="1446"/>
                        <a:pt x="1176" y="1423"/>
                      </a:cubicBezTo>
                      <a:cubicBezTo>
                        <a:pt x="1176" y="1423"/>
                        <a:pt x="1176" y="1423"/>
                        <a:pt x="1176" y="1412"/>
                      </a:cubicBezTo>
                      <a:cubicBezTo>
                        <a:pt x="1176" y="1401"/>
                        <a:pt x="1176" y="1378"/>
                        <a:pt x="1198" y="1367"/>
                      </a:cubicBezTo>
                      <a:cubicBezTo>
                        <a:pt x="1198" y="1367"/>
                        <a:pt x="1198" y="1367"/>
                        <a:pt x="1198" y="1356"/>
                      </a:cubicBezTo>
                      <a:cubicBezTo>
                        <a:pt x="1176" y="1345"/>
                        <a:pt x="1176" y="1322"/>
                        <a:pt x="1187" y="1300"/>
                      </a:cubicBezTo>
                      <a:cubicBezTo>
                        <a:pt x="1187" y="1278"/>
                        <a:pt x="1198" y="1266"/>
                        <a:pt x="1221" y="1255"/>
                      </a:cubicBezTo>
                      <a:cubicBezTo>
                        <a:pt x="1232" y="1255"/>
                        <a:pt x="1232" y="1244"/>
                        <a:pt x="1243" y="1222"/>
                      </a:cubicBezTo>
                      <a:cubicBezTo>
                        <a:pt x="1243" y="1210"/>
                        <a:pt x="1266" y="1165"/>
                        <a:pt x="1300" y="1165"/>
                      </a:cubicBezTo>
                      <a:cubicBezTo>
                        <a:pt x="1311" y="1165"/>
                        <a:pt x="1322" y="1165"/>
                        <a:pt x="1333" y="1177"/>
                      </a:cubicBezTo>
                      <a:cubicBezTo>
                        <a:pt x="1333" y="1188"/>
                        <a:pt x="1344" y="1188"/>
                        <a:pt x="1344" y="1188"/>
                      </a:cubicBezTo>
                      <a:cubicBezTo>
                        <a:pt x="1344" y="1177"/>
                        <a:pt x="1333" y="1154"/>
                        <a:pt x="1367" y="1143"/>
                      </a:cubicBezTo>
                      <a:cubicBezTo>
                        <a:pt x="1378" y="1132"/>
                        <a:pt x="1378" y="1132"/>
                        <a:pt x="1367" y="1109"/>
                      </a:cubicBezTo>
                      <a:lnTo>
                        <a:pt x="1367" y="1098"/>
                      </a:lnTo>
                      <a:cubicBezTo>
                        <a:pt x="1367" y="1087"/>
                        <a:pt x="1367" y="1087"/>
                        <a:pt x="1367" y="1087"/>
                      </a:cubicBezTo>
                      <a:cubicBezTo>
                        <a:pt x="1356" y="1087"/>
                        <a:pt x="1356" y="1087"/>
                        <a:pt x="1356" y="1087"/>
                      </a:cubicBezTo>
                      <a:cubicBezTo>
                        <a:pt x="1344" y="1098"/>
                        <a:pt x="1322" y="1109"/>
                        <a:pt x="1300" y="1109"/>
                      </a:cubicBezTo>
                      <a:cubicBezTo>
                        <a:pt x="1255" y="1109"/>
                        <a:pt x="1232" y="1098"/>
                        <a:pt x="1221" y="1065"/>
                      </a:cubicBezTo>
                      <a:lnTo>
                        <a:pt x="1221" y="1053"/>
                      </a:lnTo>
                      <a:cubicBezTo>
                        <a:pt x="1221" y="1053"/>
                        <a:pt x="1210" y="1053"/>
                        <a:pt x="1198" y="1053"/>
                      </a:cubicBezTo>
                      <a:cubicBezTo>
                        <a:pt x="1187" y="1053"/>
                        <a:pt x="1187" y="1053"/>
                        <a:pt x="1187" y="1053"/>
                      </a:cubicBezTo>
                      <a:cubicBezTo>
                        <a:pt x="1154" y="1053"/>
                        <a:pt x="1143" y="1031"/>
                        <a:pt x="1131" y="1020"/>
                      </a:cubicBezTo>
                      <a:cubicBezTo>
                        <a:pt x="1131" y="1009"/>
                        <a:pt x="1131" y="998"/>
                        <a:pt x="1120" y="998"/>
                      </a:cubicBezTo>
                      <a:cubicBezTo>
                        <a:pt x="1075" y="975"/>
                        <a:pt x="1075" y="908"/>
                        <a:pt x="1087" y="874"/>
                      </a:cubicBezTo>
                      <a:cubicBezTo>
                        <a:pt x="1087" y="852"/>
                        <a:pt x="1109" y="852"/>
                        <a:pt x="1131" y="840"/>
                      </a:cubicBezTo>
                      <a:lnTo>
                        <a:pt x="1131" y="840"/>
                      </a:lnTo>
                      <a:lnTo>
                        <a:pt x="1131" y="840"/>
                      </a:lnTo>
                      <a:cubicBezTo>
                        <a:pt x="1143" y="829"/>
                        <a:pt x="1131" y="818"/>
                        <a:pt x="1131" y="807"/>
                      </a:cubicBezTo>
                      <a:cubicBezTo>
                        <a:pt x="1131" y="773"/>
                        <a:pt x="1131" y="729"/>
                        <a:pt x="1143" y="706"/>
                      </a:cubicBezTo>
                      <a:cubicBezTo>
                        <a:pt x="1154" y="684"/>
                        <a:pt x="1165" y="661"/>
                        <a:pt x="1176" y="650"/>
                      </a:cubicBezTo>
                      <a:cubicBezTo>
                        <a:pt x="1187" y="639"/>
                        <a:pt x="1198" y="616"/>
                        <a:pt x="1198" y="605"/>
                      </a:cubicBezTo>
                      <a:cubicBezTo>
                        <a:pt x="1198" y="605"/>
                        <a:pt x="1198" y="605"/>
                        <a:pt x="1198" y="594"/>
                      </a:cubicBezTo>
                      <a:cubicBezTo>
                        <a:pt x="1198" y="571"/>
                        <a:pt x="1210" y="560"/>
                        <a:pt x="1243" y="538"/>
                      </a:cubicBezTo>
                      <a:lnTo>
                        <a:pt x="1243" y="538"/>
                      </a:lnTo>
                      <a:cubicBezTo>
                        <a:pt x="1243" y="538"/>
                        <a:pt x="1243" y="527"/>
                        <a:pt x="1232" y="527"/>
                      </a:cubicBezTo>
                      <a:cubicBezTo>
                        <a:pt x="1221" y="516"/>
                        <a:pt x="1210" y="516"/>
                        <a:pt x="1187" y="516"/>
                      </a:cubicBezTo>
                      <a:cubicBezTo>
                        <a:pt x="1165" y="504"/>
                        <a:pt x="1143" y="504"/>
                        <a:pt x="1131" y="493"/>
                      </a:cubicBezTo>
                      <a:cubicBezTo>
                        <a:pt x="1120" y="493"/>
                        <a:pt x="1109" y="482"/>
                        <a:pt x="1109" y="482"/>
                      </a:cubicBezTo>
                      <a:cubicBezTo>
                        <a:pt x="1098" y="471"/>
                        <a:pt x="1098" y="471"/>
                        <a:pt x="1087" y="471"/>
                      </a:cubicBezTo>
                      <a:cubicBezTo>
                        <a:pt x="1075" y="482"/>
                        <a:pt x="1064" y="493"/>
                        <a:pt x="1064" y="516"/>
                      </a:cubicBezTo>
                      <a:cubicBezTo>
                        <a:pt x="1053" y="538"/>
                        <a:pt x="1031" y="560"/>
                        <a:pt x="1008" y="560"/>
                      </a:cubicBezTo>
                      <a:cubicBezTo>
                        <a:pt x="997" y="560"/>
                        <a:pt x="986" y="549"/>
                        <a:pt x="963" y="538"/>
                      </a:cubicBezTo>
                      <a:cubicBezTo>
                        <a:pt x="963" y="538"/>
                        <a:pt x="952" y="538"/>
                        <a:pt x="941" y="527"/>
                      </a:cubicBezTo>
                      <a:cubicBezTo>
                        <a:pt x="918" y="516"/>
                        <a:pt x="885" y="504"/>
                        <a:pt x="874" y="471"/>
                      </a:cubicBezTo>
                      <a:cubicBezTo>
                        <a:pt x="874" y="471"/>
                        <a:pt x="818" y="336"/>
                        <a:pt x="851" y="291"/>
                      </a:cubicBezTo>
                      <a:cubicBezTo>
                        <a:pt x="851" y="280"/>
                        <a:pt x="862" y="280"/>
                        <a:pt x="874" y="280"/>
                      </a:cubicBezTo>
                      <a:lnTo>
                        <a:pt x="874" y="280"/>
                      </a:lnTo>
                      <a:cubicBezTo>
                        <a:pt x="896" y="280"/>
                        <a:pt x="918" y="291"/>
                        <a:pt x="941" y="303"/>
                      </a:cubicBezTo>
                      <a:cubicBezTo>
                        <a:pt x="941" y="314"/>
                        <a:pt x="941" y="314"/>
                        <a:pt x="952" y="314"/>
                      </a:cubicBezTo>
                      <a:lnTo>
                        <a:pt x="952" y="314"/>
                      </a:lnTo>
                      <a:cubicBezTo>
                        <a:pt x="952" y="303"/>
                        <a:pt x="963" y="291"/>
                        <a:pt x="974" y="280"/>
                      </a:cubicBezTo>
                      <a:cubicBezTo>
                        <a:pt x="974" y="269"/>
                        <a:pt x="986" y="258"/>
                        <a:pt x="986" y="258"/>
                      </a:cubicBezTo>
                      <a:cubicBezTo>
                        <a:pt x="986" y="258"/>
                        <a:pt x="986" y="258"/>
                        <a:pt x="974" y="258"/>
                      </a:cubicBezTo>
                      <a:cubicBezTo>
                        <a:pt x="974" y="258"/>
                        <a:pt x="874" y="247"/>
                        <a:pt x="851" y="213"/>
                      </a:cubicBezTo>
                      <a:cubicBezTo>
                        <a:pt x="840" y="202"/>
                        <a:pt x="840" y="191"/>
                        <a:pt x="840" y="179"/>
                      </a:cubicBezTo>
                      <a:cubicBezTo>
                        <a:pt x="862" y="101"/>
                        <a:pt x="862" y="67"/>
                        <a:pt x="862" y="56"/>
                      </a:cubicBezTo>
                      <a:cubicBezTo>
                        <a:pt x="851" y="45"/>
                        <a:pt x="840" y="34"/>
                        <a:pt x="818" y="34"/>
                      </a:cubicBezTo>
                      <a:lnTo>
                        <a:pt x="806" y="45"/>
                      </a:lnTo>
                      <a:cubicBezTo>
                        <a:pt x="795" y="56"/>
                        <a:pt x="773" y="123"/>
                        <a:pt x="773" y="146"/>
                      </a:cubicBezTo>
                      <a:cubicBezTo>
                        <a:pt x="784" y="179"/>
                        <a:pt x="762" y="247"/>
                        <a:pt x="728" y="258"/>
                      </a:cubicBezTo>
                      <a:cubicBezTo>
                        <a:pt x="717" y="258"/>
                        <a:pt x="717" y="258"/>
                        <a:pt x="717" y="258"/>
                      </a:cubicBezTo>
                      <a:cubicBezTo>
                        <a:pt x="705" y="291"/>
                        <a:pt x="683" y="314"/>
                        <a:pt x="661" y="314"/>
                      </a:cubicBezTo>
                      <a:cubicBezTo>
                        <a:pt x="649" y="314"/>
                        <a:pt x="638" y="336"/>
                        <a:pt x="627" y="370"/>
                      </a:cubicBezTo>
                      <a:cubicBezTo>
                        <a:pt x="627" y="392"/>
                        <a:pt x="605" y="426"/>
                        <a:pt x="582" y="437"/>
                      </a:cubicBezTo>
                      <a:cubicBezTo>
                        <a:pt x="605" y="448"/>
                        <a:pt x="638" y="482"/>
                        <a:pt x="638" y="493"/>
                      </a:cubicBezTo>
                      <a:cubicBezTo>
                        <a:pt x="649" y="527"/>
                        <a:pt x="638" y="594"/>
                        <a:pt x="593" y="639"/>
                      </a:cubicBezTo>
                      <a:cubicBezTo>
                        <a:pt x="593" y="650"/>
                        <a:pt x="582" y="650"/>
                        <a:pt x="571" y="661"/>
                      </a:cubicBezTo>
                      <a:cubicBezTo>
                        <a:pt x="560" y="672"/>
                        <a:pt x="526" y="717"/>
                        <a:pt x="526" y="717"/>
                      </a:cubicBezTo>
                      <a:cubicBezTo>
                        <a:pt x="549" y="740"/>
                        <a:pt x="560" y="773"/>
                        <a:pt x="571" y="807"/>
                      </a:cubicBezTo>
                      <a:cubicBezTo>
                        <a:pt x="571" y="818"/>
                        <a:pt x="582" y="829"/>
                        <a:pt x="582" y="829"/>
                      </a:cubicBezTo>
                      <a:cubicBezTo>
                        <a:pt x="582" y="829"/>
                        <a:pt x="593" y="829"/>
                        <a:pt x="605" y="829"/>
                      </a:cubicBezTo>
                      <a:lnTo>
                        <a:pt x="616" y="829"/>
                      </a:lnTo>
                      <a:cubicBezTo>
                        <a:pt x="627" y="829"/>
                        <a:pt x="627" y="818"/>
                        <a:pt x="649" y="818"/>
                      </a:cubicBezTo>
                      <a:cubicBezTo>
                        <a:pt x="672" y="818"/>
                        <a:pt x="717" y="829"/>
                        <a:pt x="739" y="840"/>
                      </a:cubicBezTo>
                      <a:cubicBezTo>
                        <a:pt x="762" y="852"/>
                        <a:pt x="762" y="874"/>
                        <a:pt x="762" y="885"/>
                      </a:cubicBezTo>
                      <a:cubicBezTo>
                        <a:pt x="762" y="896"/>
                        <a:pt x="762" y="896"/>
                        <a:pt x="762" y="896"/>
                      </a:cubicBezTo>
                      <a:cubicBezTo>
                        <a:pt x="784" y="896"/>
                        <a:pt x="795" y="919"/>
                        <a:pt x="806" y="941"/>
                      </a:cubicBezTo>
                      <a:cubicBezTo>
                        <a:pt x="806" y="941"/>
                        <a:pt x="806" y="953"/>
                        <a:pt x="818" y="953"/>
                      </a:cubicBezTo>
                      <a:lnTo>
                        <a:pt x="818" y="953"/>
                      </a:lnTo>
                      <a:lnTo>
                        <a:pt x="818" y="953"/>
                      </a:lnTo>
                      <a:cubicBezTo>
                        <a:pt x="862" y="953"/>
                        <a:pt x="896" y="986"/>
                        <a:pt x="896" y="1020"/>
                      </a:cubicBezTo>
                      <a:cubicBezTo>
                        <a:pt x="896" y="1020"/>
                        <a:pt x="907" y="1031"/>
                        <a:pt x="952" y="1042"/>
                      </a:cubicBezTo>
                      <a:cubicBezTo>
                        <a:pt x="986" y="1053"/>
                        <a:pt x="1008" y="1076"/>
                        <a:pt x="1008" y="1098"/>
                      </a:cubicBezTo>
                      <a:cubicBezTo>
                        <a:pt x="1008" y="1109"/>
                        <a:pt x="997" y="1143"/>
                        <a:pt x="952" y="1143"/>
                      </a:cubicBezTo>
                      <a:lnTo>
                        <a:pt x="952" y="1143"/>
                      </a:lnTo>
                      <a:cubicBezTo>
                        <a:pt x="930" y="1132"/>
                        <a:pt x="907" y="1132"/>
                        <a:pt x="896" y="1132"/>
                      </a:cubicBezTo>
                      <a:cubicBezTo>
                        <a:pt x="885" y="1132"/>
                        <a:pt x="862" y="1132"/>
                        <a:pt x="851" y="1132"/>
                      </a:cubicBezTo>
                      <a:lnTo>
                        <a:pt x="851" y="1132"/>
                      </a:lnTo>
                      <a:cubicBezTo>
                        <a:pt x="851" y="1154"/>
                        <a:pt x="840" y="1177"/>
                        <a:pt x="829" y="1199"/>
                      </a:cubicBezTo>
                      <a:cubicBezTo>
                        <a:pt x="818" y="1210"/>
                        <a:pt x="795" y="1222"/>
                        <a:pt x="773" y="1222"/>
                      </a:cubicBezTo>
                      <a:cubicBezTo>
                        <a:pt x="750" y="1233"/>
                        <a:pt x="728" y="1222"/>
                        <a:pt x="717" y="1199"/>
                      </a:cubicBezTo>
                      <a:cubicBezTo>
                        <a:pt x="705" y="1210"/>
                        <a:pt x="683" y="1233"/>
                        <a:pt x="672" y="1244"/>
                      </a:cubicBezTo>
                      <a:cubicBezTo>
                        <a:pt x="672" y="1255"/>
                        <a:pt x="661" y="1255"/>
                        <a:pt x="661" y="1266"/>
                      </a:cubicBezTo>
                      <a:cubicBezTo>
                        <a:pt x="627" y="1289"/>
                        <a:pt x="616" y="1300"/>
                        <a:pt x="593" y="1300"/>
                      </a:cubicBezTo>
                      <a:cubicBezTo>
                        <a:pt x="582" y="1300"/>
                        <a:pt x="560" y="1300"/>
                        <a:pt x="549" y="1278"/>
                      </a:cubicBezTo>
                      <a:cubicBezTo>
                        <a:pt x="549" y="1266"/>
                        <a:pt x="538" y="1266"/>
                        <a:pt x="526" y="1266"/>
                      </a:cubicBezTo>
                      <a:cubicBezTo>
                        <a:pt x="515" y="1255"/>
                        <a:pt x="504" y="1244"/>
                        <a:pt x="481" y="1233"/>
                      </a:cubicBezTo>
                      <a:cubicBezTo>
                        <a:pt x="481" y="1222"/>
                        <a:pt x="470" y="1222"/>
                        <a:pt x="459" y="1210"/>
                      </a:cubicBezTo>
                      <a:cubicBezTo>
                        <a:pt x="448" y="1199"/>
                        <a:pt x="425" y="1188"/>
                        <a:pt x="414" y="1154"/>
                      </a:cubicBezTo>
                      <a:cubicBezTo>
                        <a:pt x="403" y="1143"/>
                        <a:pt x="403" y="1132"/>
                        <a:pt x="392" y="1121"/>
                      </a:cubicBezTo>
                      <a:cubicBezTo>
                        <a:pt x="380" y="1098"/>
                        <a:pt x="369" y="1065"/>
                        <a:pt x="347" y="1053"/>
                      </a:cubicBezTo>
                      <a:cubicBezTo>
                        <a:pt x="313" y="1031"/>
                        <a:pt x="291" y="1031"/>
                        <a:pt x="291" y="1031"/>
                      </a:cubicBezTo>
                      <a:lnTo>
                        <a:pt x="291" y="1031"/>
                      </a:lnTo>
                      <a:cubicBezTo>
                        <a:pt x="291" y="1042"/>
                        <a:pt x="291" y="1053"/>
                        <a:pt x="280" y="1076"/>
                      </a:cubicBezTo>
                      <a:cubicBezTo>
                        <a:pt x="280" y="1087"/>
                        <a:pt x="280" y="1098"/>
                        <a:pt x="280" y="1109"/>
                      </a:cubicBezTo>
                      <a:cubicBezTo>
                        <a:pt x="291" y="1109"/>
                        <a:pt x="302" y="1121"/>
                        <a:pt x="313" y="1132"/>
                      </a:cubicBezTo>
                      <a:cubicBezTo>
                        <a:pt x="325" y="1143"/>
                        <a:pt x="325" y="1177"/>
                        <a:pt x="313" y="1199"/>
                      </a:cubicBezTo>
                      <a:cubicBezTo>
                        <a:pt x="302" y="1233"/>
                        <a:pt x="291" y="1244"/>
                        <a:pt x="291" y="1255"/>
                      </a:cubicBezTo>
                      <a:cubicBezTo>
                        <a:pt x="302" y="1266"/>
                        <a:pt x="302" y="1266"/>
                        <a:pt x="313" y="1266"/>
                      </a:cubicBezTo>
                      <a:cubicBezTo>
                        <a:pt x="325" y="1289"/>
                        <a:pt x="313" y="1356"/>
                        <a:pt x="302" y="1401"/>
                      </a:cubicBezTo>
                      <a:cubicBezTo>
                        <a:pt x="302" y="1434"/>
                        <a:pt x="291" y="1457"/>
                        <a:pt x="257" y="1479"/>
                      </a:cubicBezTo>
                      <a:cubicBezTo>
                        <a:pt x="257" y="1479"/>
                        <a:pt x="246" y="1502"/>
                        <a:pt x="246" y="1524"/>
                      </a:cubicBezTo>
                      <a:cubicBezTo>
                        <a:pt x="235" y="1547"/>
                        <a:pt x="246" y="1558"/>
                        <a:pt x="246" y="1558"/>
                      </a:cubicBezTo>
                      <a:cubicBezTo>
                        <a:pt x="269" y="1580"/>
                        <a:pt x="269" y="1602"/>
                        <a:pt x="269" y="1614"/>
                      </a:cubicBezTo>
                      <a:cubicBezTo>
                        <a:pt x="269" y="1625"/>
                        <a:pt x="269" y="1625"/>
                        <a:pt x="269" y="1636"/>
                      </a:cubicBezTo>
                      <a:cubicBezTo>
                        <a:pt x="291" y="1647"/>
                        <a:pt x="302" y="1681"/>
                        <a:pt x="302" y="1703"/>
                      </a:cubicBezTo>
                      <a:cubicBezTo>
                        <a:pt x="302" y="1726"/>
                        <a:pt x="291" y="1737"/>
                        <a:pt x="280" y="1748"/>
                      </a:cubicBezTo>
                      <a:cubicBezTo>
                        <a:pt x="280" y="1760"/>
                        <a:pt x="269" y="1760"/>
                        <a:pt x="257" y="1760"/>
                      </a:cubicBezTo>
                      <a:cubicBezTo>
                        <a:pt x="246" y="1760"/>
                        <a:pt x="235" y="1748"/>
                        <a:pt x="212" y="1737"/>
                      </a:cubicBezTo>
                      <a:cubicBezTo>
                        <a:pt x="201" y="1726"/>
                        <a:pt x="179" y="1715"/>
                        <a:pt x="167" y="1715"/>
                      </a:cubicBezTo>
                      <a:lnTo>
                        <a:pt x="167" y="1715"/>
                      </a:lnTo>
                      <a:cubicBezTo>
                        <a:pt x="156" y="1715"/>
                        <a:pt x="156" y="1715"/>
                        <a:pt x="156" y="1737"/>
                      </a:cubicBezTo>
                      <a:lnTo>
                        <a:pt x="156" y="1737"/>
                      </a:lnTo>
                      <a:cubicBezTo>
                        <a:pt x="145" y="1760"/>
                        <a:pt x="123" y="1771"/>
                        <a:pt x="100" y="1782"/>
                      </a:cubicBezTo>
                      <a:cubicBezTo>
                        <a:pt x="89" y="1782"/>
                        <a:pt x="78" y="1782"/>
                        <a:pt x="67" y="1793"/>
                      </a:cubicBezTo>
                      <a:cubicBezTo>
                        <a:pt x="67" y="1804"/>
                        <a:pt x="56" y="1815"/>
                        <a:pt x="56" y="1827"/>
                      </a:cubicBezTo>
                      <a:cubicBezTo>
                        <a:pt x="56" y="1838"/>
                        <a:pt x="56" y="1838"/>
                        <a:pt x="56" y="1849"/>
                      </a:cubicBezTo>
                      <a:cubicBezTo>
                        <a:pt x="56" y="1860"/>
                        <a:pt x="56" y="1860"/>
                        <a:pt x="56" y="1860"/>
                      </a:cubicBezTo>
                      <a:cubicBezTo>
                        <a:pt x="56" y="1860"/>
                        <a:pt x="56" y="1860"/>
                        <a:pt x="67" y="1860"/>
                      </a:cubicBezTo>
                      <a:cubicBezTo>
                        <a:pt x="67" y="1860"/>
                        <a:pt x="67" y="1871"/>
                        <a:pt x="78" y="1871"/>
                      </a:cubicBezTo>
                      <a:cubicBezTo>
                        <a:pt x="78" y="1871"/>
                        <a:pt x="89" y="1871"/>
                        <a:pt x="100" y="1883"/>
                      </a:cubicBezTo>
                      <a:cubicBezTo>
                        <a:pt x="123" y="1894"/>
                        <a:pt x="156" y="1905"/>
                        <a:pt x="156" y="1927"/>
                      </a:cubicBezTo>
                      <a:cubicBezTo>
                        <a:pt x="167" y="1939"/>
                        <a:pt x="167" y="1961"/>
                        <a:pt x="167" y="1972"/>
                      </a:cubicBezTo>
                      <a:lnTo>
                        <a:pt x="167" y="1984"/>
                      </a:lnTo>
                      <a:lnTo>
                        <a:pt x="167" y="1984"/>
                      </a:lnTo>
                      <a:cubicBezTo>
                        <a:pt x="179" y="1984"/>
                        <a:pt x="179" y="1984"/>
                        <a:pt x="190" y="1984"/>
                      </a:cubicBezTo>
                      <a:cubicBezTo>
                        <a:pt x="224" y="1984"/>
                        <a:pt x="224" y="1995"/>
                        <a:pt x="224" y="2006"/>
                      </a:cubicBezTo>
                      <a:cubicBezTo>
                        <a:pt x="235" y="2006"/>
                        <a:pt x="235" y="2017"/>
                        <a:pt x="235" y="2017"/>
                      </a:cubicBezTo>
                      <a:cubicBezTo>
                        <a:pt x="235" y="2029"/>
                        <a:pt x="235" y="2051"/>
                        <a:pt x="246" y="2051"/>
                      </a:cubicBezTo>
                      <a:cubicBezTo>
                        <a:pt x="257" y="2051"/>
                        <a:pt x="269" y="2062"/>
                        <a:pt x="280" y="2062"/>
                      </a:cubicBezTo>
                      <a:cubicBezTo>
                        <a:pt x="280" y="2073"/>
                        <a:pt x="291" y="2073"/>
                        <a:pt x="291" y="2073"/>
                      </a:cubicBezTo>
                      <a:lnTo>
                        <a:pt x="302" y="2073"/>
                      </a:lnTo>
                      <a:cubicBezTo>
                        <a:pt x="313" y="2062"/>
                        <a:pt x="325" y="2062"/>
                        <a:pt x="325" y="2051"/>
                      </a:cubicBezTo>
                      <a:cubicBezTo>
                        <a:pt x="336" y="2040"/>
                        <a:pt x="358" y="2040"/>
                        <a:pt x="369" y="2040"/>
                      </a:cubicBezTo>
                      <a:lnTo>
                        <a:pt x="369" y="2040"/>
                      </a:lnTo>
                      <a:cubicBezTo>
                        <a:pt x="369" y="2040"/>
                        <a:pt x="380" y="2029"/>
                        <a:pt x="392" y="2029"/>
                      </a:cubicBezTo>
                      <a:cubicBezTo>
                        <a:pt x="392" y="2029"/>
                        <a:pt x="403" y="2029"/>
                        <a:pt x="414" y="2029"/>
                      </a:cubicBezTo>
                      <a:cubicBezTo>
                        <a:pt x="425" y="2029"/>
                        <a:pt x="436" y="2029"/>
                        <a:pt x="448" y="2040"/>
                      </a:cubicBezTo>
                      <a:cubicBezTo>
                        <a:pt x="448" y="2051"/>
                        <a:pt x="459" y="2062"/>
                        <a:pt x="459" y="2084"/>
                      </a:cubicBezTo>
                      <a:lnTo>
                        <a:pt x="470" y="2096"/>
                      </a:lnTo>
                      <a:cubicBezTo>
                        <a:pt x="470" y="2096"/>
                        <a:pt x="481" y="2096"/>
                        <a:pt x="493" y="2096"/>
                      </a:cubicBezTo>
                      <a:close/>
                      <a:moveTo>
                        <a:pt x="504" y="448"/>
                      </a:moveTo>
                      <a:lnTo>
                        <a:pt x="504" y="448"/>
                      </a:lnTo>
                      <a:lnTo>
                        <a:pt x="504" y="448"/>
                      </a:lnTo>
                      <a:cubicBezTo>
                        <a:pt x="515" y="448"/>
                        <a:pt x="538" y="448"/>
                        <a:pt x="549" y="437"/>
                      </a:cubicBezTo>
                      <a:lnTo>
                        <a:pt x="549" y="437"/>
                      </a:lnTo>
                      <a:lnTo>
                        <a:pt x="549" y="437"/>
                      </a:lnTo>
                      <a:lnTo>
                        <a:pt x="538" y="437"/>
                      </a:lnTo>
                      <a:cubicBezTo>
                        <a:pt x="515" y="437"/>
                        <a:pt x="504" y="448"/>
                        <a:pt x="504" y="448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2" name="Freeform 80">
                  <a:extLst>
                    <a:ext uri="{FF2B5EF4-FFF2-40B4-BE49-F238E27FC236}">
                      <a16:creationId xmlns:a16="http://schemas.microsoft.com/office/drawing/2014/main" id="{D83493E0-C476-F1A6-823B-82A5A146E9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1288" y="4006850"/>
                  <a:ext cx="392112" cy="436563"/>
                </a:xfrm>
                <a:custGeom>
                  <a:avLst/>
                  <a:gdLst>
                    <a:gd name="T0" fmla="*/ 369 w 1088"/>
                    <a:gd name="T1" fmla="*/ 1187 h 1211"/>
                    <a:gd name="T2" fmla="*/ 246 w 1088"/>
                    <a:gd name="T3" fmla="*/ 1098 h 1211"/>
                    <a:gd name="T4" fmla="*/ 235 w 1088"/>
                    <a:gd name="T5" fmla="*/ 1064 h 1211"/>
                    <a:gd name="T6" fmla="*/ 101 w 1088"/>
                    <a:gd name="T7" fmla="*/ 974 h 1211"/>
                    <a:gd name="T8" fmla="*/ 56 w 1088"/>
                    <a:gd name="T9" fmla="*/ 750 h 1211"/>
                    <a:gd name="T10" fmla="*/ 101 w 1088"/>
                    <a:gd name="T11" fmla="*/ 549 h 1211"/>
                    <a:gd name="T12" fmla="*/ 179 w 1088"/>
                    <a:gd name="T13" fmla="*/ 582 h 1211"/>
                    <a:gd name="T14" fmla="*/ 269 w 1088"/>
                    <a:gd name="T15" fmla="*/ 526 h 1211"/>
                    <a:gd name="T16" fmla="*/ 347 w 1088"/>
                    <a:gd name="T17" fmla="*/ 504 h 1211"/>
                    <a:gd name="T18" fmla="*/ 381 w 1088"/>
                    <a:gd name="T19" fmla="*/ 425 h 1211"/>
                    <a:gd name="T20" fmla="*/ 470 w 1088"/>
                    <a:gd name="T21" fmla="*/ 358 h 1211"/>
                    <a:gd name="T22" fmla="*/ 549 w 1088"/>
                    <a:gd name="T23" fmla="*/ 380 h 1211"/>
                    <a:gd name="T24" fmla="*/ 605 w 1088"/>
                    <a:gd name="T25" fmla="*/ 313 h 1211"/>
                    <a:gd name="T26" fmla="*/ 538 w 1088"/>
                    <a:gd name="T27" fmla="*/ 156 h 1211"/>
                    <a:gd name="T28" fmla="*/ 661 w 1088"/>
                    <a:gd name="T29" fmla="*/ 78 h 1211"/>
                    <a:gd name="T30" fmla="*/ 874 w 1088"/>
                    <a:gd name="T31" fmla="*/ 78 h 1211"/>
                    <a:gd name="T32" fmla="*/ 1008 w 1088"/>
                    <a:gd name="T33" fmla="*/ 44 h 1211"/>
                    <a:gd name="T34" fmla="*/ 1042 w 1088"/>
                    <a:gd name="T35" fmla="*/ 280 h 1211"/>
                    <a:gd name="T36" fmla="*/ 986 w 1088"/>
                    <a:gd name="T37" fmla="*/ 425 h 1211"/>
                    <a:gd name="T38" fmla="*/ 885 w 1088"/>
                    <a:gd name="T39" fmla="*/ 448 h 1211"/>
                    <a:gd name="T40" fmla="*/ 840 w 1088"/>
                    <a:gd name="T41" fmla="*/ 459 h 1211"/>
                    <a:gd name="T42" fmla="*/ 807 w 1088"/>
                    <a:gd name="T43" fmla="*/ 616 h 1211"/>
                    <a:gd name="T44" fmla="*/ 773 w 1088"/>
                    <a:gd name="T45" fmla="*/ 638 h 1211"/>
                    <a:gd name="T46" fmla="*/ 638 w 1088"/>
                    <a:gd name="T47" fmla="*/ 851 h 1211"/>
                    <a:gd name="T48" fmla="*/ 560 w 1088"/>
                    <a:gd name="T49" fmla="*/ 1053 h 1211"/>
                    <a:gd name="T50" fmla="*/ 504 w 1088"/>
                    <a:gd name="T51" fmla="*/ 1053 h 1211"/>
                    <a:gd name="T52" fmla="*/ 381 w 1088"/>
                    <a:gd name="T53" fmla="*/ 1210 h 1211"/>
                    <a:gd name="T54" fmla="*/ 302 w 1088"/>
                    <a:gd name="T55" fmla="*/ 1087 h 1211"/>
                    <a:gd name="T56" fmla="*/ 437 w 1088"/>
                    <a:gd name="T57" fmla="*/ 1154 h 1211"/>
                    <a:gd name="T58" fmla="*/ 515 w 1088"/>
                    <a:gd name="T59" fmla="*/ 997 h 1211"/>
                    <a:gd name="T60" fmla="*/ 582 w 1088"/>
                    <a:gd name="T61" fmla="*/ 829 h 1211"/>
                    <a:gd name="T62" fmla="*/ 717 w 1088"/>
                    <a:gd name="T63" fmla="*/ 750 h 1211"/>
                    <a:gd name="T64" fmla="*/ 784 w 1088"/>
                    <a:gd name="T65" fmla="*/ 571 h 1211"/>
                    <a:gd name="T66" fmla="*/ 829 w 1088"/>
                    <a:gd name="T67" fmla="*/ 515 h 1211"/>
                    <a:gd name="T68" fmla="*/ 851 w 1088"/>
                    <a:gd name="T69" fmla="*/ 392 h 1211"/>
                    <a:gd name="T70" fmla="*/ 986 w 1088"/>
                    <a:gd name="T71" fmla="*/ 380 h 1211"/>
                    <a:gd name="T72" fmla="*/ 986 w 1088"/>
                    <a:gd name="T73" fmla="*/ 179 h 1211"/>
                    <a:gd name="T74" fmla="*/ 952 w 1088"/>
                    <a:gd name="T75" fmla="*/ 56 h 1211"/>
                    <a:gd name="T76" fmla="*/ 863 w 1088"/>
                    <a:gd name="T77" fmla="*/ 156 h 1211"/>
                    <a:gd name="T78" fmla="*/ 627 w 1088"/>
                    <a:gd name="T79" fmla="*/ 111 h 1211"/>
                    <a:gd name="T80" fmla="*/ 594 w 1088"/>
                    <a:gd name="T81" fmla="*/ 268 h 1211"/>
                    <a:gd name="T82" fmla="*/ 650 w 1088"/>
                    <a:gd name="T83" fmla="*/ 347 h 1211"/>
                    <a:gd name="T84" fmla="*/ 538 w 1088"/>
                    <a:gd name="T85" fmla="*/ 425 h 1211"/>
                    <a:gd name="T86" fmla="*/ 425 w 1088"/>
                    <a:gd name="T87" fmla="*/ 414 h 1211"/>
                    <a:gd name="T88" fmla="*/ 403 w 1088"/>
                    <a:gd name="T89" fmla="*/ 538 h 1211"/>
                    <a:gd name="T90" fmla="*/ 358 w 1088"/>
                    <a:gd name="T91" fmla="*/ 593 h 1211"/>
                    <a:gd name="T92" fmla="*/ 269 w 1088"/>
                    <a:gd name="T93" fmla="*/ 571 h 1211"/>
                    <a:gd name="T94" fmla="*/ 123 w 1088"/>
                    <a:gd name="T95" fmla="*/ 605 h 1211"/>
                    <a:gd name="T96" fmla="*/ 101 w 1088"/>
                    <a:gd name="T97" fmla="*/ 739 h 1211"/>
                    <a:gd name="T98" fmla="*/ 145 w 1088"/>
                    <a:gd name="T99" fmla="*/ 952 h 1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8" h="1211">
                      <a:moveTo>
                        <a:pt x="381" y="1210"/>
                      </a:moveTo>
                      <a:lnTo>
                        <a:pt x="381" y="1210"/>
                      </a:lnTo>
                      <a:cubicBezTo>
                        <a:pt x="369" y="1210"/>
                        <a:pt x="369" y="1210"/>
                        <a:pt x="369" y="1210"/>
                      </a:cubicBezTo>
                      <a:cubicBezTo>
                        <a:pt x="369" y="1187"/>
                        <a:pt x="369" y="1187"/>
                        <a:pt x="369" y="1187"/>
                      </a:cubicBezTo>
                      <a:lnTo>
                        <a:pt x="358" y="1187"/>
                      </a:lnTo>
                      <a:cubicBezTo>
                        <a:pt x="347" y="1176"/>
                        <a:pt x="336" y="1176"/>
                        <a:pt x="325" y="1165"/>
                      </a:cubicBezTo>
                      <a:cubicBezTo>
                        <a:pt x="314" y="1154"/>
                        <a:pt x="302" y="1142"/>
                        <a:pt x="280" y="1131"/>
                      </a:cubicBezTo>
                      <a:cubicBezTo>
                        <a:pt x="269" y="1120"/>
                        <a:pt x="257" y="1109"/>
                        <a:pt x="246" y="1098"/>
                      </a:cubicBezTo>
                      <a:cubicBezTo>
                        <a:pt x="235" y="1087"/>
                        <a:pt x="212" y="1075"/>
                        <a:pt x="212" y="1075"/>
                      </a:cubicBezTo>
                      <a:lnTo>
                        <a:pt x="212" y="1075"/>
                      </a:lnTo>
                      <a:cubicBezTo>
                        <a:pt x="224" y="1075"/>
                        <a:pt x="224" y="1075"/>
                        <a:pt x="224" y="1064"/>
                      </a:cubicBezTo>
                      <a:cubicBezTo>
                        <a:pt x="235" y="1064"/>
                        <a:pt x="235" y="1064"/>
                        <a:pt x="235" y="1064"/>
                      </a:cubicBezTo>
                      <a:cubicBezTo>
                        <a:pt x="190" y="1064"/>
                        <a:pt x="190" y="1064"/>
                        <a:pt x="190" y="1064"/>
                      </a:cubicBezTo>
                      <a:cubicBezTo>
                        <a:pt x="179" y="1042"/>
                        <a:pt x="168" y="1008"/>
                        <a:pt x="168" y="997"/>
                      </a:cubicBezTo>
                      <a:cubicBezTo>
                        <a:pt x="156" y="997"/>
                        <a:pt x="145" y="997"/>
                        <a:pt x="145" y="997"/>
                      </a:cubicBezTo>
                      <a:cubicBezTo>
                        <a:pt x="123" y="997"/>
                        <a:pt x="112" y="986"/>
                        <a:pt x="101" y="974"/>
                      </a:cubicBezTo>
                      <a:cubicBezTo>
                        <a:pt x="101" y="974"/>
                        <a:pt x="101" y="963"/>
                        <a:pt x="101" y="952"/>
                      </a:cubicBezTo>
                      <a:cubicBezTo>
                        <a:pt x="101" y="941"/>
                        <a:pt x="89" y="840"/>
                        <a:pt x="89" y="818"/>
                      </a:cubicBezTo>
                      <a:cubicBezTo>
                        <a:pt x="67" y="818"/>
                        <a:pt x="56" y="806"/>
                        <a:pt x="56" y="784"/>
                      </a:cubicBezTo>
                      <a:cubicBezTo>
                        <a:pt x="45" y="773"/>
                        <a:pt x="45" y="762"/>
                        <a:pt x="56" y="750"/>
                      </a:cubicBezTo>
                      <a:cubicBezTo>
                        <a:pt x="56" y="750"/>
                        <a:pt x="56" y="750"/>
                        <a:pt x="45" y="750"/>
                      </a:cubicBezTo>
                      <a:cubicBezTo>
                        <a:pt x="22" y="750"/>
                        <a:pt x="11" y="728"/>
                        <a:pt x="0" y="705"/>
                      </a:cubicBezTo>
                      <a:cubicBezTo>
                        <a:pt x="0" y="683"/>
                        <a:pt x="11" y="638"/>
                        <a:pt x="45" y="627"/>
                      </a:cubicBezTo>
                      <a:cubicBezTo>
                        <a:pt x="56" y="616"/>
                        <a:pt x="89" y="571"/>
                        <a:pt x="101" y="549"/>
                      </a:cubicBezTo>
                      <a:cubicBezTo>
                        <a:pt x="145" y="549"/>
                        <a:pt x="145" y="549"/>
                        <a:pt x="145" y="549"/>
                      </a:cubicBezTo>
                      <a:cubicBezTo>
                        <a:pt x="145" y="549"/>
                        <a:pt x="145" y="549"/>
                        <a:pt x="134" y="549"/>
                      </a:cubicBezTo>
                      <a:cubicBezTo>
                        <a:pt x="134" y="549"/>
                        <a:pt x="145" y="560"/>
                        <a:pt x="156" y="571"/>
                      </a:cubicBezTo>
                      <a:cubicBezTo>
                        <a:pt x="156" y="582"/>
                        <a:pt x="168" y="582"/>
                        <a:pt x="179" y="582"/>
                      </a:cubicBezTo>
                      <a:cubicBezTo>
                        <a:pt x="190" y="582"/>
                        <a:pt x="201" y="571"/>
                        <a:pt x="212" y="571"/>
                      </a:cubicBezTo>
                      <a:cubicBezTo>
                        <a:pt x="224" y="560"/>
                        <a:pt x="224" y="560"/>
                        <a:pt x="224" y="549"/>
                      </a:cubicBezTo>
                      <a:cubicBezTo>
                        <a:pt x="235" y="538"/>
                        <a:pt x="246" y="526"/>
                        <a:pt x="269" y="526"/>
                      </a:cubicBezTo>
                      <a:lnTo>
                        <a:pt x="269" y="526"/>
                      </a:lnTo>
                      <a:cubicBezTo>
                        <a:pt x="280" y="526"/>
                        <a:pt x="280" y="526"/>
                        <a:pt x="280" y="526"/>
                      </a:cubicBezTo>
                      <a:cubicBezTo>
                        <a:pt x="291" y="538"/>
                        <a:pt x="302" y="538"/>
                        <a:pt x="325" y="538"/>
                      </a:cubicBezTo>
                      <a:cubicBezTo>
                        <a:pt x="336" y="538"/>
                        <a:pt x="336" y="538"/>
                        <a:pt x="336" y="538"/>
                      </a:cubicBezTo>
                      <a:cubicBezTo>
                        <a:pt x="336" y="526"/>
                        <a:pt x="347" y="515"/>
                        <a:pt x="347" y="504"/>
                      </a:cubicBezTo>
                      <a:cubicBezTo>
                        <a:pt x="358" y="504"/>
                        <a:pt x="369" y="493"/>
                        <a:pt x="392" y="493"/>
                      </a:cubicBezTo>
                      <a:lnTo>
                        <a:pt x="392" y="493"/>
                      </a:lnTo>
                      <a:cubicBezTo>
                        <a:pt x="392" y="481"/>
                        <a:pt x="392" y="470"/>
                        <a:pt x="392" y="448"/>
                      </a:cubicBezTo>
                      <a:cubicBezTo>
                        <a:pt x="392" y="448"/>
                        <a:pt x="392" y="436"/>
                        <a:pt x="381" y="425"/>
                      </a:cubicBezTo>
                      <a:cubicBezTo>
                        <a:pt x="381" y="403"/>
                        <a:pt x="381" y="380"/>
                        <a:pt x="392" y="369"/>
                      </a:cubicBezTo>
                      <a:cubicBezTo>
                        <a:pt x="403" y="369"/>
                        <a:pt x="403" y="358"/>
                        <a:pt x="414" y="358"/>
                      </a:cubicBezTo>
                      <a:cubicBezTo>
                        <a:pt x="425" y="358"/>
                        <a:pt x="437" y="369"/>
                        <a:pt x="448" y="369"/>
                      </a:cubicBezTo>
                      <a:cubicBezTo>
                        <a:pt x="459" y="369"/>
                        <a:pt x="470" y="369"/>
                        <a:pt x="470" y="358"/>
                      </a:cubicBezTo>
                      <a:cubicBezTo>
                        <a:pt x="481" y="347"/>
                        <a:pt x="493" y="347"/>
                        <a:pt x="504" y="347"/>
                      </a:cubicBezTo>
                      <a:lnTo>
                        <a:pt x="515" y="347"/>
                      </a:lnTo>
                      <a:cubicBezTo>
                        <a:pt x="526" y="358"/>
                        <a:pt x="526" y="358"/>
                        <a:pt x="538" y="369"/>
                      </a:cubicBezTo>
                      <a:lnTo>
                        <a:pt x="549" y="380"/>
                      </a:lnTo>
                      <a:cubicBezTo>
                        <a:pt x="560" y="380"/>
                        <a:pt x="560" y="369"/>
                        <a:pt x="571" y="369"/>
                      </a:cubicBezTo>
                      <a:cubicBezTo>
                        <a:pt x="582" y="347"/>
                        <a:pt x="594" y="336"/>
                        <a:pt x="605" y="324"/>
                      </a:cubicBezTo>
                      <a:cubicBezTo>
                        <a:pt x="616" y="324"/>
                        <a:pt x="627" y="313"/>
                        <a:pt x="627" y="313"/>
                      </a:cubicBezTo>
                      <a:cubicBezTo>
                        <a:pt x="627" y="313"/>
                        <a:pt x="616" y="313"/>
                        <a:pt x="605" y="313"/>
                      </a:cubicBezTo>
                      <a:cubicBezTo>
                        <a:pt x="594" y="313"/>
                        <a:pt x="582" y="313"/>
                        <a:pt x="582" y="313"/>
                      </a:cubicBezTo>
                      <a:cubicBezTo>
                        <a:pt x="560" y="324"/>
                        <a:pt x="560" y="324"/>
                        <a:pt x="560" y="324"/>
                      </a:cubicBezTo>
                      <a:cubicBezTo>
                        <a:pt x="526" y="156"/>
                        <a:pt x="526" y="156"/>
                        <a:pt x="526" y="156"/>
                      </a:cubicBezTo>
                      <a:cubicBezTo>
                        <a:pt x="538" y="156"/>
                        <a:pt x="538" y="156"/>
                        <a:pt x="538" y="156"/>
                      </a:cubicBezTo>
                      <a:cubicBezTo>
                        <a:pt x="538" y="145"/>
                        <a:pt x="549" y="145"/>
                        <a:pt x="549" y="145"/>
                      </a:cubicBezTo>
                      <a:cubicBezTo>
                        <a:pt x="549" y="134"/>
                        <a:pt x="549" y="134"/>
                        <a:pt x="549" y="134"/>
                      </a:cubicBezTo>
                      <a:cubicBezTo>
                        <a:pt x="571" y="100"/>
                        <a:pt x="605" y="67"/>
                        <a:pt x="627" y="67"/>
                      </a:cubicBezTo>
                      <a:cubicBezTo>
                        <a:pt x="650" y="67"/>
                        <a:pt x="661" y="78"/>
                        <a:pt x="661" y="78"/>
                      </a:cubicBezTo>
                      <a:cubicBezTo>
                        <a:pt x="683" y="100"/>
                        <a:pt x="728" y="145"/>
                        <a:pt x="762" y="179"/>
                      </a:cubicBezTo>
                      <a:cubicBezTo>
                        <a:pt x="784" y="167"/>
                        <a:pt x="818" y="145"/>
                        <a:pt x="818" y="134"/>
                      </a:cubicBezTo>
                      <a:lnTo>
                        <a:pt x="818" y="123"/>
                      </a:lnTo>
                      <a:cubicBezTo>
                        <a:pt x="829" y="100"/>
                        <a:pt x="829" y="78"/>
                        <a:pt x="874" y="78"/>
                      </a:cubicBezTo>
                      <a:cubicBezTo>
                        <a:pt x="907" y="78"/>
                        <a:pt x="907" y="67"/>
                        <a:pt x="907" y="56"/>
                      </a:cubicBezTo>
                      <a:cubicBezTo>
                        <a:pt x="907" y="22"/>
                        <a:pt x="941" y="0"/>
                        <a:pt x="974" y="0"/>
                      </a:cubicBezTo>
                      <a:cubicBezTo>
                        <a:pt x="997" y="0"/>
                        <a:pt x="1008" y="22"/>
                        <a:pt x="1008" y="33"/>
                      </a:cubicBezTo>
                      <a:cubicBezTo>
                        <a:pt x="1008" y="44"/>
                        <a:pt x="1008" y="44"/>
                        <a:pt x="1008" y="44"/>
                      </a:cubicBezTo>
                      <a:cubicBezTo>
                        <a:pt x="1008" y="56"/>
                        <a:pt x="1019" y="89"/>
                        <a:pt x="1019" y="100"/>
                      </a:cubicBezTo>
                      <a:cubicBezTo>
                        <a:pt x="1042" y="111"/>
                        <a:pt x="1042" y="145"/>
                        <a:pt x="1031" y="190"/>
                      </a:cubicBezTo>
                      <a:cubicBezTo>
                        <a:pt x="1031" y="212"/>
                        <a:pt x="1031" y="235"/>
                        <a:pt x="1031" y="246"/>
                      </a:cubicBezTo>
                      <a:cubicBezTo>
                        <a:pt x="1031" y="268"/>
                        <a:pt x="1042" y="280"/>
                        <a:pt x="1042" y="280"/>
                      </a:cubicBezTo>
                      <a:cubicBezTo>
                        <a:pt x="1064" y="280"/>
                        <a:pt x="1064" y="280"/>
                        <a:pt x="1064" y="280"/>
                      </a:cubicBezTo>
                      <a:cubicBezTo>
                        <a:pt x="1064" y="302"/>
                        <a:pt x="1064" y="302"/>
                        <a:pt x="1064" y="302"/>
                      </a:cubicBezTo>
                      <a:cubicBezTo>
                        <a:pt x="1087" y="358"/>
                        <a:pt x="1087" y="380"/>
                        <a:pt x="1076" y="392"/>
                      </a:cubicBezTo>
                      <a:cubicBezTo>
                        <a:pt x="1053" y="414"/>
                        <a:pt x="1031" y="425"/>
                        <a:pt x="986" y="425"/>
                      </a:cubicBezTo>
                      <a:cubicBezTo>
                        <a:pt x="986" y="425"/>
                        <a:pt x="986" y="425"/>
                        <a:pt x="974" y="436"/>
                      </a:cubicBezTo>
                      <a:cubicBezTo>
                        <a:pt x="963" y="448"/>
                        <a:pt x="963" y="459"/>
                        <a:pt x="941" y="459"/>
                      </a:cubicBezTo>
                      <a:cubicBezTo>
                        <a:pt x="941" y="459"/>
                        <a:pt x="941" y="459"/>
                        <a:pt x="930" y="459"/>
                      </a:cubicBezTo>
                      <a:cubicBezTo>
                        <a:pt x="919" y="459"/>
                        <a:pt x="907" y="459"/>
                        <a:pt x="885" y="448"/>
                      </a:cubicBezTo>
                      <a:cubicBezTo>
                        <a:pt x="874" y="448"/>
                        <a:pt x="863" y="436"/>
                        <a:pt x="851" y="436"/>
                      </a:cubicBezTo>
                      <a:lnTo>
                        <a:pt x="851" y="436"/>
                      </a:lnTo>
                      <a:cubicBezTo>
                        <a:pt x="851" y="436"/>
                        <a:pt x="840" y="448"/>
                        <a:pt x="840" y="459"/>
                      </a:cubicBezTo>
                      <a:lnTo>
                        <a:pt x="840" y="459"/>
                      </a:lnTo>
                      <a:cubicBezTo>
                        <a:pt x="863" y="481"/>
                        <a:pt x="874" y="504"/>
                        <a:pt x="874" y="526"/>
                      </a:cubicBezTo>
                      <a:cubicBezTo>
                        <a:pt x="874" y="549"/>
                        <a:pt x="863" y="560"/>
                        <a:pt x="851" y="571"/>
                      </a:cubicBezTo>
                      <a:cubicBezTo>
                        <a:pt x="851" y="571"/>
                        <a:pt x="851" y="571"/>
                        <a:pt x="851" y="582"/>
                      </a:cubicBezTo>
                      <a:cubicBezTo>
                        <a:pt x="851" y="593"/>
                        <a:pt x="840" y="616"/>
                        <a:pt x="807" y="616"/>
                      </a:cubicBezTo>
                      <a:lnTo>
                        <a:pt x="807" y="616"/>
                      </a:lnTo>
                      <a:cubicBezTo>
                        <a:pt x="795" y="616"/>
                        <a:pt x="784" y="616"/>
                        <a:pt x="784" y="616"/>
                      </a:cubicBezTo>
                      <a:lnTo>
                        <a:pt x="773" y="616"/>
                      </a:lnTo>
                      <a:cubicBezTo>
                        <a:pt x="773" y="616"/>
                        <a:pt x="773" y="627"/>
                        <a:pt x="773" y="638"/>
                      </a:cubicBezTo>
                      <a:cubicBezTo>
                        <a:pt x="795" y="694"/>
                        <a:pt x="795" y="750"/>
                        <a:pt x="762" y="762"/>
                      </a:cubicBezTo>
                      <a:cubicBezTo>
                        <a:pt x="762" y="773"/>
                        <a:pt x="762" y="773"/>
                        <a:pt x="750" y="773"/>
                      </a:cubicBezTo>
                      <a:cubicBezTo>
                        <a:pt x="739" y="795"/>
                        <a:pt x="706" y="818"/>
                        <a:pt x="672" y="829"/>
                      </a:cubicBezTo>
                      <a:cubicBezTo>
                        <a:pt x="661" y="840"/>
                        <a:pt x="650" y="840"/>
                        <a:pt x="638" y="851"/>
                      </a:cubicBezTo>
                      <a:cubicBezTo>
                        <a:pt x="616" y="862"/>
                        <a:pt x="605" y="874"/>
                        <a:pt x="582" y="874"/>
                      </a:cubicBezTo>
                      <a:cubicBezTo>
                        <a:pt x="582" y="874"/>
                        <a:pt x="571" y="874"/>
                        <a:pt x="571" y="862"/>
                      </a:cubicBezTo>
                      <a:lnTo>
                        <a:pt x="571" y="862"/>
                      </a:lnTo>
                      <a:cubicBezTo>
                        <a:pt x="560" y="1053"/>
                        <a:pt x="560" y="1053"/>
                        <a:pt x="560" y="1053"/>
                      </a:cubicBezTo>
                      <a:cubicBezTo>
                        <a:pt x="526" y="1042"/>
                        <a:pt x="526" y="1042"/>
                        <a:pt x="526" y="1042"/>
                      </a:cubicBezTo>
                      <a:cubicBezTo>
                        <a:pt x="526" y="1042"/>
                        <a:pt x="526" y="1042"/>
                        <a:pt x="515" y="1042"/>
                      </a:cubicBezTo>
                      <a:lnTo>
                        <a:pt x="515" y="1042"/>
                      </a:lnTo>
                      <a:cubicBezTo>
                        <a:pt x="504" y="1042"/>
                        <a:pt x="504" y="1042"/>
                        <a:pt x="504" y="1053"/>
                      </a:cubicBezTo>
                      <a:cubicBezTo>
                        <a:pt x="481" y="1064"/>
                        <a:pt x="481" y="1087"/>
                        <a:pt x="481" y="1087"/>
                      </a:cubicBezTo>
                      <a:lnTo>
                        <a:pt x="481" y="1098"/>
                      </a:lnTo>
                      <a:cubicBezTo>
                        <a:pt x="493" y="1120"/>
                        <a:pt x="493" y="1142"/>
                        <a:pt x="481" y="1165"/>
                      </a:cubicBezTo>
                      <a:cubicBezTo>
                        <a:pt x="470" y="1198"/>
                        <a:pt x="414" y="1210"/>
                        <a:pt x="381" y="1210"/>
                      </a:cubicBezTo>
                      <a:close/>
                      <a:moveTo>
                        <a:pt x="224" y="1031"/>
                      </a:moveTo>
                      <a:lnTo>
                        <a:pt x="224" y="1031"/>
                      </a:lnTo>
                      <a:cubicBezTo>
                        <a:pt x="235" y="1031"/>
                        <a:pt x="246" y="1042"/>
                        <a:pt x="269" y="1064"/>
                      </a:cubicBezTo>
                      <a:cubicBezTo>
                        <a:pt x="280" y="1075"/>
                        <a:pt x="291" y="1087"/>
                        <a:pt x="302" y="1087"/>
                      </a:cubicBezTo>
                      <a:cubicBezTo>
                        <a:pt x="336" y="1109"/>
                        <a:pt x="347" y="1120"/>
                        <a:pt x="358" y="1131"/>
                      </a:cubicBezTo>
                      <a:cubicBezTo>
                        <a:pt x="369" y="1142"/>
                        <a:pt x="369" y="1142"/>
                        <a:pt x="381" y="1154"/>
                      </a:cubicBezTo>
                      <a:cubicBezTo>
                        <a:pt x="392" y="1154"/>
                        <a:pt x="392" y="1154"/>
                        <a:pt x="392" y="1165"/>
                      </a:cubicBezTo>
                      <a:cubicBezTo>
                        <a:pt x="414" y="1154"/>
                        <a:pt x="437" y="1154"/>
                        <a:pt x="437" y="1154"/>
                      </a:cubicBezTo>
                      <a:cubicBezTo>
                        <a:pt x="448" y="1131"/>
                        <a:pt x="448" y="1120"/>
                        <a:pt x="448" y="1109"/>
                      </a:cubicBezTo>
                      <a:cubicBezTo>
                        <a:pt x="437" y="1109"/>
                        <a:pt x="437" y="1098"/>
                        <a:pt x="437" y="1098"/>
                      </a:cubicBezTo>
                      <a:cubicBezTo>
                        <a:pt x="437" y="1075"/>
                        <a:pt x="448" y="1042"/>
                        <a:pt x="470" y="1019"/>
                      </a:cubicBezTo>
                      <a:cubicBezTo>
                        <a:pt x="481" y="1008"/>
                        <a:pt x="493" y="997"/>
                        <a:pt x="515" y="997"/>
                      </a:cubicBezTo>
                      <a:lnTo>
                        <a:pt x="515" y="997"/>
                      </a:lnTo>
                      <a:cubicBezTo>
                        <a:pt x="526" y="862"/>
                        <a:pt x="526" y="862"/>
                        <a:pt x="526" y="862"/>
                      </a:cubicBezTo>
                      <a:cubicBezTo>
                        <a:pt x="526" y="840"/>
                        <a:pt x="538" y="818"/>
                        <a:pt x="560" y="818"/>
                      </a:cubicBezTo>
                      <a:cubicBezTo>
                        <a:pt x="571" y="818"/>
                        <a:pt x="571" y="829"/>
                        <a:pt x="582" y="829"/>
                      </a:cubicBezTo>
                      <a:lnTo>
                        <a:pt x="582" y="829"/>
                      </a:lnTo>
                      <a:cubicBezTo>
                        <a:pt x="594" y="829"/>
                        <a:pt x="605" y="818"/>
                        <a:pt x="616" y="818"/>
                      </a:cubicBezTo>
                      <a:cubicBezTo>
                        <a:pt x="627" y="806"/>
                        <a:pt x="638" y="795"/>
                        <a:pt x="661" y="795"/>
                      </a:cubicBezTo>
                      <a:cubicBezTo>
                        <a:pt x="683" y="773"/>
                        <a:pt x="706" y="762"/>
                        <a:pt x="717" y="750"/>
                      </a:cubicBezTo>
                      <a:cubicBezTo>
                        <a:pt x="728" y="739"/>
                        <a:pt x="739" y="739"/>
                        <a:pt x="739" y="728"/>
                      </a:cubicBezTo>
                      <a:cubicBezTo>
                        <a:pt x="750" y="728"/>
                        <a:pt x="750" y="694"/>
                        <a:pt x="739" y="649"/>
                      </a:cubicBezTo>
                      <a:cubicBezTo>
                        <a:pt x="728" y="627"/>
                        <a:pt x="728" y="605"/>
                        <a:pt x="739" y="593"/>
                      </a:cubicBezTo>
                      <a:cubicBezTo>
                        <a:pt x="750" y="582"/>
                        <a:pt x="762" y="571"/>
                        <a:pt x="784" y="571"/>
                      </a:cubicBezTo>
                      <a:cubicBezTo>
                        <a:pt x="795" y="571"/>
                        <a:pt x="795" y="571"/>
                        <a:pt x="807" y="582"/>
                      </a:cubicBezTo>
                      <a:cubicBezTo>
                        <a:pt x="807" y="571"/>
                        <a:pt x="807" y="571"/>
                        <a:pt x="807" y="571"/>
                      </a:cubicBezTo>
                      <a:cubicBezTo>
                        <a:pt x="807" y="560"/>
                        <a:pt x="818" y="538"/>
                        <a:pt x="829" y="526"/>
                      </a:cubicBezTo>
                      <a:cubicBezTo>
                        <a:pt x="829" y="526"/>
                        <a:pt x="829" y="526"/>
                        <a:pt x="829" y="515"/>
                      </a:cubicBezTo>
                      <a:lnTo>
                        <a:pt x="818" y="504"/>
                      </a:lnTo>
                      <a:cubicBezTo>
                        <a:pt x="795" y="493"/>
                        <a:pt x="795" y="470"/>
                        <a:pt x="795" y="459"/>
                      </a:cubicBezTo>
                      <a:cubicBezTo>
                        <a:pt x="795" y="425"/>
                        <a:pt x="818" y="403"/>
                        <a:pt x="840" y="392"/>
                      </a:cubicBezTo>
                      <a:lnTo>
                        <a:pt x="851" y="392"/>
                      </a:lnTo>
                      <a:cubicBezTo>
                        <a:pt x="874" y="392"/>
                        <a:pt x="885" y="403"/>
                        <a:pt x="907" y="403"/>
                      </a:cubicBezTo>
                      <a:cubicBezTo>
                        <a:pt x="919" y="414"/>
                        <a:pt x="930" y="414"/>
                        <a:pt x="930" y="414"/>
                      </a:cubicBezTo>
                      <a:cubicBezTo>
                        <a:pt x="941" y="414"/>
                        <a:pt x="941" y="414"/>
                        <a:pt x="941" y="414"/>
                      </a:cubicBezTo>
                      <a:cubicBezTo>
                        <a:pt x="952" y="403"/>
                        <a:pt x="963" y="380"/>
                        <a:pt x="986" y="380"/>
                      </a:cubicBezTo>
                      <a:cubicBezTo>
                        <a:pt x="1008" y="380"/>
                        <a:pt x="1031" y="380"/>
                        <a:pt x="1042" y="369"/>
                      </a:cubicBezTo>
                      <a:cubicBezTo>
                        <a:pt x="1042" y="369"/>
                        <a:pt x="1042" y="347"/>
                        <a:pt x="1031" y="324"/>
                      </a:cubicBezTo>
                      <a:cubicBezTo>
                        <a:pt x="1008" y="313"/>
                        <a:pt x="986" y="280"/>
                        <a:pt x="986" y="257"/>
                      </a:cubicBezTo>
                      <a:cubicBezTo>
                        <a:pt x="986" y="246"/>
                        <a:pt x="986" y="212"/>
                        <a:pt x="986" y="179"/>
                      </a:cubicBezTo>
                      <a:cubicBezTo>
                        <a:pt x="986" y="167"/>
                        <a:pt x="997" y="145"/>
                        <a:pt x="997" y="134"/>
                      </a:cubicBezTo>
                      <a:cubicBezTo>
                        <a:pt x="974" y="123"/>
                        <a:pt x="974" y="89"/>
                        <a:pt x="963" y="44"/>
                      </a:cubicBezTo>
                      <a:lnTo>
                        <a:pt x="963" y="44"/>
                      </a:lnTo>
                      <a:cubicBezTo>
                        <a:pt x="963" y="44"/>
                        <a:pt x="952" y="44"/>
                        <a:pt x="952" y="56"/>
                      </a:cubicBezTo>
                      <a:cubicBezTo>
                        <a:pt x="952" y="111"/>
                        <a:pt x="896" y="123"/>
                        <a:pt x="874" y="123"/>
                      </a:cubicBezTo>
                      <a:lnTo>
                        <a:pt x="863" y="123"/>
                      </a:lnTo>
                      <a:lnTo>
                        <a:pt x="863" y="123"/>
                      </a:lnTo>
                      <a:cubicBezTo>
                        <a:pt x="863" y="134"/>
                        <a:pt x="863" y="145"/>
                        <a:pt x="863" y="156"/>
                      </a:cubicBezTo>
                      <a:cubicBezTo>
                        <a:pt x="840" y="190"/>
                        <a:pt x="784" y="212"/>
                        <a:pt x="762" y="224"/>
                      </a:cubicBezTo>
                      <a:cubicBezTo>
                        <a:pt x="750" y="224"/>
                        <a:pt x="750" y="224"/>
                        <a:pt x="750" y="224"/>
                      </a:cubicBezTo>
                      <a:cubicBezTo>
                        <a:pt x="739" y="212"/>
                        <a:pt x="739" y="212"/>
                        <a:pt x="739" y="212"/>
                      </a:cubicBezTo>
                      <a:cubicBezTo>
                        <a:pt x="739" y="212"/>
                        <a:pt x="650" y="134"/>
                        <a:pt x="627" y="111"/>
                      </a:cubicBezTo>
                      <a:cubicBezTo>
                        <a:pt x="627" y="111"/>
                        <a:pt x="605" y="123"/>
                        <a:pt x="594" y="156"/>
                      </a:cubicBezTo>
                      <a:lnTo>
                        <a:pt x="582" y="156"/>
                      </a:lnTo>
                      <a:cubicBezTo>
                        <a:pt x="582" y="167"/>
                        <a:pt x="582" y="179"/>
                        <a:pt x="571" y="179"/>
                      </a:cubicBezTo>
                      <a:cubicBezTo>
                        <a:pt x="594" y="268"/>
                        <a:pt x="594" y="268"/>
                        <a:pt x="594" y="268"/>
                      </a:cubicBezTo>
                      <a:lnTo>
                        <a:pt x="605" y="268"/>
                      </a:lnTo>
                      <a:cubicBezTo>
                        <a:pt x="638" y="268"/>
                        <a:pt x="650" y="280"/>
                        <a:pt x="661" y="291"/>
                      </a:cubicBezTo>
                      <a:cubicBezTo>
                        <a:pt x="672" y="302"/>
                        <a:pt x="683" y="313"/>
                        <a:pt x="672" y="324"/>
                      </a:cubicBezTo>
                      <a:cubicBezTo>
                        <a:pt x="672" y="336"/>
                        <a:pt x="661" y="347"/>
                        <a:pt x="650" y="347"/>
                      </a:cubicBezTo>
                      <a:cubicBezTo>
                        <a:pt x="650" y="358"/>
                        <a:pt x="638" y="358"/>
                        <a:pt x="627" y="358"/>
                      </a:cubicBezTo>
                      <a:cubicBezTo>
                        <a:pt x="627" y="369"/>
                        <a:pt x="616" y="380"/>
                        <a:pt x="605" y="392"/>
                      </a:cubicBezTo>
                      <a:cubicBezTo>
                        <a:pt x="594" y="414"/>
                        <a:pt x="571" y="425"/>
                        <a:pt x="549" y="425"/>
                      </a:cubicBezTo>
                      <a:cubicBezTo>
                        <a:pt x="549" y="425"/>
                        <a:pt x="549" y="425"/>
                        <a:pt x="538" y="425"/>
                      </a:cubicBezTo>
                      <a:cubicBezTo>
                        <a:pt x="515" y="414"/>
                        <a:pt x="504" y="403"/>
                        <a:pt x="504" y="392"/>
                      </a:cubicBezTo>
                      <a:lnTo>
                        <a:pt x="504" y="392"/>
                      </a:lnTo>
                      <a:cubicBezTo>
                        <a:pt x="493" y="403"/>
                        <a:pt x="470" y="414"/>
                        <a:pt x="448" y="414"/>
                      </a:cubicBezTo>
                      <a:cubicBezTo>
                        <a:pt x="448" y="414"/>
                        <a:pt x="437" y="414"/>
                        <a:pt x="425" y="414"/>
                      </a:cubicBezTo>
                      <a:cubicBezTo>
                        <a:pt x="425" y="414"/>
                        <a:pt x="425" y="414"/>
                        <a:pt x="425" y="425"/>
                      </a:cubicBezTo>
                      <a:cubicBezTo>
                        <a:pt x="425" y="425"/>
                        <a:pt x="437" y="436"/>
                        <a:pt x="437" y="448"/>
                      </a:cubicBezTo>
                      <a:cubicBezTo>
                        <a:pt x="448" y="493"/>
                        <a:pt x="448" y="515"/>
                        <a:pt x="437" y="526"/>
                      </a:cubicBezTo>
                      <a:cubicBezTo>
                        <a:pt x="425" y="538"/>
                        <a:pt x="414" y="549"/>
                        <a:pt x="403" y="538"/>
                      </a:cubicBezTo>
                      <a:cubicBezTo>
                        <a:pt x="392" y="538"/>
                        <a:pt x="381" y="538"/>
                        <a:pt x="381" y="538"/>
                      </a:cubicBezTo>
                      <a:cubicBezTo>
                        <a:pt x="381" y="538"/>
                        <a:pt x="381" y="538"/>
                        <a:pt x="381" y="549"/>
                      </a:cubicBezTo>
                      <a:cubicBezTo>
                        <a:pt x="381" y="560"/>
                        <a:pt x="381" y="571"/>
                        <a:pt x="369" y="582"/>
                      </a:cubicBezTo>
                      <a:cubicBezTo>
                        <a:pt x="369" y="593"/>
                        <a:pt x="358" y="593"/>
                        <a:pt x="358" y="593"/>
                      </a:cubicBezTo>
                      <a:cubicBezTo>
                        <a:pt x="347" y="593"/>
                        <a:pt x="347" y="593"/>
                        <a:pt x="336" y="582"/>
                      </a:cubicBezTo>
                      <a:cubicBezTo>
                        <a:pt x="336" y="582"/>
                        <a:pt x="325" y="582"/>
                        <a:pt x="314" y="582"/>
                      </a:cubicBezTo>
                      <a:cubicBezTo>
                        <a:pt x="291" y="582"/>
                        <a:pt x="280" y="571"/>
                        <a:pt x="269" y="571"/>
                      </a:cubicBezTo>
                      <a:lnTo>
                        <a:pt x="269" y="571"/>
                      </a:lnTo>
                      <a:cubicBezTo>
                        <a:pt x="257" y="582"/>
                        <a:pt x="246" y="593"/>
                        <a:pt x="235" y="605"/>
                      </a:cubicBezTo>
                      <a:cubicBezTo>
                        <a:pt x="212" y="616"/>
                        <a:pt x="201" y="627"/>
                        <a:pt x="179" y="627"/>
                      </a:cubicBezTo>
                      <a:cubicBezTo>
                        <a:pt x="156" y="627"/>
                        <a:pt x="134" y="616"/>
                        <a:pt x="123" y="605"/>
                      </a:cubicBezTo>
                      <a:lnTo>
                        <a:pt x="123" y="605"/>
                      </a:lnTo>
                      <a:cubicBezTo>
                        <a:pt x="101" y="627"/>
                        <a:pt x="78" y="661"/>
                        <a:pt x="56" y="672"/>
                      </a:cubicBezTo>
                      <a:cubicBezTo>
                        <a:pt x="45" y="672"/>
                        <a:pt x="45" y="683"/>
                        <a:pt x="45" y="694"/>
                      </a:cubicBezTo>
                      <a:cubicBezTo>
                        <a:pt x="45" y="705"/>
                        <a:pt x="45" y="705"/>
                        <a:pt x="56" y="705"/>
                      </a:cubicBezTo>
                      <a:cubicBezTo>
                        <a:pt x="89" y="705"/>
                        <a:pt x="101" y="728"/>
                        <a:pt x="101" y="739"/>
                      </a:cubicBezTo>
                      <a:cubicBezTo>
                        <a:pt x="112" y="750"/>
                        <a:pt x="101" y="762"/>
                        <a:pt x="89" y="773"/>
                      </a:cubicBezTo>
                      <a:lnTo>
                        <a:pt x="101" y="784"/>
                      </a:lnTo>
                      <a:cubicBezTo>
                        <a:pt x="101" y="784"/>
                        <a:pt x="112" y="784"/>
                        <a:pt x="123" y="795"/>
                      </a:cubicBezTo>
                      <a:cubicBezTo>
                        <a:pt x="134" y="818"/>
                        <a:pt x="145" y="907"/>
                        <a:pt x="145" y="952"/>
                      </a:cubicBezTo>
                      <a:lnTo>
                        <a:pt x="145" y="952"/>
                      </a:lnTo>
                      <a:cubicBezTo>
                        <a:pt x="168" y="952"/>
                        <a:pt x="190" y="952"/>
                        <a:pt x="201" y="974"/>
                      </a:cubicBezTo>
                      <a:cubicBezTo>
                        <a:pt x="201" y="986"/>
                        <a:pt x="212" y="1008"/>
                        <a:pt x="224" y="1031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3" name="Freeform 81">
                  <a:extLst>
                    <a:ext uri="{FF2B5EF4-FFF2-40B4-BE49-F238E27FC236}">
                      <a16:creationId xmlns:a16="http://schemas.microsoft.com/office/drawing/2014/main" id="{D9DB2FF0-CEDC-7DEF-4C18-4574D0DAA6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6663" y="3090863"/>
                  <a:ext cx="133350" cy="201612"/>
                </a:xfrm>
                <a:custGeom>
                  <a:avLst/>
                  <a:gdLst>
                    <a:gd name="T0" fmla="*/ 90 w 371"/>
                    <a:gd name="T1" fmla="*/ 213 h 561"/>
                    <a:gd name="T2" fmla="*/ 90 w 371"/>
                    <a:gd name="T3" fmla="*/ 213 h 561"/>
                    <a:gd name="T4" fmla="*/ 90 w 371"/>
                    <a:gd name="T5" fmla="*/ 89 h 561"/>
                    <a:gd name="T6" fmla="*/ 112 w 371"/>
                    <a:gd name="T7" fmla="*/ 11 h 561"/>
                    <a:gd name="T8" fmla="*/ 57 w 371"/>
                    <a:gd name="T9" fmla="*/ 112 h 561"/>
                    <a:gd name="T10" fmla="*/ 23 w 371"/>
                    <a:gd name="T11" fmla="*/ 179 h 561"/>
                    <a:gd name="T12" fmla="*/ 34 w 371"/>
                    <a:gd name="T13" fmla="*/ 213 h 561"/>
                    <a:gd name="T14" fmla="*/ 101 w 371"/>
                    <a:gd name="T15" fmla="*/ 313 h 561"/>
                    <a:gd name="T16" fmla="*/ 146 w 371"/>
                    <a:gd name="T17" fmla="*/ 380 h 561"/>
                    <a:gd name="T18" fmla="*/ 224 w 371"/>
                    <a:gd name="T19" fmla="*/ 425 h 561"/>
                    <a:gd name="T20" fmla="*/ 359 w 371"/>
                    <a:gd name="T21" fmla="*/ 538 h 561"/>
                    <a:gd name="T22" fmla="*/ 348 w 371"/>
                    <a:gd name="T23" fmla="*/ 482 h 561"/>
                    <a:gd name="T24" fmla="*/ 258 w 371"/>
                    <a:gd name="T25" fmla="*/ 414 h 561"/>
                    <a:gd name="T26" fmla="*/ 180 w 371"/>
                    <a:gd name="T27" fmla="*/ 347 h 561"/>
                    <a:gd name="T28" fmla="*/ 146 w 371"/>
                    <a:gd name="T29" fmla="*/ 280 h 561"/>
                    <a:gd name="T30" fmla="*/ 90 w 371"/>
                    <a:gd name="T31" fmla="*/ 213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71" h="561">
                      <a:moveTo>
                        <a:pt x="90" y="213"/>
                      </a:moveTo>
                      <a:lnTo>
                        <a:pt x="90" y="213"/>
                      </a:lnTo>
                      <a:cubicBezTo>
                        <a:pt x="79" y="201"/>
                        <a:pt x="79" y="134"/>
                        <a:pt x="90" y="89"/>
                      </a:cubicBezTo>
                      <a:cubicBezTo>
                        <a:pt x="112" y="56"/>
                        <a:pt x="124" y="22"/>
                        <a:pt x="112" y="11"/>
                      </a:cubicBezTo>
                      <a:cubicBezTo>
                        <a:pt x="101" y="0"/>
                        <a:pt x="68" y="67"/>
                        <a:pt x="57" y="112"/>
                      </a:cubicBezTo>
                      <a:cubicBezTo>
                        <a:pt x="57" y="145"/>
                        <a:pt x="34" y="168"/>
                        <a:pt x="23" y="179"/>
                      </a:cubicBezTo>
                      <a:cubicBezTo>
                        <a:pt x="0" y="201"/>
                        <a:pt x="12" y="213"/>
                        <a:pt x="34" y="213"/>
                      </a:cubicBezTo>
                      <a:cubicBezTo>
                        <a:pt x="68" y="213"/>
                        <a:pt x="101" y="291"/>
                        <a:pt x="101" y="313"/>
                      </a:cubicBezTo>
                      <a:cubicBezTo>
                        <a:pt x="101" y="336"/>
                        <a:pt x="124" y="380"/>
                        <a:pt x="146" y="380"/>
                      </a:cubicBezTo>
                      <a:cubicBezTo>
                        <a:pt x="168" y="392"/>
                        <a:pt x="191" y="425"/>
                        <a:pt x="224" y="425"/>
                      </a:cubicBezTo>
                      <a:cubicBezTo>
                        <a:pt x="258" y="425"/>
                        <a:pt x="348" y="515"/>
                        <a:pt x="359" y="538"/>
                      </a:cubicBezTo>
                      <a:cubicBezTo>
                        <a:pt x="359" y="560"/>
                        <a:pt x="370" y="493"/>
                        <a:pt x="348" y="482"/>
                      </a:cubicBezTo>
                      <a:cubicBezTo>
                        <a:pt x="314" y="459"/>
                        <a:pt x="292" y="425"/>
                        <a:pt x="258" y="414"/>
                      </a:cubicBezTo>
                      <a:cubicBezTo>
                        <a:pt x="236" y="403"/>
                        <a:pt x="213" y="358"/>
                        <a:pt x="180" y="347"/>
                      </a:cubicBezTo>
                      <a:cubicBezTo>
                        <a:pt x="146" y="347"/>
                        <a:pt x="168" y="291"/>
                        <a:pt x="146" y="280"/>
                      </a:cubicBezTo>
                      <a:cubicBezTo>
                        <a:pt x="124" y="280"/>
                        <a:pt x="101" y="224"/>
                        <a:pt x="90" y="21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4" name="Freeform 82">
                  <a:extLst>
                    <a:ext uri="{FF2B5EF4-FFF2-40B4-BE49-F238E27FC236}">
                      <a16:creationId xmlns:a16="http://schemas.microsoft.com/office/drawing/2014/main" id="{DF56740B-F35D-5C20-907F-2CF6455935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1900" y="3087688"/>
                  <a:ext cx="141288" cy="209550"/>
                </a:xfrm>
                <a:custGeom>
                  <a:avLst/>
                  <a:gdLst>
                    <a:gd name="T0" fmla="*/ 370 w 393"/>
                    <a:gd name="T1" fmla="*/ 582 h 583"/>
                    <a:gd name="T2" fmla="*/ 370 w 393"/>
                    <a:gd name="T3" fmla="*/ 582 h 583"/>
                    <a:gd name="T4" fmla="*/ 370 w 393"/>
                    <a:gd name="T5" fmla="*/ 582 h 583"/>
                    <a:gd name="T6" fmla="*/ 348 w 393"/>
                    <a:gd name="T7" fmla="*/ 560 h 583"/>
                    <a:gd name="T8" fmla="*/ 235 w 393"/>
                    <a:gd name="T9" fmla="*/ 459 h 583"/>
                    <a:gd name="T10" fmla="*/ 168 w 393"/>
                    <a:gd name="T11" fmla="*/ 425 h 583"/>
                    <a:gd name="T12" fmla="*/ 157 w 393"/>
                    <a:gd name="T13" fmla="*/ 414 h 583"/>
                    <a:gd name="T14" fmla="*/ 90 w 393"/>
                    <a:gd name="T15" fmla="*/ 324 h 583"/>
                    <a:gd name="T16" fmla="*/ 45 w 393"/>
                    <a:gd name="T17" fmla="*/ 246 h 583"/>
                    <a:gd name="T18" fmla="*/ 45 w 393"/>
                    <a:gd name="T19" fmla="*/ 246 h 583"/>
                    <a:gd name="T20" fmla="*/ 0 w 393"/>
                    <a:gd name="T21" fmla="*/ 224 h 583"/>
                    <a:gd name="T22" fmla="*/ 23 w 393"/>
                    <a:gd name="T23" fmla="*/ 179 h 583"/>
                    <a:gd name="T24" fmla="*/ 56 w 393"/>
                    <a:gd name="T25" fmla="*/ 111 h 583"/>
                    <a:gd name="T26" fmla="*/ 123 w 393"/>
                    <a:gd name="T27" fmla="*/ 0 h 583"/>
                    <a:gd name="T28" fmla="*/ 135 w 393"/>
                    <a:gd name="T29" fmla="*/ 0 h 583"/>
                    <a:gd name="T30" fmla="*/ 135 w 393"/>
                    <a:gd name="T31" fmla="*/ 100 h 583"/>
                    <a:gd name="T32" fmla="*/ 123 w 393"/>
                    <a:gd name="T33" fmla="*/ 111 h 583"/>
                    <a:gd name="T34" fmla="*/ 123 w 393"/>
                    <a:gd name="T35" fmla="*/ 212 h 583"/>
                    <a:gd name="T36" fmla="*/ 135 w 393"/>
                    <a:gd name="T37" fmla="*/ 235 h 583"/>
                    <a:gd name="T38" fmla="*/ 168 w 393"/>
                    <a:gd name="T39" fmla="*/ 280 h 583"/>
                    <a:gd name="T40" fmla="*/ 191 w 393"/>
                    <a:gd name="T41" fmla="*/ 324 h 583"/>
                    <a:gd name="T42" fmla="*/ 191 w 393"/>
                    <a:gd name="T43" fmla="*/ 336 h 583"/>
                    <a:gd name="T44" fmla="*/ 191 w 393"/>
                    <a:gd name="T45" fmla="*/ 336 h 583"/>
                    <a:gd name="T46" fmla="*/ 258 w 393"/>
                    <a:gd name="T47" fmla="*/ 380 h 583"/>
                    <a:gd name="T48" fmla="*/ 280 w 393"/>
                    <a:gd name="T49" fmla="*/ 403 h 583"/>
                    <a:gd name="T50" fmla="*/ 348 w 393"/>
                    <a:gd name="T51" fmla="*/ 448 h 583"/>
                    <a:gd name="T52" fmla="*/ 370 w 393"/>
                    <a:gd name="T53" fmla="*/ 470 h 583"/>
                    <a:gd name="T54" fmla="*/ 392 w 393"/>
                    <a:gd name="T55" fmla="*/ 560 h 583"/>
                    <a:gd name="T56" fmla="*/ 370 w 393"/>
                    <a:gd name="T57" fmla="*/ 582 h 583"/>
                    <a:gd name="T58" fmla="*/ 179 w 393"/>
                    <a:gd name="T59" fmla="*/ 380 h 583"/>
                    <a:gd name="T60" fmla="*/ 179 w 393"/>
                    <a:gd name="T61" fmla="*/ 380 h 583"/>
                    <a:gd name="T62" fmla="*/ 202 w 393"/>
                    <a:gd name="T63" fmla="*/ 391 h 583"/>
                    <a:gd name="T64" fmla="*/ 224 w 393"/>
                    <a:gd name="T65" fmla="*/ 414 h 583"/>
                    <a:gd name="T66" fmla="*/ 191 w 393"/>
                    <a:gd name="T67" fmla="*/ 380 h 583"/>
                    <a:gd name="T68" fmla="*/ 179 w 393"/>
                    <a:gd name="T69" fmla="*/ 380 h 583"/>
                    <a:gd name="T70" fmla="*/ 123 w 393"/>
                    <a:gd name="T71" fmla="*/ 291 h 583"/>
                    <a:gd name="T72" fmla="*/ 123 w 393"/>
                    <a:gd name="T73" fmla="*/ 291 h 583"/>
                    <a:gd name="T74" fmla="*/ 135 w 393"/>
                    <a:gd name="T75" fmla="*/ 324 h 583"/>
                    <a:gd name="T76" fmla="*/ 157 w 393"/>
                    <a:gd name="T77" fmla="*/ 369 h 583"/>
                    <a:gd name="T78" fmla="*/ 146 w 393"/>
                    <a:gd name="T79" fmla="*/ 324 h 583"/>
                    <a:gd name="T80" fmla="*/ 146 w 393"/>
                    <a:gd name="T81" fmla="*/ 313 h 583"/>
                    <a:gd name="T82" fmla="*/ 123 w 393"/>
                    <a:gd name="T83" fmla="*/ 291 h 583"/>
                    <a:gd name="T84" fmla="*/ 56 w 393"/>
                    <a:gd name="T85" fmla="*/ 201 h 583"/>
                    <a:gd name="T86" fmla="*/ 56 w 393"/>
                    <a:gd name="T87" fmla="*/ 201 h 583"/>
                    <a:gd name="T88" fmla="*/ 79 w 393"/>
                    <a:gd name="T89" fmla="*/ 212 h 583"/>
                    <a:gd name="T90" fmla="*/ 68 w 393"/>
                    <a:gd name="T91" fmla="*/ 179 h 583"/>
                    <a:gd name="T92" fmla="*/ 56 w 393"/>
                    <a:gd name="T93" fmla="*/ 201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93" h="583">
                      <a:moveTo>
                        <a:pt x="370" y="582"/>
                      </a:moveTo>
                      <a:lnTo>
                        <a:pt x="370" y="582"/>
                      </a:lnTo>
                      <a:lnTo>
                        <a:pt x="370" y="582"/>
                      </a:lnTo>
                      <a:cubicBezTo>
                        <a:pt x="359" y="582"/>
                        <a:pt x="348" y="571"/>
                        <a:pt x="348" y="560"/>
                      </a:cubicBezTo>
                      <a:cubicBezTo>
                        <a:pt x="337" y="537"/>
                        <a:pt x="258" y="459"/>
                        <a:pt x="235" y="459"/>
                      </a:cubicBezTo>
                      <a:cubicBezTo>
                        <a:pt x="213" y="459"/>
                        <a:pt x="191" y="436"/>
                        <a:pt x="168" y="425"/>
                      </a:cubicBezTo>
                      <a:lnTo>
                        <a:pt x="157" y="414"/>
                      </a:lnTo>
                      <a:cubicBezTo>
                        <a:pt x="123" y="403"/>
                        <a:pt x="90" y="358"/>
                        <a:pt x="90" y="324"/>
                      </a:cubicBezTo>
                      <a:cubicBezTo>
                        <a:pt x="90" y="313"/>
                        <a:pt x="68" y="257"/>
                        <a:pt x="45" y="246"/>
                      </a:cubicBezTo>
                      <a:lnTo>
                        <a:pt x="45" y="246"/>
                      </a:lnTo>
                      <a:cubicBezTo>
                        <a:pt x="23" y="246"/>
                        <a:pt x="11" y="235"/>
                        <a:pt x="0" y="224"/>
                      </a:cubicBezTo>
                      <a:cubicBezTo>
                        <a:pt x="0" y="201"/>
                        <a:pt x="0" y="190"/>
                        <a:pt x="23" y="179"/>
                      </a:cubicBezTo>
                      <a:cubicBezTo>
                        <a:pt x="34" y="167"/>
                        <a:pt x="45" y="145"/>
                        <a:pt x="56" y="111"/>
                      </a:cubicBezTo>
                      <a:cubicBezTo>
                        <a:pt x="56" y="111"/>
                        <a:pt x="79" y="0"/>
                        <a:pt x="123" y="0"/>
                      </a:cubicBezTo>
                      <a:lnTo>
                        <a:pt x="135" y="0"/>
                      </a:lnTo>
                      <a:cubicBezTo>
                        <a:pt x="157" y="22"/>
                        <a:pt x="146" y="55"/>
                        <a:pt x="135" y="100"/>
                      </a:cubicBezTo>
                      <a:cubicBezTo>
                        <a:pt x="123" y="100"/>
                        <a:pt x="123" y="111"/>
                        <a:pt x="123" y="111"/>
                      </a:cubicBezTo>
                      <a:cubicBezTo>
                        <a:pt x="112" y="145"/>
                        <a:pt x="112" y="201"/>
                        <a:pt x="123" y="212"/>
                      </a:cubicBezTo>
                      <a:cubicBezTo>
                        <a:pt x="123" y="212"/>
                        <a:pt x="135" y="224"/>
                        <a:pt x="135" y="235"/>
                      </a:cubicBezTo>
                      <a:cubicBezTo>
                        <a:pt x="146" y="246"/>
                        <a:pt x="157" y="268"/>
                        <a:pt x="168" y="280"/>
                      </a:cubicBezTo>
                      <a:cubicBezTo>
                        <a:pt x="191" y="280"/>
                        <a:pt x="191" y="313"/>
                        <a:pt x="191" y="324"/>
                      </a:cubicBezTo>
                      <a:lnTo>
                        <a:pt x="191" y="336"/>
                      </a:lnTo>
                      <a:lnTo>
                        <a:pt x="191" y="336"/>
                      </a:lnTo>
                      <a:cubicBezTo>
                        <a:pt x="224" y="347"/>
                        <a:pt x="235" y="358"/>
                        <a:pt x="258" y="380"/>
                      </a:cubicBezTo>
                      <a:cubicBezTo>
                        <a:pt x="258" y="391"/>
                        <a:pt x="269" y="403"/>
                        <a:pt x="280" y="403"/>
                      </a:cubicBezTo>
                      <a:cubicBezTo>
                        <a:pt x="303" y="414"/>
                        <a:pt x="325" y="436"/>
                        <a:pt x="348" y="448"/>
                      </a:cubicBezTo>
                      <a:cubicBezTo>
                        <a:pt x="348" y="459"/>
                        <a:pt x="359" y="470"/>
                        <a:pt x="370" y="470"/>
                      </a:cubicBezTo>
                      <a:cubicBezTo>
                        <a:pt x="392" y="493"/>
                        <a:pt x="392" y="537"/>
                        <a:pt x="392" y="560"/>
                      </a:cubicBezTo>
                      <a:cubicBezTo>
                        <a:pt x="381" y="571"/>
                        <a:pt x="381" y="582"/>
                        <a:pt x="370" y="582"/>
                      </a:cubicBezTo>
                      <a:close/>
                      <a:moveTo>
                        <a:pt x="179" y="380"/>
                      </a:moveTo>
                      <a:lnTo>
                        <a:pt x="179" y="380"/>
                      </a:lnTo>
                      <a:cubicBezTo>
                        <a:pt x="191" y="380"/>
                        <a:pt x="191" y="391"/>
                        <a:pt x="202" y="391"/>
                      </a:cubicBezTo>
                      <a:cubicBezTo>
                        <a:pt x="202" y="403"/>
                        <a:pt x="213" y="403"/>
                        <a:pt x="224" y="414"/>
                      </a:cubicBezTo>
                      <a:cubicBezTo>
                        <a:pt x="213" y="391"/>
                        <a:pt x="202" y="380"/>
                        <a:pt x="191" y="380"/>
                      </a:cubicBezTo>
                      <a:cubicBezTo>
                        <a:pt x="179" y="380"/>
                        <a:pt x="179" y="380"/>
                        <a:pt x="179" y="380"/>
                      </a:cubicBezTo>
                      <a:close/>
                      <a:moveTo>
                        <a:pt x="123" y="291"/>
                      </a:moveTo>
                      <a:lnTo>
                        <a:pt x="123" y="291"/>
                      </a:lnTo>
                      <a:cubicBezTo>
                        <a:pt x="123" y="302"/>
                        <a:pt x="135" y="324"/>
                        <a:pt x="135" y="324"/>
                      </a:cubicBezTo>
                      <a:cubicBezTo>
                        <a:pt x="135" y="336"/>
                        <a:pt x="146" y="358"/>
                        <a:pt x="157" y="369"/>
                      </a:cubicBezTo>
                      <a:cubicBezTo>
                        <a:pt x="146" y="358"/>
                        <a:pt x="146" y="336"/>
                        <a:pt x="146" y="324"/>
                      </a:cubicBezTo>
                      <a:lnTo>
                        <a:pt x="146" y="313"/>
                      </a:lnTo>
                      <a:cubicBezTo>
                        <a:pt x="135" y="313"/>
                        <a:pt x="135" y="302"/>
                        <a:pt x="123" y="291"/>
                      </a:cubicBezTo>
                      <a:close/>
                      <a:moveTo>
                        <a:pt x="56" y="201"/>
                      </a:moveTo>
                      <a:lnTo>
                        <a:pt x="56" y="201"/>
                      </a:lnTo>
                      <a:cubicBezTo>
                        <a:pt x="68" y="201"/>
                        <a:pt x="68" y="201"/>
                        <a:pt x="79" y="212"/>
                      </a:cubicBezTo>
                      <a:cubicBezTo>
                        <a:pt x="79" y="201"/>
                        <a:pt x="68" y="190"/>
                        <a:pt x="68" y="179"/>
                      </a:cubicBezTo>
                      <a:cubicBezTo>
                        <a:pt x="68" y="190"/>
                        <a:pt x="56" y="201"/>
                        <a:pt x="56" y="201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5" name="Freeform 83">
                  <a:extLst>
                    <a:ext uri="{FF2B5EF4-FFF2-40B4-BE49-F238E27FC236}">
                      <a16:creationId xmlns:a16="http://schemas.microsoft.com/office/drawing/2014/main" id="{A95A2B34-3D0B-534B-EBED-05F635BFAB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51125" y="3271838"/>
                  <a:ext cx="36513" cy="20637"/>
                </a:xfrm>
                <a:custGeom>
                  <a:avLst/>
                  <a:gdLst>
                    <a:gd name="T0" fmla="*/ 78 w 102"/>
                    <a:gd name="T1" fmla="*/ 22 h 57"/>
                    <a:gd name="T2" fmla="*/ 78 w 102"/>
                    <a:gd name="T3" fmla="*/ 22 h 57"/>
                    <a:gd name="T4" fmla="*/ 11 w 102"/>
                    <a:gd name="T5" fmla="*/ 0 h 57"/>
                    <a:gd name="T6" fmla="*/ 45 w 102"/>
                    <a:gd name="T7" fmla="*/ 34 h 57"/>
                    <a:gd name="T8" fmla="*/ 78 w 102"/>
                    <a:gd name="T9" fmla="*/ 2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7">
                      <a:moveTo>
                        <a:pt x="78" y="22"/>
                      </a:moveTo>
                      <a:lnTo>
                        <a:pt x="78" y="22"/>
                      </a:lnTo>
                      <a:cubicBezTo>
                        <a:pt x="67" y="11"/>
                        <a:pt x="22" y="0"/>
                        <a:pt x="11" y="0"/>
                      </a:cubicBezTo>
                      <a:cubicBezTo>
                        <a:pt x="0" y="11"/>
                        <a:pt x="22" y="11"/>
                        <a:pt x="45" y="34"/>
                      </a:cubicBezTo>
                      <a:cubicBezTo>
                        <a:pt x="67" y="56"/>
                        <a:pt x="101" y="45"/>
                        <a:pt x="78" y="2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6" name="Freeform 84">
                  <a:extLst>
                    <a:ext uri="{FF2B5EF4-FFF2-40B4-BE49-F238E27FC236}">
                      <a16:creationId xmlns:a16="http://schemas.microsoft.com/office/drawing/2014/main" id="{5130D165-2D27-B29B-5E62-0C609FB2CB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47950" y="3263900"/>
                  <a:ext cx="44450" cy="31750"/>
                </a:xfrm>
                <a:custGeom>
                  <a:avLst/>
                  <a:gdLst>
                    <a:gd name="T0" fmla="*/ 78 w 124"/>
                    <a:gd name="T1" fmla="*/ 89 h 90"/>
                    <a:gd name="T2" fmla="*/ 78 w 124"/>
                    <a:gd name="T3" fmla="*/ 89 h 90"/>
                    <a:gd name="T4" fmla="*/ 78 w 124"/>
                    <a:gd name="T5" fmla="*/ 89 h 90"/>
                    <a:gd name="T6" fmla="*/ 44 w 124"/>
                    <a:gd name="T7" fmla="*/ 78 h 90"/>
                    <a:gd name="T8" fmla="*/ 22 w 124"/>
                    <a:gd name="T9" fmla="*/ 56 h 90"/>
                    <a:gd name="T10" fmla="*/ 0 w 124"/>
                    <a:gd name="T11" fmla="*/ 33 h 90"/>
                    <a:gd name="T12" fmla="*/ 11 w 124"/>
                    <a:gd name="T13" fmla="*/ 11 h 90"/>
                    <a:gd name="T14" fmla="*/ 33 w 124"/>
                    <a:gd name="T15" fmla="*/ 0 h 90"/>
                    <a:gd name="T16" fmla="*/ 100 w 124"/>
                    <a:gd name="T17" fmla="*/ 22 h 90"/>
                    <a:gd name="T18" fmla="*/ 112 w 124"/>
                    <a:gd name="T19" fmla="*/ 67 h 90"/>
                    <a:gd name="T20" fmla="*/ 78 w 124"/>
                    <a:gd name="T21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4" h="90">
                      <a:moveTo>
                        <a:pt x="78" y="89"/>
                      </a:moveTo>
                      <a:lnTo>
                        <a:pt x="78" y="89"/>
                      </a:lnTo>
                      <a:lnTo>
                        <a:pt x="78" y="89"/>
                      </a:lnTo>
                      <a:cubicBezTo>
                        <a:pt x="67" y="89"/>
                        <a:pt x="56" y="89"/>
                        <a:pt x="44" y="78"/>
                      </a:cubicBezTo>
                      <a:cubicBezTo>
                        <a:pt x="33" y="67"/>
                        <a:pt x="22" y="67"/>
                        <a:pt x="22" y="56"/>
                      </a:cubicBezTo>
                      <a:cubicBezTo>
                        <a:pt x="11" y="56"/>
                        <a:pt x="0" y="44"/>
                        <a:pt x="0" y="33"/>
                      </a:cubicBezTo>
                      <a:cubicBezTo>
                        <a:pt x="0" y="33"/>
                        <a:pt x="0" y="22"/>
                        <a:pt x="11" y="11"/>
                      </a:cubicBezTo>
                      <a:cubicBezTo>
                        <a:pt x="11" y="0"/>
                        <a:pt x="22" y="0"/>
                        <a:pt x="33" y="0"/>
                      </a:cubicBezTo>
                      <a:cubicBezTo>
                        <a:pt x="56" y="0"/>
                        <a:pt x="89" y="11"/>
                        <a:pt x="100" y="22"/>
                      </a:cubicBezTo>
                      <a:cubicBezTo>
                        <a:pt x="123" y="44"/>
                        <a:pt x="112" y="67"/>
                        <a:pt x="112" y="67"/>
                      </a:cubicBezTo>
                      <a:cubicBezTo>
                        <a:pt x="112" y="78"/>
                        <a:pt x="89" y="89"/>
                        <a:pt x="78" y="89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7" name="Freeform 85">
                  <a:extLst>
                    <a:ext uri="{FF2B5EF4-FFF2-40B4-BE49-F238E27FC236}">
                      <a16:creationId xmlns:a16="http://schemas.microsoft.com/office/drawing/2014/main" id="{309FC42C-5F47-38FB-76EA-95C37285EA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3375" y="3098800"/>
                  <a:ext cx="49213" cy="69850"/>
                </a:xfrm>
                <a:custGeom>
                  <a:avLst/>
                  <a:gdLst>
                    <a:gd name="T0" fmla="*/ 79 w 136"/>
                    <a:gd name="T1" fmla="*/ 56 h 192"/>
                    <a:gd name="T2" fmla="*/ 79 w 136"/>
                    <a:gd name="T3" fmla="*/ 56 h 192"/>
                    <a:gd name="T4" fmla="*/ 34 w 136"/>
                    <a:gd name="T5" fmla="*/ 22 h 192"/>
                    <a:gd name="T6" fmla="*/ 34 w 136"/>
                    <a:gd name="T7" fmla="*/ 56 h 192"/>
                    <a:gd name="T8" fmla="*/ 90 w 136"/>
                    <a:gd name="T9" fmla="*/ 157 h 192"/>
                    <a:gd name="T10" fmla="*/ 124 w 136"/>
                    <a:gd name="T11" fmla="*/ 134 h 192"/>
                    <a:gd name="T12" fmla="*/ 79 w 136"/>
                    <a:gd name="T13" fmla="*/ 56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" h="192">
                      <a:moveTo>
                        <a:pt x="79" y="56"/>
                      </a:moveTo>
                      <a:lnTo>
                        <a:pt x="79" y="56"/>
                      </a:lnTo>
                      <a:cubicBezTo>
                        <a:pt x="45" y="56"/>
                        <a:pt x="45" y="34"/>
                        <a:pt x="34" y="22"/>
                      </a:cubicBezTo>
                      <a:cubicBezTo>
                        <a:pt x="23" y="0"/>
                        <a:pt x="0" y="34"/>
                        <a:pt x="34" y="56"/>
                      </a:cubicBezTo>
                      <a:cubicBezTo>
                        <a:pt x="56" y="90"/>
                        <a:pt x="90" y="134"/>
                        <a:pt x="90" y="157"/>
                      </a:cubicBezTo>
                      <a:cubicBezTo>
                        <a:pt x="90" y="179"/>
                        <a:pt x="135" y="191"/>
                        <a:pt x="124" y="134"/>
                      </a:cubicBezTo>
                      <a:cubicBezTo>
                        <a:pt x="124" y="78"/>
                        <a:pt x="90" y="67"/>
                        <a:pt x="79" y="5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8" name="Freeform 86">
                  <a:extLst>
                    <a:ext uri="{FF2B5EF4-FFF2-40B4-BE49-F238E27FC236}">
                      <a16:creationId xmlns:a16="http://schemas.microsoft.com/office/drawing/2014/main" id="{BB9B768E-0687-EA0A-D568-5D8495418C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68613" y="3095625"/>
                  <a:ext cx="57150" cy="77788"/>
                </a:xfrm>
                <a:custGeom>
                  <a:avLst/>
                  <a:gdLst>
                    <a:gd name="T0" fmla="*/ 123 w 158"/>
                    <a:gd name="T1" fmla="*/ 213 h 214"/>
                    <a:gd name="T2" fmla="*/ 123 w 158"/>
                    <a:gd name="T3" fmla="*/ 213 h 214"/>
                    <a:gd name="T4" fmla="*/ 123 w 158"/>
                    <a:gd name="T5" fmla="*/ 213 h 214"/>
                    <a:gd name="T6" fmla="*/ 79 w 158"/>
                    <a:gd name="T7" fmla="*/ 168 h 214"/>
                    <a:gd name="T8" fmla="*/ 22 w 158"/>
                    <a:gd name="T9" fmla="*/ 89 h 214"/>
                    <a:gd name="T10" fmla="*/ 11 w 158"/>
                    <a:gd name="T11" fmla="*/ 22 h 214"/>
                    <a:gd name="T12" fmla="*/ 34 w 158"/>
                    <a:gd name="T13" fmla="*/ 0 h 214"/>
                    <a:gd name="T14" fmla="*/ 67 w 158"/>
                    <a:gd name="T15" fmla="*/ 22 h 214"/>
                    <a:gd name="T16" fmla="*/ 67 w 158"/>
                    <a:gd name="T17" fmla="*/ 33 h 214"/>
                    <a:gd name="T18" fmla="*/ 90 w 158"/>
                    <a:gd name="T19" fmla="*/ 45 h 214"/>
                    <a:gd name="T20" fmla="*/ 157 w 158"/>
                    <a:gd name="T21" fmla="*/ 145 h 214"/>
                    <a:gd name="T22" fmla="*/ 146 w 158"/>
                    <a:gd name="T23" fmla="*/ 190 h 214"/>
                    <a:gd name="T24" fmla="*/ 123 w 158"/>
                    <a:gd name="T25" fmla="*/ 213 h 214"/>
                    <a:gd name="T26" fmla="*/ 101 w 158"/>
                    <a:gd name="T27" fmla="*/ 101 h 214"/>
                    <a:gd name="T28" fmla="*/ 101 w 158"/>
                    <a:gd name="T29" fmla="*/ 101 h 214"/>
                    <a:gd name="T30" fmla="*/ 101 w 158"/>
                    <a:gd name="T31" fmla="*/ 123 h 214"/>
                    <a:gd name="T32" fmla="*/ 101 w 158"/>
                    <a:gd name="T33" fmla="*/ 101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8" h="214">
                      <a:moveTo>
                        <a:pt x="123" y="213"/>
                      </a:moveTo>
                      <a:lnTo>
                        <a:pt x="123" y="213"/>
                      </a:lnTo>
                      <a:lnTo>
                        <a:pt x="123" y="213"/>
                      </a:lnTo>
                      <a:cubicBezTo>
                        <a:pt x="101" y="213"/>
                        <a:pt x="79" y="190"/>
                        <a:pt x="79" y="168"/>
                      </a:cubicBezTo>
                      <a:cubicBezTo>
                        <a:pt x="79" y="145"/>
                        <a:pt x="56" y="112"/>
                        <a:pt x="22" y="89"/>
                      </a:cubicBezTo>
                      <a:cubicBezTo>
                        <a:pt x="0" y="67"/>
                        <a:pt x="0" y="45"/>
                        <a:pt x="11" y="22"/>
                      </a:cubicBezTo>
                      <a:cubicBezTo>
                        <a:pt x="11" y="11"/>
                        <a:pt x="22" y="0"/>
                        <a:pt x="34" y="0"/>
                      </a:cubicBezTo>
                      <a:cubicBezTo>
                        <a:pt x="45" y="0"/>
                        <a:pt x="56" y="11"/>
                        <a:pt x="67" y="22"/>
                      </a:cubicBezTo>
                      <a:lnTo>
                        <a:pt x="67" y="33"/>
                      </a:lnTo>
                      <a:cubicBezTo>
                        <a:pt x="79" y="45"/>
                        <a:pt x="79" y="45"/>
                        <a:pt x="90" y="45"/>
                      </a:cubicBezTo>
                      <a:cubicBezTo>
                        <a:pt x="112" y="56"/>
                        <a:pt x="146" y="78"/>
                        <a:pt x="157" y="145"/>
                      </a:cubicBezTo>
                      <a:cubicBezTo>
                        <a:pt x="157" y="168"/>
                        <a:pt x="157" y="179"/>
                        <a:pt x="146" y="190"/>
                      </a:cubicBezTo>
                      <a:cubicBezTo>
                        <a:pt x="135" y="202"/>
                        <a:pt x="135" y="213"/>
                        <a:pt x="123" y="213"/>
                      </a:cubicBezTo>
                      <a:close/>
                      <a:moveTo>
                        <a:pt x="101" y="101"/>
                      </a:moveTo>
                      <a:lnTo>
                        <a:pt x="101" y="101"/>
                      </a:lnTo>
                      <a:cubicBezTo>
                        <a:pt x="101" y="112"/>
                        <a:pt x="101" y="112"/>
                        <a:pt x="101" y="123"/>
                      </a:cubicBezTo>
                      <a:cubicBezTo>
                        <a:pt x="101" y="112"/>
                        <a:pt x="101" y="101"/>
                        <a:pt x="101" y="101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29" name="Freeform 87">
                  <a:extLst>
                    <a:ext uri="{FF2B5EF4-FFF2-40B4-BE49-F238E27FC236}">
                      <a16:creationId xmlns:a16="http://schemas.microsoft.com/office/drawing/2014/main" id="{1DE3013A-BF35-4EC1-1171-F3ABD32FCF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3375" y="3049588"/>
                  <a:ext cx="25400" cy="25400"/>
                </a:xfrm>
                <a:custGeom>
                  <a:avLst/>
                  <a:gdLst>
                    <a:gd name="T0" fmla="*/ 23 w 69"/>
                    <a:gd name="T1" fmla="*/ 68 h 69"/>
                    <a:gd name="T2" fmla="*/ 23 w 69"/>
                    <a:gd name="T3" fmla="*/ 68 h 69"/>
                    <a:gd name="T4" fmla="*/ 11 w 69"/>
                    <a:gd name="T5" fmla="*/ 34 h 69"/>
                    <a:gd name="T6" fmla="*/ 23 w 69"/>
                    <a:gd name="T7" fmla="*/ 0 h 69"/>
                    <a:gd name="T8" fmla="*/ 56 w 69"/>
                    <a:gd name="T9" fmla="*/ 34 h 69"/>
                    <a:gd name="T10" fmla="*/ 23 w 69"/>
                    <a:gd name="T11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69">
                      <a:moveTo>
                        <a:pt x="23" y="68"/>
                      </a:moveTo>
                      <a:lnTo>
                        <a:pt x="23" y="68"/>
                      </a:lnTo>
                      <a:cubicBezTo>
                        <a:pt x="11" y="68"/>
                        <a:pt x="23" y="45"/>
                        <a:pt x="11" y="34"/>
                      </a:cubicBezTo>
                      <a:cubicBezTo>
                        <a:pt x="11" y="23"/>
                        <a:pt x="0" y="0"/>
                        <a:pt x="23" y="0"/>
                      </a:cubicBezTo>
                      <a:cubicBezTo>
                        <a:pt x="34" y="0"/>
                        <a:pt x="45" y="23"/>
                        <a:pt x="56" y="34"/>
                      </a:cubicBezTo>
                      <a:cubicBezTo>
                        <a:pt x="68" y="45"/>
                        <a:pt x="45" y="68"/>
                        <a:pt x="23" y="6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0" name="Freeform 88">
                  <a:extLst>
                    <a:ext uri="{FF2B5EF4-FFF2-40B4-BE49-F238E27FC236}">
                      <a16:creationId xmlns:a16="http://schemas.microsoft.com/office/drawing/2014/main" id="{B2C21101-3223-6F72-FB12-E9DC849F6A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65438" y="3041650"/>
                  <a:ext cx="36512" cy="41275"/>
                </a:xfrm>
                <a:custGeom>
                  <a:avLst/>
                  <a:gdLst>
                    <a:gd name="T0" fmla="*/ 45 w 102"/>
                    <a:gd name="T1" fmla="*/ 112 h 113"/>
                    <a:gd name="T2" fmla="*/ 45 w 102"/>
                    <a:gd name="T3" fmla="*/ 112 h 113"/>
                    <a:gd name="T4" fmla="*/ 22 w 102"/>
                    <a:gd name="T5" fmla="*/ 101 h 113"/>
                    <a:gd name="T6" fmla="*/ 11 w 102"/>
                    <a:gd name="T7" fmla="*/ 67 h 113"/>
                    <a:gd name="T8" fmla="*/ 11 w 102"/>
                    <a:gd name="T9" fmla="*/ 67 h 113"/>
                    <a:gd name="T10" fmla="*/ 11 w 102"/>
                    <a:gd name="T11" fmla="*/ 11 h 113"/>
                    <a:gd name="T12" fmla="*/ 45 w 102"/>
                    <a:gd name="T13" fmla="*/ 0 h 113"/>
                    <a:gd name="T14" fmla="*/ 90 w 102"/>
                    <a:gd name="T15" fmla="*/ 34 h 113"/>
                    <a:gd name="T16" fmla="*/ 90 w 102"/>
                    <a:gd name="T17" fmla="*/ 34 h 113"/>
                    <a:gd name="T18" fmla="*/ 101 w 102"/>
                    <a:gd name="T19" fmla="*/ 79 h 113"/>
                    <a:gd name="T20" fmla="*/ 56 w 102"/>
                    <a:gd name="T21" fmla="*/ 112 h 113"/>
                    <a:gd name="T22" fmla="*/ 45 w 102"/>
                    <a:gd name="T23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13">
                      <a:moveTo>
                        <a:pt x="45" y="112"/>
                      </a:moveTo>
                      <a:lnTo>
                        <a:pt x="45" y="112"/>
                      </a:lnTo>
                      <a:cubicBezTo>
                        <a:pt x="33" y="112"/>
                        <a:pt x="33" y="112"/>
                        <a:pt x="22" y="101"/>
                      </a:cubicBezTo>
                      <a:cubicBezTo>
                        <a:pt x="11" y="90"/>
                        <a:pt x="11" y="79"/>
                        <a:pt x="11" y="67"/>
                      </a:cubicBezTo>
                      <a:lnTo>
                        <a:pt x="11" y="67"/>
                      </a:lnTo>
                      <a:cubicBezTo>
                        <a:pt x="11" y="45"/>
                        <a:pt x="0" y="22"/>
                        <a:pt x="11" y="11"/>
                      </a:cubicBezTo>
                      <a:cubicBezTo>
                        <a:pt x="22" y="11"/>
                        <a:pt x="22" y="0"/>
                        <a:pt x="45" y="0"/>
                      </a:cubicBezTo>
                      <a:cubicBezTo>
                        <a:pt x="67" y="0"/>
                        <a:pt x="78" y="22"/>
                        <a:pt x="90" y="34"/>
                      </a:cubicBezTo>
                      <a:lnTo>
                        <a:pt x="90" y="34"/>
                      </a:lnTo>
                      <a:cubicBezTo>
                        <a:pt x="101" y="45"/>
                        <a:pt x="101" y="56"/>
                        <a:pt x="101" y="79"/>
                      </a:cubicBezTo>
                      <a:cubicBezTo>
                        <a:pt x="90" y="90"/>
                        <a:pt x="78" y="112"/>
                        <a:pt x="56" y="112"/>
                      </a:cubicBezTo>
                      <a:cubicBezTo>
                        <a:pt x="45" y="112"/>
                        <a:pt x="45" y="112"/>
                        <a:pt x="45" y="11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1" name="Freeform 89">
                  <a:extLst>
                    <a:ext uri="{FF2B5EF4-FFF2-40B4-BE49-F238E27FC236}">
                      <a16:creationId xmlns:a16="http://schemas.microsoft.com/office/drawing/2014/main" id="{A2804191-0C7B-47EA-7EE4-C19C206207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97175" y="2936875"/>
                  <a:ext cx="33338" cy="23813"/>
                </a:xfrm>
                <a:custGeom>
                  <a:avLst/>
                  <a:gdLst>
                    <a:gd name="T0" fmla="*/ 79 w 91"/>
                    <a:gd name="T1" fmla="*/ 56 h 68"/>
                    <a:gd name="T2" fmla="*/ 79 w 91"/>
                    <a:gd name="T3" fmla="*/ 56 h 68"/>
                    <a:gd name="T4" fmla="*/ 45 w 91"/>
                    <a:gd name="T5" fmla="*/ 22 h 68"/>
                    <a:gd name="T6" fmla="*/ 23 w 91"/>
                    <a:gd name="T7" fmla="*/ 33 h 68"/>
                    <a:gd name="T8" fmla="*/ 79 w 91"/>
                    <a:gd name="T9" fmla="*/ 5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68">
                      <a:moveTo>
                        <a:pt x="79" y="56"/>
                      </a:moveTo>
                      <a:lnTo>
                        <a:pt x="79" y="56"/>
                      </a:lnTo>
                      <a:cubicBezTo>
                        <a:pt x="90" y="44"/>
                        <a:pt x="68" y="33"/>
                        <a:pt x="45" y="22"/>
                      </a:cubicBezTo>
                      <a:cubicBezTo>
                        <a:pt x="34" y="0"/>
                        <a:pt x="0" y="22"/>
                        <a:pt x="23" y="33"/>
                      </a:cubicBezTo>
                      <a:cubicBezTo>
                        <a:pt x="34" y="56"/>
                        <a:pt x="68" y="67"/>
                        <a:pt x="79" y="5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2" name="Freeform 90">
                  <a:extLst>
                    <a:ext uri="{FF2B5EF4-FFF2-40B4-BE49-F238E27FC236}">
                      <a16:creationId xmlns:a16="http://schemas.microsoft.com/office/drawing/2014/main" id="{2B08B982-6AE4-5CCE-2A84-103F5E0D19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92413" y="2933700"/>
                  <a:ext cx="41275" cy="36513"/>
                </a:xfrm>
                <a:custGeom>
                  <a:avLst/>
                  <a:gdLst>
                    <a:gd name="T0" fmla="*/ 79 w 113"/>
                    <a:gd name="T1" fmla="*/ 101 h 102"/>
                    <a:gd name="T2" fmla="*/ 79 w 113"/>
                    <a:gd name="T3" fmla="*/ 101 h 102"/>
                    <a:gd name="T4" fmla="*/ 79 w 113"/>
                    <a:gd name="T5" fmla="*/ 101 h 102"/>
                    <a:gd name="T6" fmla="*/ 11 w 113"/>
                    <a:gd name="T7" fmla="*/ 68 h 102"/>
                    <a:gd name="T8" fmla="*/ 11 w 113"/>
                    <a:gd name="T9" fmla="*/ 23 h 102"/>
                    <a:gd name="T10" fmla="*/ 45 w 113"/>
                    <a:gd name="T11" fmla="*/ 0 h 102"/>
                    <a:gd name="T12" fmla="*/ 79 w 113"/>
                    <a:gd name="T13" fmla="*/ 12 h 102"/>
                    <a:gd name="T14" fmla="*/ 112 w 113"/>
                    <a:gd name="T15" fmla="*/ 56 h 102"/>
                    <a:gd name="T16" fmla="*/ 101 w 113"/>
                    <a:gd name="T17" fmla="*/ 90 h 102"/>
                    <a:gd name="T18" fmla="*/ 79 w 113"/>
                    <a:gd name="T19" fmla="*/ 10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02">
                      <a:moveTo>
                        <a:pt x="79" y="101"/>
                      </a:moveTo>
                      <a:lnTo>
                        <a:pt x="79" y="101"/>
                      </a:lnTo>
                      <a:lnTo>
                        <a:pt x="79" y="101"/>
                      </a:lnTo>
                      <a:cubicBezTo>
                        <a:pt x="56" y="101"/>
                        <a:pt x="23" y="79"/>
                        <a:pt x="11" y="68"/>
                      </a:cubicBezTo>
                      <a:cubicBezTo>
                        <a:pt x="0" y="56"/>
                        <a:pt x="0" y="34"/>
                        <a:pt x="11" y="23"/>
                      </a:cubicBezTo>
                      <a:cubicBezTo>
                        <a:pt x="11" y="12"/>
                        <a:pt x="34" y="0"/>
                        <a:pt x="45" y="0"/>
                      </a:cubicBezTo>
                      <a:cubicBezTo>
                        <a:pt x="56" y="0"/>
                        <a:pt x="67" y="0"/>
                        <a:pt x="79" y="12"/>
                      </a:cubicBezTo>
                      <a:cubicBezTo>
                        <a:pt x="90" y="23"/>
                        <a:pt x="112" y="34"/>
                        <a:pt x="112" y="56"/>
                      </a:cubicBezTo>
                      <a:cubicBezTo>
                        <a:pt x="112" y="68"/>
                        <a:pt x="112" y="79"/>
                        <a:pt x="101" y="90"/>
                      </a:cubicBezTo>
                      <a:cubicBezTo>
                        <a:pt x="101" y="90"/>
                        <a:pt x="90" y="101"/>
                        <a:pt x="79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3" name="Freeform 91">
                  <a:extLst>
                    <a:ext uri="{FF2B5EF4-FFF2-40B4-BE49-F238E27FC236}">
                      <a16:creationId xmlns:a16="http://schemas.microsoft.com/office/drawing/2014/main" id="{B6A337FC-72DA-3906-D8E4-E00B6BFB21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52738" y="2944813"/>
                  <a:ext cx="23812" cy="33337"/>
                </a:xfrm>
                <a:custGeom>
                  <a:avLst/>
                  <a:gdLst>
                    <a:gd name="T0" fmla="*/ 45 w 68"/>
                    <a:gd name="T1" fmla="*/ 90 h 91"/>
                    <a:gd name="T2" fmla="*/ 45 w 68"/>
                    <a:gd name="T3" fmla="*/ 90 h 91"/>
                    <a:gd name="T4" fmla="*/ 11 w 68"/>
                    <a:gd name="T5" fmla="*/ 67 h 91"/>
                    <a:gd name="T6" fmla="*/ 34 w 68"/>
                    <a:gd name="T7" fmla="*/ 22 h 91"/>
                    <a:gd name="T8" fmla="*/ 67 w 68"/>
                    <a:gd name="T9" fmla="*/ 56 h 91"/>
                    <a:gd name="T10" fmla="*/ 45 w 68"/>
                    <a:gd name="T11" fmla="*/ 9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91">
                      <a:moveTo>
                        <a:pt x="45" y="90"/>
                      </a:moveTo>
                      <a:lnTo>
                        <a:pt x="45" y="90"/>
                      </a:lnTo>
                      <a:cubicBezTo>
                        <a:pt x="34" y="79"/>
                        <a:pt x="34" y="56"/>
                        <a:pt x="11" y="67"/>
                      </a:cubicBezTo>
                      <a:cubicBezTo>
                        <a:pt x="0" y="67"/>
                        <a:pt x="34" y="45"/>
                        <a:pt x="34" y="22"/>
                      </a:cubicBezTo>
                      <a:cubicBezTo>
                        <a:pt x="45" y="0"/>
                        <a:pt x="67" y="45"/>
                        <a:pt x="67" y="56"/>
                      </a:cubicBezTo>
                      <a:cubicBezTo>
                        <a:pt x="67" y="79"/>
                        <a:pt x="56" y="90"/>
                        <a:pt x="45" y="9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4" name="Freeform 92">
                  <a:extLst>
                    <a:ext uri="{FF2B5EF4-FFF2-40B4-BE49-F238E27FC236}">
                      <a16:creationId xmlns:a16="http://schemas.microsoft.com/office/drawing/2014/main" id="{6C402716-9884-2298-7358-097E9882B7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44800" y="2944813"/>
                  <a:ext cx="41275" cy="41275"/>
                </a:xfrm>
                <a:custGeom>
                  <a:avLst/>
                  <a:gdLst>
                    <a:gd name="T0" fmla="*/ 67 w 113"/>
                    <a:gd name="T1" fmla="*/ 112 h 113"/>
                    <a:gd name="T2" fmla="*/ 67 w 113"/>
                    <a:gd name="T3" fmla="*/ 112 h 113"/>
                    <a:gd name="T4" fmla="*/ 56 w 113"/>
                    <a:gd name="T5" fmla="*/ 101 h 113"/>
                    <a:gd name="T6" fmla="*/ 33 w 113"/>
                    <a:gd name="T7" fmla="*/ 90 h 113"/>
                    <a:gd name="T8" fmla="*/ 33 w 113"/>
                    <a:gd name="T9" fmla="*/ 90 h 113"/>
                    <a:gd name="T10" fmla="*/ 11 w 113"/>
                    <a:gd name="T11" fmla="*/ 79 h 113"/>
                    <a:gd name="T12" fmla="*/ 22 w 113"/>
                    <a:gd name="T13" fmla="*/ 34 h 113"/>
                    <a:gd name="T14" fmla="*/ 33 w 113"/>
                    <a:gd name="T15" fmla="*/ 11 h 113"/>
                    <a:gd name="T16" fmla="*/ 67 w 113"/>
                    <a:gd name="T17" fmla="*/ 0 h 113"/>
                    <a:gd name="T18" fmla="*/ 89 w 113"/>
                    <a:gd name="T19" fmla="*/ 11 h 113"/>
                    <a:gd name="T20" fmla="*/ 112 w 113"/>
                    <a:gd name="T21" fmla="*/ 56 h 113"/>
                    <a:gd name="T22" fmla="*/ 67 w 113"/>
                    <a:gd name="T23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3" h="113">
                      <a:moveTo>
                        <a:pt x="67" y="112"/>
                      </a:moveTo>
                      <a:lnTo>
                        <a:pt x="67" y="112"/>
                      </a:lnTo>
                      <a:cubicBezTo>
                        <a:pt x="67" y="112"/>
                        <a:pt x="56" y="112"/>
                        <a:pt x="56" y="101"/>
                      </a:cubicBezTo>
                      <a:cubicBezTo>
                        <a:pt x="44" y="101"/>
                        <a:pt x="44" y="90"/>
                        <a:pt x="33" y="90"/>
                      </a:cubicBezTo>
                      <a:lnTo>
                        <a:pt x="33" y="90"/>
                      </a:lnTo>
                      <a:cubicBezTo>
                        <a:pt x="22" y="90"/>
                        <a:pt x="11" y="79"/>
                        <a:pt x="11" y="79"/>
                      </a:cubicBezTo>
                      <a:cubicBezTo>
                        <a:pt x="0" y="56"/>
                        <a:pt x="11" y="45"/>
                        <a:pt x="22" y="34"/>
                      </a:cubicBezTo>
                      <a:cubicBezTo>
                        <a:pt x="33" y="34"/>
                        <a:pt x="33" y="22"/>
                        <a:pt x="33" y="11"/>
                      </a:cubicBezTo>
                      <a:cubicBezTo>
                        <a:pt x="44" y="0"/>
                        <a:pt x="56" y="0"/>
                        <a:pt x="67" y="0"/>
                      </a:cubicBezTo>
                      <a:cubicBezTo>
                        <a:pt x="67" y="0"/>
                        <a:pt x="78" y="0"/>
                        <a:pt x="89" y="11"/>
                      </a:cubicBezTo>
                      <a:cubicBezTo>
                        <a:pt x="101" y="22"/>
                        <a:pt x="112" y="45"/>
                        <a:pt x="112" y="56"/>
                      </a:cubicBezTo>
                      <a:cubicBezTo>
                        <a:pt x="101" y="90"/>
                        <a:pt x="89" y="112"/>
                        <a:pt x="67" y="11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5" name="Freeform 93">
                  <a:extLst>
                    <a:ext uri="{FF2B5EF4-FFF2-40B4-BE49-F238E27FC236}">
                      <a16:creationId xmlns:a16="http://schemas.microsoft.com/office/drawing/2014/main" id="{81B0C57E-CAA6-7EB1-6E5A-DABBE27812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84475" y="2855913"/>
                  <a:ext cx="23813" cy="52387"/>
                </a:xfrm>
                <a:custGeom>
                  <a:avLst/>
                  <a:gdLst>
                    <a:gd name="T0" fmla="*/ 22 w 68"/>
                    <a:gd name="T1" fmla="*/ 146 h 147"/>
                    <a:gd name="T2" fmla="*/ 22 w 68"/>
                    <a:gd name="T3" fmla="*/ 146 h 147"/>
                    <a:gd name="T4" fmla="*/ 11 w 68"/>
                    <a:gd name="T5" fmla="*/ 102 h 147"/>
                    <a:gd name="T6" fmla="*/ 33 w 68"/>
                    <a:gd name="T7" fmla="*/ 12 h 147"/>
                    <a:gd name="T8" fmla="*/ 67 w 68"/>
                    <a:gd name="T9" fmla="*/ 45 h 147"/>
                    <a:gd name="T10" fmla="*/ 22 w 68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147">
                      <a:moveTo>
                        <a:pt x="22" y="146"/>
                      </a:moveTo>
                      <a:lnTo>
                        <a:pt x="22" y="146"/>
                      </a:lnTo>
                      <a:cubicBezTo>
                        <a:pt x="11" y="146"/>
                        <a:pt x="0" y="135"/>
                        <a:pt x="11" y="102"/>
                      </a:cubicBezTo>
                      <a:cubicBezTo>
                        <a:pt x="22" y="68"/>
                        <a:pt x="33" y="34"/>
                        <a:pt x="33" y="12"/>
                      </a:cubicBezTo>
                      <a:cubicBezTo>
                        <a:pt x="33" y="0"/>
                        <a:pt x="67" y="12"/>
                        <a:pt x="67" y="45"/>
                      </a:cubicBezTo>
                      <a:cubicBezTo>
                        <a:pt x="67" y="90"/>
                        <a:pt x="56" y="146"/>
                        <a:pt x="22" y="146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6" name="Freeform 94">
                  <a:extLst>
                    <a:ext uri="{FF2B5EF4-FFF2-40B4-BE49-F238E27FC236}">
                      <a16:creationId xmlns:a16="http://schemas.microsoft.com/office/drawing/2014/main" id="{CB6CA700-1241-1DF3-78A5-1CA52CCDEE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6538" y="2852738"/>
                  <a:ext cx="41275" cy="65087"/>
                </a:xfrm>
                <a:custGeom>
                  <a:avLst/>
                  <a:gdLst>
                    <a:gd name="T0" fmla="*/ 45 w 113"/>
                    <a:gd name="T1" fmla="*/ 180 h 181"/>
                    <a:gd name="T2" fmla="*/ 45 w 113"/>
                    <a:gd name="T3" fmla="*/ 180 h 181"/>
                    <a:gd name="T4" fmla="*/ 11 w 113"/>
                    <a:gd name="T5" fmla="*/ 169 h 181"/>
                    <a:gd name="T6" fmla="*/ 11 w 113"/>
                    <a:gd name="T7" fmla="*/ 113 h 181"/>
                    <a:gd name="T8" fmla="*/ 23 w 113"/>
                    <a:gd name="T9" fmla="*/ 56 h 181"/>
                    <a:gd name="T10" fmla="*/ 34 w 113"/>
                    <a:gd name="T11" fmla="*/ 23 h 181"/>
                    <a:gd name="T12" fmla="*/ 68 w 113"/>
                    <a:gd name="T13" fmla="*/ 0 h 181"/>
                    <a:gd name="T14" fmla="*/ 112 w 113"/>
                    <a:gd name="T15" fmla="*/ 56 h 181"/>
                    <a:gd name="T16" fmla="*/ 56 w 113"/>
                    <a:gd name="T17" fmla="*/ 180 h 181"/>
                    <a:gd name="T18" fmla="*/ 45 w 113"/>
                    <a:gd name="T19" fmla="*/ 180 h 181"/>
                    <a:gd name="T20" fmla="*/ 68 w 113"/>
                    <a:gd name="T21" fmla="*/ 56 h 181"/>
                    <a:gd name="T22" fmla="*/ 68 w 113"/>
                    <a:gd name="T23" fmla="*/ 56 h 181"/>
                    <a:gd name="T24" fmla="*/ 68 w 113"/>
                    <a:gd name="T25" fmla="*/ 79 h 181"/>
                    <a:gd name="T26" fmla="*/ 56 w 113"/>
                    <a:gd name="T27" fmla="*/ 124 h 181"/>
                    <a:gd name="T28" fmla="*/ 45 w 113"/>
                    <a:gd name="T29" fmla="*/ 135 h 181"/>
                    <a:gd name="T30" fmla="*/ 68 w 113"/>
                    <a:gd name="T31" fmla="*/ 56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3" h="181">
                      <a:moveTo>
                        <a:pt x="45" y="180"/>
                      </a:moveTo>
                      <a:lnTo>
                        <a:pt x="45" y="180"/>
                      </a:lnTo>
                      <a:cubicBezTo>
                        <a:pt x="34" y="180"/>
                        <a:pt x="23" y="169"/>
                        <a:pt x="11" y="169"/>
                      </a:cubicBezTo>
                      <a:cubicBezTo>
                        <a:pt x="0" y="146"/>
                        <a:pt x="0" y="124"/>
                        <a:pt x="11" y="113"/>
                      </a:cubicBezTo>
                      <a:cubicBezTo>
                        <a:pt x="11" y="90"/>
                        <a:pt x="23" y="79"/>
                        <a:pt x="23" y="56"/>
                      </a:cubicBezTo>
                      <a:cubicBezTo>
                        <a:pt x="34" y="45"/>
                        <a:pt x="34" y="34"/>
                        <a:pt x="34" y="23"/>
                      </a:cubicBezTo>
                      <a:cubicBezTo>
                        <a:pt x="34" y="11"/>
                        <a:pt x="56" y="0"/>
                        <a:pt x="68" y="0"/>
                      </a:cubicBezTo>
                      <a:cubicBezTo>
                        <a:pt x="90" y="0"/>
                        <a:pt x="112" y="23"/>
                        <a:pt x="112" y="56"/>
                      </a:cubicBezTo>
                      <a:cubicBezTo>
                        <a:pt x="112" y="113"/>
                        <a:pt x="101" y="180"/>
                        <a:pt x="56" y="180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lose/>
                      <a:moveTo>
                        <a:pt x="68" y="56"/>
                      </a:moveTo>
                      <a:lnTo>
                        <a:pt x="68" y="56"/>
                      </a:lnTo>
                      <a:cubicBezTo>
                        <a:pt x="68" y="68"/>
                        <a:pt x="68" y="68"/>
                        <a:pt x="68" y="79"/>
                      </a:cubicBezTo>
                      <a:cubicBezTo>
                        <a:pt x="68" y="90"/>
                        <a:pt x="56" y="101"/>
                        <a:pt x="56" y="124"/>
                      </a:cubicBezTo>
                      <a:cubicBezTo>
                        <a:pt x="45" y="124"/>
                        <a:pt x="45" y="135"/>
                        <a:pt x="45" y="135"/>
                      </a:cubicBezTo>
                      <a:cubicBezTo>
                        <a:pt x="56" y="135"/>
                        <a:pt x="68" y="101"/>
                        <a:pt x="68" y="56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7" name="Freeform 95">
                  <a:extLst>
                    <a:ext uri="{FF2B5EF4-FFF2-40B4-BE49-F238E27FC236}">
                      <a16:creationId xmlns:a16="http://schemas.microsoft.com/office/drawing/2014/main" id="{05E3787A-4F59-38F7-AA0E-EBD59C895C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9575" y="3235325"/>
                  <a:ext cx="28575" cy="57150"/>
                </a:xfrm>
                <a:custGeom>
                  <a:avLst/>
                  <a:gdLst>
                    <a:gd name="T0" fmla="*/ 56 w 80"/>
                    <a:gd name="T1" fmla="*/ 45 h 158"/>
                    <a:gd name="T2" fmla="*/ 56 w 80"/>
                    <a:gd name="T3" fmla="*/ 45 h 158"/>
                    <a:gd name="T4" fmla="*/ 22 w 80"/>
                    <a:gd name="T5" fmla="*/ 0 h 158"/>
                    <a:gd name="T6" fmla="*/ 0 w 80"/>
                    <a:gd name="T7" fmla="*/ 56 h 158"/>
                    <a:gd name="T8" fmla="*/ 22 w 80"/>
                    <a:gd name="T9" fmla="*/ 157 h 158"/>
                    <a:gd name="T10" fmla="*/ 67 w 80"/>
                    <a:gd name="T11" fmla="*/ 90 h 158"/>
                    <a:gd name="T12" fmla="*/ 56 w 80"/>
                    <a:gd name="T13" fmla="*/ 4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158">
                      <a:moveTo>
                        <a:pt x="56" y="45"/>
                      </a:moveTo>
                      <a:lnTo>
                        <a:pt x="56" y="45"/>
                      </a:lnTo>
                      <a:cubicBezTo>
                        <a:pt x="34" y="22"/>
                        <a:pt x="34" y="11"/>
                        <a:pt x="22" y="0"/>
                      </a:cubicBezTo>
                      <a:cubicBezTo>
                        <a:pt x="0" y="0"/>
                        <a:pt x="0" y="22"/>
                        <a:pt x="0" y="56"/>
                      </a:cubicBezTo>
                      <a:cubicBezTo>
                        <a:pt x="11" y="79"/>
                        <a:pt x="0" y="157"/>
                        <a:pt x="22" y="157"/>
                      </a:cubicBezTo>
                      <a:cubicBezTo>
                        <a:pt x="45" y="146"/>
                        <a:pt x="45" y="112"/>
                        <a:pt x="67" y="90"/>
                      </a:cubicBezTo>
                      <a:cubicBezTo>
                        <a:pt x="79" y="67"/>
                        <a:pt x="56" y="56"/>
                        <a:pt x="56" y="45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8" name="Freeform 96">
                  <a:extLst>
                    <a:ext uri="{FF2B5EF4-FFF2-40B4-BE49-F238E27FC236}">
                      <a16:creationId xmlns:a16="http://schemas.microsoft.com/office/drawing/2014/main" id="{E5EBBCD7-361A-3612-03BA-7806144548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1638" y="3227388"/>
                  <a:ext cx="44450" cy="73025"/>
                </a:xfrm>
                <a:custGeom>
                  <a:avLst/>
                  <a:gdLst>
                    <a:gd name="T0" fmla="*/ 44 w 124"/>
                    <a:gd name="T1" fmla="*/ 202 h 203"/>
                    <a:gd name="T2" fmla="*/ 44 w 124"/>
                    <a:gd name="T3" fmla="*/ 202 h 203"/>
                    <a:gd name="T4" fmla="*/ 44 w 124"/>
                    <a:gd name="T5" fmla="*/ 202 h 203"/>
                    <a:gd name="T6" fmla="*/ 11 w 124"/>
                    <a:gd name="T7" fmla="*/ 113 h 203"/>
                    <a:gd name="T8" fmla="*/ 11 w 124"/>
                    <a:gd name="T9" fmla="*/ 79 h 203"/>
                    <a:gd name="T10" fmla="*/ 11 w 124"/>
                    <a:gd name="T11" fmla="*/ 12 h 203"/>
                    <a:gd name="T12" fmla="*/ 44 w 124"/>
                    <a:gd name="T13" fmla="*/ 0 h 203"/>
                    <a:gd name="T14" fmla="*/ 78 w 124"/>
                    <a:gd name="T15" fmla="*/ 34 h 203"/>
                    <a:gd name="T16" fmla="*/ 89 w 124"/>
                    <a:gd name="T17" fmla="*/ 57 h 203"/>
                    <a:gd name="T18" fmla="*/ 89 w 124"/>
                    <a:gd name="T19" fmla="*/ 57 h 203"/>
                    <a:gd name="T20" fmla="*/ 101 w 124"/>
                    <a:gd name="T21" fmla="*/ 124 h 203"/>
                    <a:gd name="T22" fmla="*/ 89 w 124"/>
                    <a:gd name="T23" fmla="*/ 146 h 203"/>
                    <a:gd name="T24" fmla="*/ 56 w 124"/>
                    <a:gd name="T25" fmla="*/ 202 h 203"/>
                    <a:gd name="T26" fmla="*/ 44 w 124"/>
                    <a:gd name="T27" fmla="*/ 202 h 203"/>
                    <a:gd name="T28" fmla="*/ 44 w 124"/>
                    <a:gd name="T29" fmla="*/ 68 h 203"/>
                    <a:gd name="T30" fmla="*/ 44 w 124"/>
                    <a:gd name="T31" fmla="*/ 68 h 203"/>
                    <a:gd name="T32" fmla="*/ 56 w 124"/>
                    <a:gd name="T33" fmla="*/ 113 h 203"/>
                    <a:gd name="T34" fmla="*/ 56 w 124"/>
                    <a:gd name="T35" fmla="*/ 124 h 203"/>
                    <a:gd name="T36" fmla="*/ 67 w 124"/>
                    <a:gd name="T37" fmla="*/ 102 h 203"/>
                    <a:gd name="T38" fmla="*/ 67 w 124"/>
                    <a:gd name="T39" fmla="*/ 102 h 203"/>
                    <a:gd name="T40" fmla="*/ 67 w 124"/>
                    <a:gd name="T41" fmla="*/ 90 h 203"/>
                    <a:gd name="T42" fmla="*/ 56 w 124"/>
                    <a:gd name="T43" fmla="*/ 79 h 203"/>
                    <a:gd name="T44" fmla="*/ 44 w 124"/>
                    <a:gd name="T45" fmla="*/ 68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4" h="203">
                      <a:moveTo>
                        <a:pt x="44" y="202"/>
                      </a:moveTo>
                      <a:lnTo>
                        <a:pt x="44" y="202"/>
                      </a:lnTo>
                      <a:lnTo>
                        <a:pt x="44" y="202"/>
                      </a:lnTo>
                      <a:cubicBezTo>
                        <a:pt x="11" y="202"/>
                        <a:pt x="11" y="158"/>
                        <a:pt x="11" y="113"/>
                      </a:cubicBezTo>
                      <a:cubicBezTo>
                        <a:pt x="11" y="102"/>
                        <a:pt x="11" y="90"/>
                        <a:pt x="11" y="79"/>
                      </a:cubicBezTo>
                      <a:cubicBezTo>
                        <a:pt x="0" y="45"/>
                        <a:pt x="0" y="34"/>
                        <a:pt x="11" y="12"/>
                      </a:cubicBezTo>
                      <a:cubicBezTo>
                        <a:pt x="22" y="12"/>
                        <a:pt x="33" y="0"/>
                        <a:pt x="44" y="0"/>
                      </a:cubicBezTo>
                      <a:cubicBezTo>
                        <a:pt x="67" y="12"/>
                        <a:pt x="78" y="23"/>
                        <a:pt x="78" y="34"/>
                      </a:cubicBezTo>
                      <a:cubicBezTo>
                        <a:pt x="78" y="45"/>
                        <a:pt x="89" y="45"/>
                        <a:pt x="89" y="57"/>
                      </a:cubicBezTo>
                      <a:lnTo>
                        <a:pt x="89" y="57"/>
                      </a:lnTo>
                      <a:cubicBezTo>
                        <a:pt x="112" y="79"/>
                        <a:pt x="123" y="102"/>
                        <a:pt x="101" y="124"/>
                      </a:cubicBezTo>
                      <a:cubicBezTo>
                        <a:pt x="101" y="135"/>
                        <a:pt x="89" y="146"/>
                        <a:pt x="89" y="146"/>
                      </a:cubicBezTo>
                      <a:cubicBezTo>
                        <a:pt x="89" y="169"/>
                        <a:pt x="78" y="191"/>
                        <a:pt x="56" y="202"/>
                      </a:cubicBezTo>
                      <a:lnTo>
                        <a:pt x="44" y="202"/>
                      </a:lnTo>
                      <a:close/>
                      <a:moveTo>
                        <a:pt x="44" y="68"/>
                      </a:moveTo>
                      <a:lnTo>
                        <a:pt x="44" y="68"/>
                      </a:lnTo>
                      <a:cubicBezTo>
                        <a:pt x="56" y="79"/>
                        <a:pt x="56" y="102"/>
                        <a:pt x="56" y="113"/>
                      </a:cubicBezTo>
                      <a:lnTo>
                        <a:pt x="56" y="124"/>
                      </a:lnTo>
                      <a:cubicBezTo>
                        <a:pt x="56" y="113"/>
                        <a:pt x="56" y="102"/>
                        <a:pt x="67" y="102"/>
                      </a:cubicBezTo>
                      <a:lnTo>
                        <a:pt x="67" y="102"/>
                      </a:lnTo>
                      <a:cubicBezTo>
                        <a:pt x="67" y="90"/>
                        <a:pt x="67" y="90"/>
                        <a:pt x="67" y="90"/>
                      </a:cubicBezTo>
                      <a:cubicBezTo>
                        <a:pt x="56" y="90"/>
                        <a:pt x="56" y="79"/>
                        <a:pt x="56" y="79"/>
                      </a:cubicBezTo>
                      <a:cubicBezTo>
                        <a:pt x="56" y="79"/>
                        <a:pt x="56" y="79"/>
                        <a:pt x="44" y="68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39" name="Freeform 97">
                  <a:extLst>
                    <a:ext uri="{FF2B5EF4-FFF2-40B4-BE49-F238E27FC236}">
                      <a16:creationId xmlns:a16="http://schemas.microsoft.com/office/drawing/2014/main" id="{002FC4C6-E160-F7E2-53AD-DFC410CEDA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6413" y="3292475"/>
                  <a:ext cx="49212" cy="80963"/>
                </a:xfrm>
                <a:custGeom>
                  <a:avLst/>
                  <a:gdLst>
                    <a:gd name="T0" fmla="*/ 45 w 136"/>
                    <a:gd name="T1" fmla="*/ 67 h 225"/>
                    <a:gd name="T2" fmla="*/ 45 w 136"/>
                    <a:gd name="T3" fmla="*/ 67 h 225"/>
                    <a:gd name="T4" fmla="*/ 11 w 136"/>
                    <a:gd name="T5" fmla="*/ 11 h 225"/>
                    <a:gd name="T6" fmla="*/ 0 w 136"/>
                    <a:gd name="T7" fmla="*/ 112 h 225"/>
                    <a:gd name="T8" fmla="*/ 56 w 136"/>
                    <a:gd name="T9" fmla="*/ 179 h 225"/>
                    <a:gd name="T10" fmla="*/ 112 w 136"/>
                    <a:gd name="T11" fmla="*/ 213 h 225"/>
                    <a:gd name="T12" fmla="*/ 79 w 136"/>
                    <a:gd name="T13" fmla="*/ 146 h 225"/>
                    <a:gd name="T14" fmla="*/ 45 w 136"/>
                    <a:gd name="T15" fmla="*/ 67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6" h="225">
                      <a:moveTo>
                        <a:pt x="45" y="67"/>
                      </a:moveTo>
                      <a:lnTo>
                        <a:pt x="45" y="67"/>
                      </a:lnTo>
                      <a:cubicBezTo>
                        <a:pt x="34" y="56"/>
                        <a:pt x="34" y="11"/>
                        <a:pt x="11" y="11"/>
                      </a:cubicBezTo>
                      <a:cubicBezTo>
                        <a:pt x="0" y="0"/>
                        <a:pt x="0" y="101"/>
                        <a:pt x="0" y="112"/>
                      </a:cubicBezTo>
                      <a:cubicBezTo>
                        <a:pt x="0" y="134"/>
                        <a:pt x="56" y="157"/>
                        <a:pt x="56" y="179"/>
                      </a:cubicBezTo>
                      <a:cubicBezTo>
                        <a:pt x="56" y="202"/>
                        <a:pt x="101" y="224"/>
                        <a:pt x="112" y="213"/>
                      </a:cubicBezTo>
                      <a:cubicBezTo>
                        <a:pt x="135" y="191"/>
                        <a:pt x="101" y="157"/>
                        <a:pt x="79" y="146"/>
                      </a:cubicBezTo>
                      <a:cubicBezTo>
                        <a:pt x="67" y="123"/>
                        <a:pt x="45" y="67"/>
                        <a:pt x="45" y="6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0" name="Freeform 98">
                  <a:extLst>
                    <a:ext uri="{FF2B5EF4-FFF2-40B4-BE49-F238E27FC236}">
                      <a16:creationId xmlns:a16="http://schemas.microsoft.com/office/drawing/2014/main" id="{D58DD4BF-F5BB-609B-9DEE-71338B159D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8475" y="3289300"/>
                  <a:ext cx="60325" cy="88900"/>
                </a:xfrm>
                <a:custGeom>
                  <a:avLst/>
                  <a:gdLst>
                    <a:gd name="T0" fmla="*/ 123 w 169"/>
                    <a:gd name="T1" fmla="*/ 246 h 247"/>
                    <a:gd name="T2" fmla="*/ 123 w 169"/>
                    <a:gd name="T3" fmla="*/ 246 h 247"/>
                    <a:gd name="T4" fmla="*/ 123 w 169"/>
                    <a:gd name="T5" fmla="*/ 246 h 247"/>
                    <a:gd name="T6" fmla="*/ 56 w 169"/>
                    <a:gd name="T7" fmla="*/ 190 h 247"/>
                    <a:gd name="T8" fmla="*/ 33 w 169"/>
                    <a:gd name="T9" fmla="*/ 168 h 247"/>
                    <a:gd name="T10" fmla="*/ 0 w 169"/>
                    <a:gd name="T11" fmla="*/ 134 h 247"/>
                    <a:gd name="T12" fmla="*/ 22 w 169"/>
                    <a:gd name="T13" fmla="*/ 11 h 247"/>
                    <a:gd name="T14" fmla="*/ 33 w 169"/>
                    <a:gd name="T15" fmla="*/ 0 h 247"/>
                    <a:gd name="T16" fmla="*/ 44 w 169"/>
                    <a:gd name="T17" fmla="*/ 0 h 247"/>
                    <a:gd name="T18" fmla="*/ 78 w 169"/>
                    <a:gd name="T19" fmla="*/ 44 h 247"/>
                    <a:gd name="T20" fmla="*/ 89 w 169"/>
                    <a:gd name="T21" fmla="*/ 67 h 247"/>
                    <a:gd name="T22" fmla="*/ 89 w 169"/>
                    <a:gd name="T23" fmla="*/ 67 h 247"/>
                    <a:gd name="T24" fmla="*/ 89 w 169"/>
                    <a:gd name="T25" fmla="*/ 67 h 247"/>
                    <a:gd name="T26" fmla="*/ 112 w 169"/>
                    <a:gd name="T27" fmla="*/ 134 h 247"/>
                    <a:gd name="T28" fmla="*/ 168 w 169"/>
                    <a:gd name="T29" fmla="*/ 202 h 247"/>
                    <a:gd name="T30" fmla="*/ 157 w 169"/>
                    <a:gd name="T31" fmla="*/ 235 h 247"/>
                    <a:gd name="T32" fmla="*/ 123 w 169"/>
                    <a:gd name="T33" fmla="*/ 246 h 247"/>
                    <a:gd name="T34" fmla="*/ 89 w 169"/>
                    <a:gd name="T35" fmla="*/ 168 h 247"/>
                    <a:gd name="T36" fmla="*/ 89 w 169"/>
                    <a:gd name="T37" fmla="*/ 168 h 247"/>
                    <a:gd name="T38" fmla="*/ 101 w 169"/>
                    <a:gd name="T39" fmla="*/ 190 h 247"/>
                    <a:gd name="T40" fmla="*/ 123 w 169"/>
                    <a:gd name="T41" fmla="*/ 202 h 247"/>
                    <a:gd name="T42" fmla="*/ 123 w 169"/>
                    <a:gd name="T43" fmla="*/ 202 h 247"/>
                    <a:gd name="T44" fmla="*/ 89 w 169"/>
                    <a:gd name="T45" fmla="*/ 168 h 247"/>
                    <a:gd name="T46" fmla="*/ 44 w 169"/>
                    <a:gd name="T47" fmla="*/ 123 h 247"/>
                    <a:gd name="T48" fmla="*/ 44 w 169"/>
                    <a:gd name="T49" fmla="*/ 123 h 247"/>
                    <a:gd name="T50" fmla="*/ 56 w 169"/>
                    <a:gd name="T51" fmla="*/ 134 h 247"/>
                    <a:gd name="T52" fmla="*/ 67 w 169"/>
                    <a:gd name="T53" fmla="*/ 145 h 247"/>
                    <a:gd name="T54" fmla="*/ 44 w 169"/>
                    <a:gd name="T55" fmla="*/ 89 h 247"/>
                    <a:gd name="T56" fmla="*/ 44 w 169"/>
                    <a:gd name="T57" fmla="*/ 78 h 247"/>
                    <a:gd name="T58" fmla="*/ 44 w 169"/>
                    <a:gd name="T59" fmla="*/ 123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69" h="247">
                      <a:moveTo>
                        <a:pt x="123" y="246"/>
                      </a:moveTo>
                      <a:lnTo>
                        <a:pt x="123" y="246"/>
                      </a:lnTo>
                      <a:lnTo>
                        <a:pt x="123" y="246"/>
                      </a:lnTo>
                      <a:cubicBezTo>
                        <a:pt x="89" y="246"/>
                        <a:pt x="56" y="224"/>
                        <a:pt x="56" y="190"/>
                      </a:cubicBezTo>
                      <a:cubicBezTo>
                        <a:pt x="56" y="190"/>
                        <a:pt x="44" y="179"/>
                        <a:pt x="33" y="168"/>
                      </a:cubicBezTo>
                      <a:cubicBezTo>
                        <a:pt x="11" y="157"/>
                        <a:pt x="0" y="145"/>
                        <a:pt x="0" y="134"/>
                      </a:cubicBezTo>
                      <a:cubicBezTo>
                        <a:pt x="0" y="112"/>
                        <a:pt x="0" y="33"/>
                        <a:pt x="22" y="11"/>
                      </a:cubicBezTo>
                      <a:cubicBezTo>
                        <a:pt x="22" y="0"/>
                        <a:pt x="33" y="0"/>
                        <a:pt x="33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67" y="0"/>
                        <a:pt x="67" y="22"/>
                        <a:pt x="78" y="44"/>
                      </a:cubicBezTo>
                      <a:cubicBezTo>
                        <a:pt x="78" y="56"/>
                        <a:pt x="78" y="67"/>
                        <a:pt x="89" y="67"/>
                      </a:cubicBezTo>
                      <a:lnTo>
                        <a:pt x="89" y="67"/>
                      </a:lnTo>
                      <a:lnTo>
                        <a:pt x="89" y="67"/>
                      </a:lnTo>
                      <a:cubicBezTo>
                        <a:pt x="101" y="100"/>
                        <a:pt x="112" y="123"/>
                        <a:pt x="112" y="134"/>
                      </a:cubicBezTo>
                      <a:cubicBezTo>
                        <a:pt x="123" y="145"/>
                        <a:pt x="168" y="179"/>
                        <a:pt x="168" y="202"/>
                      </a:cubicBezTo>
                      <a:cubicBezTo>
                        <a:pt x="168" y="213"/>
                        <a:pt x="168" y="224"/>
                        <a:pt x="157" y="235"/>
                      </a:cubicBezTo>
                      <a:cubicBezTo>
                        <a:pt x="146" y="246"/>
                        <a:pt x="134" y="246"/>
                        <a:pt x="123" y="246"/>
                      </a:cubicBezTo>
                      <a:close/>
                      <a:moveTo>
                        <a:pt x="89" y="168"/>
                      </a:moveTo>
                      <a:lnTo>
                        <a:pt x="89" y="168"/>
                      </a:lnTo>
                      <a:cubicBezTo>
                        <a:pt x="101" y="179"/>
                        <a:pt x="101" y="190"/>
                        <a:pt x="101" y="190"/>
                      </a:cubicBezTo>
                      <a:cubicBezTo>
                        <a:pt x="101" y="202"/>
                        <a:pt x="112" y="202"/>
                        <a:pt x="123" y="202"/>
                      </a:cubicBezTo>
                      <a:lnTo>
                        <a:pt x="123" y="202"/>
                      </a:lnTo>
                      <a:cubicBezTo>
                        <a:pt x="123" y="202"/>
                        <a:pt x="112" y="190"/>
                        <a:pt x="89" y="168"/>
                      </a:cubicBezTo>
                      <a:close/>
                      <a:moveTo>
                        <a:pt x="44" y="123"/>
                      </a:moveTo>
                      <a:lnTo>
                        <a:pt x="44" y="123"/>
                      </a:lnTo>
                      <a:lnTo>
                        <a:pt x="56" y="134"/>
                      </a:lnTo>
                      <a:cubicBezTo>
                        <a:pt x="67" y="145"/>
                        <a:pt x="67" y="145"/>
                        <a:pt x="67" y="145"/>
                      </a:cubicBezTo>
                      <a:cubicBezTo>
                        <a:pt x="56" y="123"/>
                        <a:pt x="56" y="100"/>
                        <a:pt x="44" y="89"/>
                      </a:cubicBezTo>
                      <a:lnTo>
                        <a:pt x="44" y="78"/>
                      </a:lnTo>
                      <a:cubicBezTo>
                        <a:pt x="44" y="100"/>
                        <a:pt x="44" y="112"/>
                        <a:pt x="44" y="123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1" name="Freeform 99">
                  <a:extLst>
                    <a:ext uri="{FF2B5EF4-FFF2-40B4-BE49-F238E27FC236}">
                      <a16:creationId xmlns:a16="http://schemas.microsoft.com/office/drawing/2014/main" id="{587C3DCB-6413-CE62-049C-79F1D3AE99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182813"/>
                  <a:ext cx="65087" cy="112712"/>
                </a:xfrm>
                <a:custGeom>
                  <a:avLst/>
                  <a:gdLst>
                    <a:gd name="T0" fmla="*/ 112 w 181"/>
                    <a:gd name="T1" fmla="*/ 22 h 315"/>
                    <a:gd name="T2" fmla="*/ 112 w 181"/>
                    <a:gd name="T3" fmla="*/ 22 h 315"/>
                    <a:gd name="T4" fmla="*/ 146 w 181"/>
                    <a:gd name="T5" fmla="*/ 101 h 315"/>
                    <a:gd name="T6" fmla="*/ 135 w 181"/>
                    <a:gd name="T7" fmla="*/ 224 h 315"/>
                    <a:gd name="T8" fmla="*/ 112 w 181"/>
                    <a:gd name="T9" fmla="*/ 280 h 315"/>
                    <a:gd name="T10" fmla="*/ 34 w 181"/>
                    <a:gd name="T11" fmla="*/ 236 h 315"/>
                    <a:gd name="T12" fmla="*/ 67 w 181"/>
                    <a:gd name="T13" fmla="*/ 180 h 315"/>
                    <a:gd name="T14" fmla="*/ 90 w 181"/>
                    <a:gd name="T15" fmla="*/ 67 h 315"/>
                    <a:gd name="T16" fmla="*/ 112 w 181"/>
                    <a:gd name="T17" fmla="*/ 22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315">
                      <a:moveTo>
                        <a:pt x="112" y="22"/>
                      </a:moveTo>
                      <a:lnTo>
                        <a:pt x="112" y="22"/>
                      </a:lnTo>
                      <a:cubicBezTo>
                        <a:pt x="112" y="45"/>
                        <a:pt x="123" y="78"/>
                        <a:pt x="146" y="101"/>
                      </a:cubicBezTo>
                      <a:cubicBezTo>
                        <a:pt x="180" y="112"/>
                        <a:pt x="135" y="191"/>
                        <a:pt x="135" y="224"/>
                      </a:cubicBezTo>
                      <a:cubicBezTo>
                        <a:pt x="135" y="258"/>
                        <a:pt x="146" y="314"/>
                        <a:pt x="112" y="280"/>
                      </a:cubicBezTo>
                      <a:cubicBezTo>
                        <a:pt x="79" y="247"/>
                        <a:pt x="56" y="236"/>
                        <a:pt x="34" y="236"/>
                      </a:cubicBezTo>
                      <a:cubicBezTo>
                        <a:pt x="0" y="236"/>
                        <a:pt x="45" y="202"/>
                        <a:pt x="67" y="180"/>
                      </a:cubicBezTo>
                      <a:cubicBezTo>
                        <a:pt x="101" y="146"/>
                        <a:pt x="112" y="101"/>
                        <a:pt x="90" y="67"/>
                      </a:cubicBezTo>
                      <a:cubicBezTo>
                        <a:pt x="67" y="22"/>
                        <a:pt x="112" y="0"/>
                        <a:pt x="112" y="2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2" name="Freeform 100">
                  <a:extLst>
                    <a:ext uri="{FF2B5EF4-FFF2-40B4-BE49-F238E27FC236}">
                      <a16:creationId xmlns:a16="http://schemas.microsoft.com/office/drawing/2014/main" id="{0BFAD6DA-3256-F5D5-94D3-8FB81DB174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6425" y="2179638"/>
                  <a:ext cx="77788" cy="117475"/>
                </a:xfrm>
                <a:custGeom>
                  <a:avLst/>
                  <a:gdLst>
                    <a:gd name="T0" fmla="*/ 134 w 214"/>
                    <a:gd name="T1" fmla="*/ 325 h 326"/>
                    <a:gd name="T2" fmla="*/ 134 w 214"/>
                    <a:gd name="T3" fmla="*/ 325 h 326"/>
                    <a:gd name="T4" fmla="*/ 112 w 214"/>
                    <a:gd name="T5" fmla="*/ 314 h 326"/>
                    <a:gd name="T6" fmla="*/ 45 w 214"/>
                    <a:gd name="T7" fmla="*/ 269 h 326"/>
                    <a:gd name="T8" fmla="*/ 11 w 214"/>
                    <a:gd name="T9" fmla="*/ 247 h 326"/>
                    <a:gd name="T10" fmla="*/ 67 w 214"/>
                    <a:gd name="T11" fmla="*/ 179 h 326"/>
                    <a:gd name="T12" fmla="*/ 67 w 214"/>
                    <a:gd name="T13" fmla="*/ 168 h 326"/>
                    <a:gd name="T14" fmla="*/ 78 w 214"/>
                    <a:gd name="T15" fmla="*/ 89 h 326"/>
                    <a:gd name="T16" fmla="*/ 78 w 214"/>
                    <a:gd name="T17" fmla="*/ 22 h 326"/>
                    <a:gd name="T18" fmla="*/ 112 w 214"/>
                    <a:gd name="T19" fmla="*/ 0 h 326"/>
                    <a:gd name="T20" fmla="*/ 146 w 214"/>
                    <a:gd name="T21" fmla="*/ 22 h 326"/>
                    <a:gd name="T22" fmla="*/ 146 w 214"/>
                    <a:gd name="T23" fmla="*/ 33 h 326"/>
                    <a:gd name="T24" fmla="*/ 168 w 214"/>
                    <a:gd name="T25" fmla="*/ 89 h 326"/>
                    <a:gd name="T26" fmla="*/ 179 w 214"/>
                    <a:gd name="T27" fmla="*/ 191 h 326"/>
                    <a:gd name="T28" fmla="*/ 168 w 214"/>
                    <a:gd name="T29" fmla="*/ 235 h 326"/>
                    <a:gd name="T30" fmla="*/ 168 w 214"/>
                    <a:gd name="T31" fmla="*/ 269 h 326"/>
                    <a:gd name="T32" fmla="*/ 157 w 214"/>
                    <a:gd name="T33" fmla="*/ 314 h 326"/>
                    <a:gd name="T34" fmla="*/ 134 w 214"/>
                    <a:gd name="T35" fmla="*/ 325 h 326"/>
                    <a:gd name="T36" fmla="*/ 67 w 214"/>
                    <a:gd name="T37" fmla="*/ 224 h 326"/>
                    <a:gd name="T38" fmla="*/ 67 w 214"/>
                    <a:gd name="T39" fmla="*/ 224 h 326"/>
                    <a:gd name="T40" fmla="*/ 123 w 214"/>
                    <a:gd name="T41" fmla="*/ 258 h 326"/>
                    <a:gd name="T42" fmla="*/ 123 w 214"/>
                    <a:gd name="T43" fmla="*/ 235 h 326"/>
                    <a:gd name="T44" fmla="*/ 134 w 214"/>
                    <a:gd name="T45" fmla="*/ 179 h 326"/>
                    <a:gd name="T46" fmla="*/ 146 w 214"/>
                    <a:gd name="T47" fmla="*/ 123 h 326"/>
                    <a:gd name="T48" fmla="*/ 134 w 214"/>
                    <a:gd name="T49" fmla="*/ 112 h 326"/>
                    <a:gd name="T50" fmla="*/ 101 w 214"/>
                    <a:gd name="T51" fmla="*/ 202 h 326"/>
                    <a:gd name="T52" fmla="*/ 90 w 214"/>
                    <a:gd name="T53" fmla="*/ 213 h 326"/>
                    <a:gd name="T54" fmla="*/ 67 w 214"/>
                    <a:gd name="T55" fmla="*/ 224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326">
                      <a:moveTo>
                        <a:pt x="134" y="325"/>
                      </a:moveTo>
                      <a:lnTo>
                        <a:pt x="134" y="325"/>
                      </a:lnTo>
                      <a:cubicBezTo>
                        <a:pt x="123" y="325"/>
                        <a:pt x="112" y="314"/>
                        <a:pt x="112" y="314"/>
                      </a:cubicBezTo>
                      <a:cubicBezTo>
                        <a:pt x="78" y="280"/>
                        <a:pt x="67" y="269"/>
                        <a:pt x="45" y="269"/>
                      </a:cubicBezTo>
                      <a:cubicBezTo>
                        <a:pt x="23" y="269"/>
                        <a:pt x="11" y="258"/>
                        <a:pt x="11" y="247"/>
                      </a:cubicBezTo>
                      <a:cubicBezTo>
                        <a:pt x="0" y="224"/>
                        <a:pt x="34" y="202"/>
                        <a:pt x="67" y="179"/>
                      </a:cubicBezTo>
                      <a:cubicBezTo>
                        <a:pt x="67" y="168"/>
                        <a:pt x="67" y="168"/>
                        <a:pt x="67" y="168"/>
                      </a:cubicBezTo>
                      <a:cubicBezTo>
                        <a:pt x="90" y="145"/>
                        <a:pt x="101" y="112"/>
                        <a:pt x="78" y="89"/>
                      </a:cubicBezTo>
                      <a:cubicBezTo>
                        <a:pt x="67" y="67"/>
                        <a:pt x="67" y="45"/>
                        <a:pt x="78" y="22"/>
                      </a:cubicBezTo>
                      <a:cubicBezTo>
                        <a:pt x="90" y="11"/>
                        <a:pt x="101" y="0"/>
                        <a:pt x="112" y="0"/>
                      </a:cubicBezTo>
                      <a:cubicBezTo>
                        <a:pt x="134" y="0"/>
                        <a:pt x="146" y="11"/>
                        <a:pt x="146" y="22"/>
                      </a:cubicBezTo>
                      <a:cubicBezTo>
                        <a:pt x="146" y="33"/>
                        <a:pt x="146" y="33"/>
                        <a:pt x="146" y="33"/>
                      </a:cubicBezTo>
                      <a:cubicBezTo>
                        <a:pt x="146" y="56"/>
                        <a:pt x="157" y="78"/>
                        <a:pt x="168" y="89"/>
                      </a:cubicBezTo>
                      <a:cubicBezTo>
                        <a:pt x="213" y="112"/>
                        <a:pt x="191" y="157"/>
                        <a:pt x="179" y="191"/>
                      </a:cubicBezTo>
                      <a:cubicBezTo>
                        <a:pt x="168" y="213"/>
                        <a:pt x="168" y="224"/>
                        <a:pt x="168" y="235"/>
                      </a:cubicBezTo>
                      <a:cubicBezTo>
                        <a:pt x="168" y="247"/>
                        <a:pt x="168" y="258"/>
                        <a:pt x="168" y="269"/>
                      </a:cubicBezTo>
                      <a:cubicBezTo>
                        <a:pt x="168" y="291"/>
                        <a:pt x="168" y="302"/>
                        <a:pt x="157" y="314"/>
                      </a:cubicBezTo>
                      <a:cubicBezTo>
                        <a:pt x="157" y="325"/>
                        <a:pt x="146" y="325"/>
                        <a:pt x="134" y="325"/>
                      </a:cubicBezTo>
                      <a:close/>
                      <a:moveTo>
                        <a:pt x="67" y="224"/>
                      </a:moveTo>
                      <a:lnTo>
                        <a:pt x="67" y="224"/>
                      </a:lnTo>
                      <a:cubicBezTo>
                        <a:pt x="90" y="235"/>
                        <a:pt x="101" y="247"/>
                        <a:pt x="123" y="258"/>
                      </a:cubicBezTo>
                      <a:cubicBezTo>
                        <a:pt x="123" y="247"/>
                        <a:pt x="123" y="247"/>
                        <a:pt x="123" y="235"/>
                      </a:cubicBezTo>
                      <a:cubicBezTo>
                        <a:pt x="123" y="213"/>
                        <a:pt x="134" y="202"/>
                        <a:pt x="134" y="179"/>
                      </a:cubicBezTo>
                      <a:cubicBezTo>
                        <a:pt x="146" y="168"/>
                        <a:pt x="157" y="134"/>
                        <a:pt x="146" y="123"/>
                      </a:cubicBezTo>
                      <a:cubicBezTo>
                        <a:pt x="146" y="123"/>
                        <a:pt x="134" y="123"/>
                        <a:pt x="134" y="112"/>
                      </a:cubicBezTo>
                      <a:cubicBezTo>
                        <a:pt x="134" y="145"/>
                        <a:pt x="123" y="179"/>
                        <a:pt x="101" y="202"/>
                      </a:cubicBezTo>
                      <a:cubicBezTo>
                        <a:pt x="90" y="213"/>
                        <a:pt x="90" y="213"/>
                        <a:pt x="90" y="213"/>
                      </a:cubicBezTo>
                      <a:cubicBezTo>
                        <a:pt x="90" y="213"/>
                        <a:pt x="78" y="224"/>
                        <a:pt x="67" y="224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3" name="Freeform 101">
                  <a:extLst>
                    <a:ext uri="{FF2B5EF4-FFF2-40B4-BE49-F238E27FC236}">
                      <a16:creationId xmlns:a16="http://schemas.microsoft.com/office/drawing/2014/main" id="{8D9F8407-FD46-9943-E854-D8097779C6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16100" y="2195513"/>
                  <a:ext cx="44450" cy="23812"/>
                </a:xfrm>
                <a:custGeom>
                  <a:avLst/>
                  <a:gdLst>
                    <a:gd name="T0" fmla="*/ 90 w 124"/>
                    <a:gd name="T1" fmla="*/ 33 h 68"/>
                    <a:gd name="T2" fmla="*/ 90 w 124"/>
                    <a:gd name="T3" fmla="*/ 33 h 68"/>
                    <a:gd name="T4" fmla="*/ 11 w 124"/>
                    <a:gd name="T5" fmla="*/ 11 h 68"/>
                    <a:gd name="T6" fmla="*/ 33 w 124"/>
                    <a:gd name="T7" fmla="*/ 56 h 68"/>
                    <a:gd name="T8" fmla="*/ 101 w 124"/>
                    <a:gd name="T9" fmla="*/ 56 h 68"/>
                    <a:gd name="T10" fmla="*/ 90 w 124"/>
                    <a:gd name="T11" fmla="*/ 3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4" h="68">
                      <a:moveTo>
                        <a:pt x="90" y="33"/>
                      </a:moveTo>
                      <a:lnTo>
                        <a:pt x="90" y="33"/>
                      </a:lnTo>
                      <a:cubicBezTo>
                        <a:pt x="67" y="67"/>
                        <a:pt x="22" y="0"/>
                        <a:pt x="11" y="11"/>
                      </a:cubicBezTo>
                      <a:cubicBezTo>
                        <a:pt x="0" y="22"/>
                        <a:pt x="11" y="44"/>
                        <a:pt x="33" y="56"/>
                      </a:cubicBezTo>
                      <a:cubicBezTo>
                        <a:pt x="67" y="67"/>
                        <a:pt x="90" y="67"/>
                        <a:pt x="101" y="56"/>
                      </a:cubicBezTo>
                      <a:cubicBezTo>
                        <a:pt x="123" y="33"/>
                        <a:pt x="101" y="22"/>
                        <a:pt x="90" y="3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4" name="Freeform 102">
                  <a:extLst>
                    <a:ext uri="{FF2B5EF4-FFF2-40B4-BE49-F238E27FC236}">
                      <a16:creationId xmlns:a16="http://schemas.microsoft.com/office/drawing/2014/main" id="{3BDDE317-843F-BBF1-05FC-42B58BE08E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08163" y="2190750"/>
                  <a:ext cx="57150" cy="36513"/>
                </a:xfrm>
                <a:custGeom>
                  <a:avLst/>
                  <a:gdLst>
                    <a:gd name="T0" fmla="*/ 100 w 158"/>
                    <a:gd name="T1" fmla="*/ 101 h 102"/>
                    <a:gd name="T2" fmla="*/ 100 w 158"/>
                    <a:gd name="T3" fmla="*/ 101 h 102"/>
                    <a:gd name="T4" fmla="*/ 100 w 158"/>
                    <a:gd name="T5" fmla="*/ 101 h 102"/>
                    <a:gd name="T6" fmla="*/ 44 w 158"/>
                    <a:gd name="T7" fmla="*/ 90 h 102"/>
                    <a:gd name="T8" fmla="*/ 11 w 158"/>
                    <a:gd name="T9" fmla="*/ 45 h 102"/>
                    <a:gd name="T10" fmla="*/ 22 w 158"/>
                    <a:gd name="T11" fmla="*/ 12 h 102"/>
                    <a:gd name="T12" fmla="*/ 44 w 158"/>
                    <a:gd name="T13" fmla="*/ 0 h 102"/>
                    <a:gd name="T14" fmla="*/ 78 w 158"/>
                    <a:gd name="T15" fmla="*/ 23 h 102"/>
                    <a:gd name="T16" fmla="*/ 100 w 158"/>
                    <a:gd name="T17" fmla="*/ 34 h 102"/>
                    <a:gd name="T18" fmla="*/ 123 w 158"/>
                    <a:gd name="T19" fmla="*/ 23 h 102"/>
                    <a:gd name="T20" fmla="*/ 157 w 158"/>
                    <a:gd name="T21" fmla="*/ 34 h 102"/>
                    <a:gd name="T22" fmla="*/ 145 w 158"/>
                    <a:gd name="T23" fmla="*/ 79 h 102"/>
                    <a:gd name="T24" fmla="*/ 100 w 158"/>
                    <a:gd name="T25" fmla="*/ 10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8" h="102">
                      <a:moveTo>
                        <a:pt x="100" y="101"/>
                      </a:moveTo>
                      <a:lnTo>
                        <a:pt x="100" y="101"/>
                      </a:lnTo>
                      <a:lnTo>
                        <a:pt x="100" y="101"/>
                      </a:lnTo>
                      <a:cubicBezTo>
                        <a:pt x="78" y="101"/>
                        <a:pt x="67" y="101"/>
                        <a:pt x="44" y="90"/>
                      </a:cubicBezTo>
                      <a:cubicBezTo>
                        <a:pt x="11" y="68"/>
                        <a:pt x="11" y="56"/>
                        <a:pt x="11" y="45"/>
                      </a:cubicBezTo>
                      <a:cubicBezTo>
                        <a:pt x="0" y="34"/>
                        <a:pt x="11" y="12"/>
                        <a:pt x="22" y="12"/>
                      </a:cubicBezTo>
                      <a:cubicBezTo>
                        <a:pt x="22" y="0"/>
                        <a:pt x="33" y="0"/>
                        <a:pt x="44" y="0"/>
                      </a:cubicBezTo>
                      <a:cubicBezTo>
                        <a:pt x="55" y="0"/>
                        <a:pt x="67" y="12"/>
                        <a:pt x="78" y="23"/>
                      </a:cubicBezTo>
                      <a:cubicBezTo>
                        <a:pt x="78" y="23"/>
                        <a:pt x="89" y="34"/>
                        <a:pt x="100" y="34"/>
                      </a:cubicBezTo>
                      <a:cubicBezTo>
                        <a:pt x="100" y="23"/>
                        <a:pt x="112" y="23"/>
                        <a:pt x="123" y="23"/>
                      </a:cubicBezTo>
                      <a:cubicBezTo>
                        <a:pt x="134" y="23"/>
                        <a:pt x="145" y="23"/>
                        <a:pt x="157" y="34"/>
                      </a:cubicBezTo>
                      <a:cubicBezTo>
                        <a:pt x="157" y="56"/>
                        <a:pt x="157" y="68"/>
                        <a:pt x="145" y="79"/>
                      </a:cubicBezTo>
                      <a:cubicBezTo>
                        <a:pt x="123" y="90"/>
                        <a:pt x="112" y="101"/>
                        <a:pt x="100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5" name="Freeform 103">
                  <a:extLst>
                    <a:ext uri="{FF2B5EF4-FFF2-40B4-BE49-F238E27FC236}">
                      <a16:creationId xmlns:a16="http://schemas.microsoft.com/office/drawing/2014/main" id="{2FC43DB1-5AC0-F73E-0706-B295FE1845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5050" y="1925638"/>
                  <a:ext cx="88900" cy="153987"/>
                </a:xfrm>
                <a:custGeom>
                  <a:avLst/>
                  <a:gdLst>
                    <a:gd name="T0" fmla="*/ 135 w 247"/>
                    <a:gd name="T1" fmla="*/ 101 h 427"/>
                    <a:gd name="T2" fmla="*/ 135 w 247"/>
                    <a:gd name="T3" fmla="*/ 101 h 427"/>
                    <a:gd name="T4" fmla="*/ 56 w 247"/>
                    <a:gd name="T5" fmla="*/ 11 h 427"/>
                    <a:gd name="T6" fmla="*/ 34 w 247"/>
                    <a:gd name="T7" fmla="*/ 112 h 427"/>
                    <a:gd name="T8" fmla="*/ 146 w 247"/>
                    <a:gd name="T9" fmla="*/ 269 h 427"/>
                    <a:gd name="T10" fmla="*/ 213 w 247"/>
                    <a:gd name="T11" fmla="*/ 403 h 427"/>
                    <a:gd name="T12" fmla="*/ 235 w 247"/>
                    <a:gd name="T13" fmla="*/ 359 h 427"/>
                    <a:gd name="T14" fmla="*/ 235 w 247"/>
                    <a:gd name="T15" fmla="*/ 235 h 427"/>
                    <a:gd name="T16" fmla="*/ 190 w 247"/>
                    <a:gd name="T17" fmla="*/ 213 h 427"/>
                    <a:gd name="T18" fmla="*/ 146 w 247"/>
                    <a:gd name="T19" fmla="*/ 168 h 427"/>
                    <a:gd name="T20" fmla="*/ 135 w 247"/>
                    <a:gd name="T21" fmla="*/ 101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7" h="427">
                      <a:moveTo>
                        <a:pt x="135" y="101"/>
                      </a:moveTo>
                      <a:lnTo>
                        <a:pt x="135" y="101"/>
                      </a:lnTo>
                      <a:cubicBezTo>
                        <a:pt x="112" y="67"/>
                        <a:pt x="90" y="0"/>
                        <a:pt x="56" y="11"/>
                      </a:cubicBezTo>
                      <a:cubicBezTo>
                        <a:pt x="22" y="11"/>
                        <a:pt x="0" y="67"/>
                        <a:pt x="34" y="112"/>
                      </a:cubicBezTo>
                      <a:cubicBezTo>
                        <a:pt x="67" y="157"/>
                        <a:pt x="112" y="224"/>
                        <a:pt x="146" y="269"/>
                      </a:cubicBezTo>
                      <a:cubicBezTo>
                        <a:pt x="179" y="302"/>
                        <a:pt x="202" y="381"/>
                        <a:pt x="213" y="403"/>
                      </a:cubicBezTo>
                      <a:cubicBezTo>
                        <a:pt x="213" y="426"/>
                        <a:pt x="246" y="403"/>
                        <a:pt x="235" y="359"/>
                      </a:cubicBezTo>
                      <a:cubicBezTo>
                        <a:pt x="213" y="314"/>
                        <a:pt x="235" y="269"/>
                        <a:pt x="235" y="235"/>
                      </a:cubicBezTo>
                      <a:cubicBezTo>
                        <a:pt x="235" y="202"/>
                        <a:pt x="224" y="202"/>
                        <a:pt x="190" y="213"/>
                      </a:cubicBezTo>
                      <a:cubicBezTo>
                        <a:pt x="157" y="224"/>
                        <a:pt x="135" y="213"/>
                        <a:pt x="146" y="168"/>
                      </a:cubicBezTo>
                      <a:cubicBezTo>
                        <a:pt x="157" y="135"/>
                        <a:pt x="135" y="101"/>
                        <a:pt x="135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6" name="Freeform 104">
                  <a:extLst>
                    <a:ext uri="{FF2B5EF4-FFF2-40B4-BE49-F238E27FC236}">
                      <a16:creationId xmlns:a16="http://schemas.microsoft.com/office/drawing/2014/main" id="{5E2A5E8E-448F-11AE-3AF7-BAB646899F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0288" y="1920875"/>
                  <a:ext cx="96837" cy="161925"/>
                </a:xfrm>
                <a:custGeom>
                  <a:avLst/>
                  <a:gdLst>
                    <a:gd name="T0" fmla="*/ 224 w 270"/>
                    <a:gd name="T1" fmla="*/ 448 h 449"/>
                    <a:gd name="T2" fmla="*/ 224 w 270"/>
                    <a:gd name="T3" fmla="*/ 448 h 449"/>
                    <a:gd name="T4" fmla="*/ 201 w 270"/>
                    <a:gd name="T5" fmla="*/ 414 h 449"/>
                    <a:gd name="T6" fmla="*/ 146 w 270"/>
                    <a:gd name="T7" fmla="*/ 291 h 449"/>
                    <a:gd name="T8" fmla="*/ 45 w 270"/>
                    <a:gd name="T9" fmla="*/ 168 h 449"/>
                    <a:gd name="T10" fmla="*/ 22 w 270"/>
                    <a:gd name="T11" fmla="*/ 134 h 449"/>
                    <a:gd name="T12" fmla="*/ 11 w 270"/>
                    <a:gd name="T13" fmla="*/ 44 h 449"/>
                    <a:gd name="T14" fmla="*/ 67 w 270"/>
                    <a:gd name="T15" fmla="*/ 0 h 449"/>
                    <a:gd name="T16" fmla="*/ 78 w 270"/>
                    <a:gd name="T17" fmla="*/ 0 h 449"/>
                    <a:gd name="T18" fmla="*/ 157 w 270"/>
                    <a:gd name="T19" fmla="*/ 78 h 449"/>
                    <a:gd name="T20" fmla="*/ 168 w 270"/>
                    <a:gd name="T21" fmla="*/ 101 h 449"/>
                    <a:gd name="T22" fmla="*/ 179 w 270"/>
                    <a:gd name="T23" fmla="*/ 190 h 449"/>
                    <a:gd name="T24" fmla="*/ 179 w 270"/>
                    <a:gd name="T25" fmla="*/ 201 h 449"/>
                    <a:gd name="T26" fmla="*/ 190 w 270"/>
                    <a:gd name="T27" fmla="*/ 201 h 449"/>
                    <a:gd name="T28" fmla="*/ 224 w 270"/>
                    <a:gd name="T29" fmla="*/ 190 h 449"/>
                    <a:gd name="T30" fmla="*/ 257 w 270"/>
                    <a:gd name="T31" fmla="*/ 201 h 449"/>
                    <a:gd name="T32" fmla="*/ 269 w 270"/>
                    <a:gd name="T33" fmla="*/ 246 h 449"/>
                    <a:gd name="T34" fmla="*/ 257 w 270"/>
                    <a:gd name="T35" fmla="*/ 280 h 449"/>
                    <a:gd name="T36" fmla="*/ 257 w 270"/>
                    <a:gd name="T37" fmla="*/ 358 h 449"/>
                    <a:gd name="T38" fmla="*/ 257 w 270"/>
                    <a:gd name="T39" fmla="*/ 426 h 449"/>
                    <a:gd name="T40" fmla="*/ 224 w 270"/>
                    <a:gd name="T41" fmla="*/ 448 h 449"/>
                    <a:gd name="T42" fmla="*/ 146 w 270"/>
                    <a:gd name="T43" fmla="*/ 235 h 449"/>
                    <a:gd name="T44" fmla="*/ 146 w 270"/>
                    <a:gd name="T45" fmla="*/ 235 h 449"/>
                    <a:gd name="T46" fmla="*/ 168 w 270"/>
                    <a:gd name="T47" fmla="*/ 257 h 449"/>
                    <a:gd name="T48" fmla="*/ 213 w 270"/>
                    <a:gd name="T49" fmla="*/ 325 h 449"/>
                    <a:gd name="T50" fmla="*/ 224 w 270"/>
                    <a:gd name="T51" fmla="*/ 269 h 449"/>
                    <a:gd name="T52" fmla="*/ 224 w 270"/>
                    <a:gd name="T53" fmla="*/ 246 h 449"/>
                    <a:gd name="T54" fmla="*/ 224 w 270"/>
                    <a:gd name="T55" fmla="*/ 235 h 449"/>
                    <a:gd name="T56" fmla="*/ 213 w 270"/>
                    <a:gd name="T57" fmla="*/ 246 h 449"/>
                    <a:gd name="T58" fmla="*/ 146 w 270"/>
                    <a:gd name="T59" fmla="*/ 235 h 449"/>
                    <a:gd name="T60" fmla="*/ 78 w 270"/>
                    <a:gd name="T61" fmla="*/ 44 h 449"/>
                    <a:gd name="T62" fmla="*/ 78 w 270"/>
                    <a:gd name="T63" fmla="*/ 44 h 449"/>
                    <a:gd name="T64" fmla="*/ 56 w 270"/>
                    <a:gd name="T65" fmla="*/ 67 h 449"/>
                    <a:gd name="T66" fmla="*/ 56 w 270"/>
                    <a:gd name="T67" fmla="*/ 112 h 449"/>
                    <a:gd name="T68" fmla="*/ 78 w 270"/>
                    <a:gd name="T69" fmla="*/ 134 h 449"/>
                    <a:gd name="T70" fmla="*/ 146 w 270"/>
                    <a:gd name="T71" fmla="*/ 224 h 449"/>
                    <a:gd name="T72" fmla="*/ 134 w 270"/>
                    <a:gd name="T73" fmla="*/ 179 h 449"/>
                    <a:gd name="T74" fmla="*/ 123 w 270"/>
                    <a:gd name="T75" fmla="*/ 123 h 449"/>
                    <a:gd name="T76" fmla="*/ 123 w 270"/>
                    <a:gd name="T77" fmla="*/ 123 h 449"/>
                    <a:gd name="T78" fmla="*/ 112 w 270"/>
                    <a:gd name="T79" fmla="*/ 101 h 449"/>
                    <a:gd name="T80" fmla="*/ 78 w 270"/>
                    <a:gd name="T81" fmla="*/ 44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0" h="449">
                      <a:moveTo>
                        <a:pt x="224" y="448"/>
                      </a:moveTo>
                      <a:lnTo>
                        <a:pt x="224" y="448"/>
                      </a:lnTo>
                      <a:cubicBezTo>
                        <a:pt x="213" y="448"/>
                        <a:pt x="201" y="437"/>
                        <a:pt x="201" y="414"/>
                      </a:cubicBezTo>
                      <a:cubicBezTo>
                        <a:pt x="201" y="392"/>
                        <a:pt x="168" y="325"/>
                        <a:pt x="146" y="291"/>
                      </a:cubicBezTo>
                      <a:cubicBezTo>
                        <a:pt x="112" y="257"/>
                        <a:pt x="78" y="201"/>
                        <a:pt x="45" y="168"/>
                      </a:cubicBezTo>
                      <a:cubicBezTo>
                        <a:pt x="33" y="157"/>
                        <a:pt x="33" y="146"/>
                        <a:pt x="22" y="134"/>
                      </a:cubicBezTo>
                      <a:cubicBezTo>
                        <a:pt x="11" y="112"/>
                        <a:pt x="0" y="78"/>
                        <a:pt x="11" y="44"/>
                      </a:cubicBezTo>
                      <a:cubicBezTo>
                        <a:pt x="22" y="22"/>
                        <a:pt x="45" y="0"/>
                        <a:pt x="67" y="0"/>
                      </a:cubicBezTo>
                      <a:cubicBezTo>
                        <a:pt x="67" y="0"/>
                        <a:pt x="67" y="0"/>
                        <a:pt x="78" y="0"/>
                      </a:cubicBezTo>
                      <a:cubicBezTo>
                        <a:pt x="112" y="0"/>
                        <a:pt x="134" y="33"/>
                        <a:pt x="157" y="78"/>
                      </a:cubicBezTo>
                      <a:cubicBezTo>
                        <a:pt x="157" y="78"/>
                        <a:pt x="157" y="89"/>
                        <a:pt x="168" y="101"/>
                      </a:cubicBezTo>
                      <a:cubicBezTo>
                        <a:pt x="168" y="101"/>
                        <a:pt x="190" y="146"/>
                        <a:pt x="179" y="190"/>
                      </a:cubicBezTo>
                      <a:lnTo>
                        <a:pt x="179" y="201"/>
                      </a:lnTo>
                      <a:lnTo>
                        <a:pt x="190" y="201"/>
                      </a:lnTo>
                      <a:cubicBezTo>
                        <a:pt x="201" y="190"/>
                        <a:pt x="213" y="190"/>
                        <a:pt x="224" y="190"/>
                      </a:cubicBezTo>
                      <a:cubicBezTo>
                        <a:pt x="246" y="190"/>
                        <a:pt x="246" y="201"/>
                        <a:pt x="257" y="201"/>
                      </a:cubicBezTo>
                      <a:cubicBezTo>
                        <a:pt x="269" y="213"/>
                        <a:pt x="269" y="224"/>
                        <a:pt x="269" y="246"/>
                      </a:cubicBezTo>
                      <a:cubicBezTo>
                        <a:pt x="269" y="257"/>
                        <a:pt x="269" y="269"/>
                        <a:pt x="257" y="280"/>
                      </a:cubicBezTo>
                      <a:cubicBezTo>
                        <a:pt x="257" y="302"/>
                        <a:pt x="257" y="336"/>
                        <a:pt x="257" y="358"/>
                      </a:cubicBezTo>
                      <a:cubicBezTo>
                        <a:pt x="269" y="392"/>
                        <a:pt x="269" y="414"/>
                        <a:pt x="257" y="426"/>
                      </a:cubicBezTo>
                      <a:cubicBezTo>
                        <a:pt x="246" y="437"/>
                        <a:pt x="235" y="448"/>
                        <a:pt x="224" y="448"/>
                      </a:cubicBezTo>
                      <a:close/>
                      <a:moveTo>
                        <a:pt x="146" y="235"/>
                      </a:moveTo>
                      <a:lnTo>
                        <a:pt x="146" y="235"/>
                      </a:lnTo>
                      <a:cubicBezTo>
                        <a:pt x="157" y="246"/>
                        <a:pt x="168" y="257"/>
                        <a:pt x="168" y="257"/>
                      </a:cubicBezTo>
                      <a:cubicBezTo>
                        <a:pt x="190" y="280"/>
                        <a:pt x="201" y="302"/>
                        <a:pt x="213" y="325"/>
                      </a:cubicBezTo>
                      <a:cubicBezTo>
                        <a:pt x="213" y="302"/>
                        <a:pt x="213" y="291"/>
                        <a:pt x="224" y="269"/>
                      </a:cubicBezTo>
                      <a:cubicBezTo>
                        <a:pt x="224" y="257"/>
                        <a:pt x="224" y="257"/>
                        <a:pt x="224" y="246"/>
                      </a:cubicBezTo>
                      <a:lnTo>
                        <a:pt x="224" y="235"/>
                      </a:lnTo>
                      <a:cubicBezTo>
                        <a:pt x="224" y="235"/>
                        <a:pt x="213" y="235"/>
                        <a:pt x="213" y="246"/>
                      </a:cubicBezTo>
                      <a:cubicBezTo>
                        <a:pt x="179" y="246"/>
                        <a:pt x="168" y="246"/>
                        <a:pt x="146" y="235"/>
                      </a:cubicBezTo>
                      <a:close/>
                      <a:moveTo>
                        <a:pt x="78" y="44"/>
                      </a:moveTo>
                      <a:lnTo>
                        <a:pt x="78" y="44"/>
                      </a:lnTo>
                      <a:cubicBezTo>
                        <a:pt x="67" y="44"/>
                        <a:pt x="56" y="44"/>
                        <a:pt x="56" y="67"/>
                      </a:cubicBezTo>
                      <a:cubicBezTo>
                        <a:pt x="45" y="67"/>
                        <a:pt x="45" y="89"/>
                        <a:pt x="56" y="112"/>
                      </a:cubicBezTo>
                      <a:cubicBezTo>
                        <a:pt x="67" y="123"/>
                        <a:pt x="78" y="123"/>
                        <a:pt x="78" y="134"/>
                      </a:cubicBezTo>
                      <a:cubicBezTo>
                        <a:pt x="101" y="168"/>
                        <a:pt x="123" y="190"/>
                        <a:pt x="146" y="224"/>
                      </a:cubicBezTo>
                      <a:cubicBezTo>
                        <a:pt x="134" y="213"/>
                        <a:pt x="134" y="190"/>
                        <a:pt x="134" y="179"/>
                      </a:cubicBezTo>
                      <a:cubicBezTo>
                        <a:pt x="146" y="146"/>
                        <a:pt x="123" y="123"/>
                        <a:pt x="123" y="123"/>
                      </a:cubicBezTo>
                      <a:lnTo>
                        <a:pt x="123" y="123"/>
                      </a:lnTo>
                      <a:cubicBezTo>
                        <a:pt x="123" y="112"/>
                        <a:pt x="123" y="101"/>
                        <a:pt x="112" y="101"/>
                      </a:cubicBezTo>
                      <a:cubicBezTo>
                        <a:pt x="101" y="78"/>
                        <a:pt x="90" y="44"/>
                        <a:pt x="78" y="44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7" name="Freeform 105">
                  <a:extLst>
                    <a:ext uri="{FF2B5EF4-FFF2-40B4-BE49-F238E27FC236}">
                      <a16:creationId xmlns:a16="http://schemas.microsoft.com/office/drawing/2014/main" id="{D5C7AFCD-E90D-2A5C-2656-886B8ABACB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3638" y="2143125"/>
                  <a:ext cx="52387" cy="65088"/>
                </a:xfrm>
                <a:custGeom>
                  <a:avLst/>
                  <a:gdLst>
                    <a:gd name="T0" fmla="*/ 100 w 146"/>
                    <a:gd name="T1" fmla="*/ 67 h 180"/>
                    <a:gd name="T2" fmla="*/ 100 w 146"/>
                    <a:gd name="T3" fmla="*/ 67 h 180"/>
                    <a:gd name="T4" fmla="*/ 45 w 146"/>
                    <a:gd name="T5" fmla="*/ 23 h 180"/>
                    <a:gd name="T6" fmla="*/ 0 w 146"/>
                    <a:gd name="T7" fmla="*/ 23 h 180"/>
                    <a:gd name="T8" fmla="*/ 56 w 146"/>
                    <a:gd name="T9" fmla="*/ 112 h 180"/>
                    <a:gd name="T10" fmla="*/ 123 w 146"/>
                    <a:gd name="T11" fmla="*/ 157 h 180"/>
                    <a:gd name="T12" fmla="*/ 100 w 146"/>
                    <a:gd name="T13" fmla="*/ 67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" h="180">
                      <a:moveTo>
                        <a:pt x="100" y="67"/>
                      </a:moveTo>
                      <a:lnTo>
                        <a:pt x="100" y="67"/>
                      </a:lnTo>
                      <a:cubicBezTo>
                        <a:pt x="78" y="56"/>
                        <a:pt x="56" y="45"/>
                        <a:pt x="45" y="23"/>
                      </a:cubicBezTo>
                      <a:cubicBezTo>
                        <a:pt x="33" y="11"/>
                        <a:pt x="0" y="0"/>
                        <a:pt x="0" y="23"/>
                      </a:cubicBezTo>
                      <a:cubicBezTo>
                        <a:pt x="0" y="45"/>
                        <a:pt x="56" y="67"/>
                        <a:pt x="56" y="112"/>
                      </a:cubicBezTo>
                      <a:cubicBezTo>
                        <a:pt x="67" y="157"/>
                        <a:pt x="100" y="179"/>
                        <a:pt x="123" y="157"/>
                      </a:cubicBezTo>
                      <a:cubicBezTo>
                        <a:pt x="145" y="134"/>
                        <a:pt x="112" y="79"/>
                        <a:pt x="100" y="6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8" name="Freeform 106">
                  <a:extLst>
                    <a:ext uri="{FF2B5EF4-FFF2-40B4-BE49-F238E27FC236}">
                      <a16:creationId xmlns:a16="http://schemas.microsoft.com/office/drawing/2014/main" id="{B77175E0-6706-5C57-C4EF-1E613DDAD1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25700" y="2138363"/>
                  <a:ext cx="65088" cy="68262"/>
                </a:xfrm>
                <a:custGeom>
                  <a:avLst/>
                  <a:gdLst>
                    <a:gd name="T0" fmla="*/ 123 w 180"/>
                    <a:gd name="T1" fmla="*/ 190 h 191"/>
                    <a:gd name="T2" fmla="*/ 123 w 180"/>
                    <a:gd name="T3" fmla="*/ 190 h 191"/>
                    <a:gd name="T4" fmla="*/ 123 w 180"/>
                    <a:gd name="T5" fmla="*/ 190 h 191"/>
                    <a:gd name="T6" fmla="*/ 56 w 180"/>
                    <a:gd name="T7" fmla="*/ 123 h 191"/>
                    <a:gd name="T8" fmla="*/ 34 w 180"/>
                    <a:gd name="T9" fmla="*/ 78 h 191"/>
                    <a:gd name="T10" fmla="*/ 0 w 180"/>
                    <a:gd name="T11" fmla="*/ 34 h 191"/>
                    <a:gd name="T12" fmla="*/ 12 w 180"/>
                    <a:gd name="T13" fmla="*/ 11 h 191"/>
                    <a:gd name="T14" fmla="*/ 45 w 180"/>
                    <a:gd name="T15" fmla="*/ 0 h 191"/>
                    <a:gd name="T16" fmla="*/ 90 w 180"/>
                    <a:gd name="T17" fmla="*/ 22 h 191"/>
                    <a:gd name="T18" fmla="*/ 135 w 180"/>
                    <a:gd name="T19" fmla="*/ 67 h 191"/>
                    <a:gd name="T20" fmla="*/ 179 w 180"/>
                    <a:gd name="T21" fmla="*/ 134 h 191"/>
                    <a:gd name="T22" fmla="*/ 157 w 180"/>
                    <a:gd name="T23" fmla="*/ 179 h 191"/>
                    <a:gd name="T24" fmla="*/ 123 w 180"/>
                    <a:gd name="T25" fmla="*/ 190 h 191"/>
                    <a:gd name="T26" fmla="*/ 101 w 180"/>
                    <a:gd name="T27" fmla="*/ 90 h 191"/>
                    <a:gd name="T28" fmla="*/ 101 w 180"/>
                    <a:gd name="T29" fmla="*/ 90 h 191"/>
                    <a:gd name="T30" fmla="*/ 101 w 180"/>
                    <a:gd name="T31" fmla="*/ 123 h 191"/>
                    <a:gd name="T32" fmla="*/ 123 w 180"/>
                    <a:gd name="T33" fmla="*/ 157 h 191"/>
                    <a:gd name="T34" fmla="*/ 135 w 180"/>
                    <a:gd name="T35" fmla="*/ 145 h 191"/>
                    <a:gd name="T36" fmla="*/ 135 w 180"/>
                    <a:gd name="T37" fmla="*/ 145 h 191"/>
                    <a:gd name="T38" fmla="*/ 112 w 180"/>
                    <a:gd name="T39" fmla="*/ 101 h 191"/>
                    <a:gd name="T40" fmla="*/ 101 w 180"/>
                    <a:gd name="T41" fmla="*/ 9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80" h="191">
                      <a:moveTo>
                        <a:pt x="123" y="190"/>
                      </a:moveTo>
                      <a:lnTo>
                        <a:pt x="123" y="190"/>
                      </a:lnTo>
                      <a:lnTo>
                        <a:pt x="123" y="190"/>
                      </a:lnTo>
                      <a:cubicBezTo>
                        <a:pt x="90" y="190"/>
                        <a:pt x="68" y="168"/>
                        <a:pt x="56" y="123"/>
                      </a:cubicBezTo>
                      <a:cubicBezTo>
                        <a:pt x="56" y="112"/>
                        <a:pt x="45" y="90"/>
                        <a:pt x="34" y="78"/>
                      </a:cubicBezTo>
                      <a:cubicBezTo>
                        <a:pt x="23" y="67"/>
                        <a:pt x="0" y="56"/>
                        <a:pt x="0" y="34"/>
                      </a:cubicBezTo>
                      <a:cubicBezTo>
                        <a:pt x="0" y="34"/>
                        <a:pt x="0" y="22"/>
                        <a:pt x="12" y="11"/>
                      </a:cubicBezTo>
                      <a:cubicBezTo>
                        <a:pt x="23" y="0"/>
                        <a:pt x="23" y="0"/>
                        <a:pt x="45" y="0"/>
                      </a:cubicBezTo>
                      <a:cubicBezTo>
                        <a:pt x="56" y="0"/>
                        <a:pt x="79" y="11"/>
                        <a:pt x="90" y="22"/>
                      </a:cubicBezTo>
                      <a:cubicBezTo>
                        <a:pt x="101" y="34"/>
                        <a:pt x="112" y="56"/>
                        <a:pt x="135" y="67"/>
                      </a:cubicBezTo>
                      <a:cubicBezTo>
                        <a:pt x="157" y="67"/>
                        <a:pt x="168" y="112"/>
                        <a:pt x="179" y="134"/>
                      </a:cubicBezTo>
                      <a:cubicBezTo>
                        <a:pt x="179" y="157"/>
                        <a:pt x="168" y="168"/>
                        <a:pt x="157" y="179"/>
                      </a:cubicBezTo>
                      <a:cubicBezTo>
                        <a:pt x="146" y="190"/>
                        <a:pt x="135" y="190"/>
                        <a:pt x="123" y="190"/>
                      </a:cubicBezTo>
                      <a:close/>
                      <a:moveTo>
                        <a:pt x="101" y="90"/>
                      </a:moveTo>
                      <a:lnTo>
                        <a:pt x="101" y="90"/>
                      </a:lnTo>
                      <a:cubicBezTo>
                        <a:pt x="101" y="101"/>
                        <a:pt x="101" y="112"/>
                        <a:pt x="101" y="123"/>
                      </a:cubicBezTo>
                      <a:cubicBezTo>
                        <a:pt x="112" y="145"/>
                        <a:pt x="123" y="157"/>
                        <a:pt x="123" y="157"/>
                      </a:cubicBezTo>
                      <a:cubicBezTo>
                        <a:pt x="123" y="157"/>
                        <a:pt x="123" y="157"/>
                        <a:pt x="135" y="145"/>
                      </a:cubicBezTo>
                      <a:lnTo>
                        <a:pt x="135" y="145"/>
                      </a:lnTo>
                      <a:cubicBezTo>
                        <a:pt x="135" y="123"/>
                        <a:pt x="123" y="101"/>
                        <a:pt x="112" y="101"/>
                      </a:cubicBezTo>
                      <a:lnTo>
                        <a:pt x="101" y="9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49" name="Freeform 107">
                  <a:extLst>
                    <a:ext uri="{FF2B5EF4-FFF2-40B4-BE49-F238E27FC236}">
                      <a16:creationId xmlns:a16="http://schemas.microsoft.com/office/drawing/2014/main" id="{298FDE1A-EA64-8A9C-D026-86B2A364D3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9825" y="2101850"/>
                  <a:ext cx="36513" cy="33338"/>
                </a:xfrm>
                <a:custGeom>
                  <a:avLst/>
                  <a:gdLst>
                    <a:gd name="T0" fmla="*/ 79 w 102"/>
                    <a:gd name="T1" fmla="*/ 78 h 91"/>
                    <a:gd name="T2" fmla="*/ 79 w 102"/>
                    <a:gd name="T3" fmla="*/ 78 h 91"/>
                    <a:gd name="T4" fmla="*/ 23 w 102"/>
                    <a:gd name="T5" fmla="*/ 11 h 91"/>
                    <a:gd name="T6" fmla="*/ 45 w 102"/>
                    <a:gd name="T7" fmla="*/ 45 h 91"/>
                    <a:gd name="T8" fmla="*/ 79 w 102"/>
                    <a:gd name="T9" fmla="*/ 7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91">
                      <a:moveTo>
                        <a:pt x="79" y="78"/>
                      </a:moveTo>
                      <a:lnTo>
                        <a:pt x="79" y="78"/>
                      </a:lnTo>
                      <a:cubicBezTo>
                        <a:pt x="68" y="90"/>
                        <a:pt x="0" y="22"/>
                        <a:pt x="23" y="11"/>
                      </a:cubicBezTo>
                      <a:cubicBezTo>
                        <a:pt x="45" y="0"/>
                        <a:pt x="34" y="11"/>
                        <a:pt x="45" y="45"/>
                      </a:cubicBezTo>
                      <a:cubicBezTo>
                        <a:pt x="68" y="67"/>
                        <a:pt x="101" y="56"/>
                        <a:pt x="79" y="7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0" name="Freeform 108">
                  <a:extLst>
                    <a:ext uri="{FF2B5EF4-FFF2-40B4-BE49-F238E27FC236}">
                      <a16:creationId xmlns:a16="http://schemas.microsoft.com/office/drawing/2014/main" id="{55CE975D-5589-2641-5D2D-3E4D1EB992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5063" y="2098675"/>
                  <a:ext cx="44450" cy="41275"/>
                </a:xfrm>
                <a:custGeom>
                  <a:avLst/>
                  <a:gdLst>
                    <a:gd name="T0" fmla="*/ 90 w 125"/>
                    <a:gd name="T1" fmla="*/ 112 h 113"/>
                    <a:gd name="T2" fmla="*/ 90 w 125"/>
                    <a:gd name="T3" fmla="*/ 112 h 113"/>
                    <a:gd name="T4" fmla="*/ 11 w 125"/>
                    <a:gd name="T5" fmla="*/ 44 h 113"/>
                    <a:gd name="T6" fmla="*/ 23 w 125"/>
                    <a:gd name="T7" fmla="*/ 11 h 113"/>
                    <a:gd name="T8" fmla="*/ 45 w 125"/>
                    <a:gd name="T9" fmla="*/ 0 h 113"/>
                    <a:gd name="T10" fmla="*/ 68 w 125"/>
                    <a:gd name="T11" fmla="*/ 22 h 113"/>
                    <a:gd name="T12" fmla="*/ 79 w 125"/>
                    <a:gd name="T13" fmla="*/ 44 h 113"/>
                    <a:gd name="T14" fmla="*/ 90 w 125"/>
                    <a:gd name="T15" fmla="*/ 56 h 113"/>
                    <a:gd name="T16" fmla="*/ 112 w 125"/>
                    <a:gd name="T17" fmla="*/ 67 h 113"/>
                    <a:gd name="T18" fmla="*/ 112 w 125"/>
                    <a:gd name="T19" fmla="*/ 101 h 113"/>
                    <a:gd name="T20" fmla="*/ 90 w 125"/>
                    <a:gd name="T21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5" h="113">
                      <a:moveTo>
                        <a:pt x="90" y="112"/>
                      </a:moveTo>
                      <a:lnTo>
                        <a:pt x="90" y="112"/>
                      </a:lnTo>
                      <a:cubicBezTo>
                        <a:pt x="56" y="112"/>
                        <a:pt x="23" y="67"/>
                        <a:pt x="11" y="44"/>
                      </a:cubicBezTo>
                      <a:cubicBezTo>
                        <a:pt x="0" y="33"/>
                        <a:pt x="11" y="11"/>
                        <a:pt x="23" y="11"/>
                      </a:cubicBezTo>
                      <a:cubicBezTo>
                        <a:pt x="23" y="0"/>
                        <a:pt x="34" y="0"/>
                        <a:pt x="45" y="0"/>
                      </a:cubicBezTo>
                      <a:cubicBezTo>
                        <a:pt x="68" y="0"/>
                        <a:pt x="68" y="11"/>
                        <a:pt x="68" y="22"/>
                      </a:cubicBezTo>
                      <a:cubicBezTo>
                        <a:pt x="79" y="33"/>
                        <a:pt x="79" y="33"/>
                        <a:pt x="79" y="44"/>
                      </a:cubicBezTo>
                      <a:cubicBezTo>
                        <a:pt x="79" y="44"/>
                        <a:pt x="79" y="44"/>
                        <a:pt x="90" y="56"/>
                      </a:cubicBezTo>
                      <a:cubicBezTo>
                        <a:pt x="101" y="56"/>
                        <a:pt x="112" y="56"/>
                        <a:pt x="112" y="67"/>
                      </a:cubicBezTo>
                      <a:cubicBezTo>
                        <a:pt x="124" y="78"/>
                        <a:pt x="112" y="101"/>
                        <a:pt x="112" y="101"/>
                      </a:cubicBezTo>
                      <a:cubicBezTo>
                        <a:pt x="101" y="112"/>
                        <a:pt x="90" y="112"/>
                        <a:pt x="90" y="11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1" name="Freeform 109">
                  <a:extLst>
                    <a:ext uri="{FF2B5EF4-FFF2-40B4-BE49-F238E27FC236}">
                      <a16:creationId xmlns:a16="http://schemas.microsoft.com/office/drawing/2014/main" id="{C302AD0C-4B7E-DB67-917F-F08C80AA5E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9838" y="2151063"/>
                  <a:ext cx="23812" cy="31750"/>
                </a:xfrm>
                <a:custGeom>
                  <a:avLst/>
                  <a:gdLst>
                    <a:gd name="T0" fmla="*/ 33 w 68"/>
                    <a:gd name="T1" fmla="*/ 67 h 90"/>
                    <a:gd name="T2" fmla="*/ 33 w 68"/>
                    <a:gd name="T3" fmla="*/ 67 h 90"/>
                    <a:gd name="T4" fmla="*/ 11 w 68"/>
                    <a:gd name="T5" fmla="*/ 33 h 90"/>
                    <a:gd name="T6" fmla="*/ 56 w 68"/>
                    <a:gd name="T7" fmla="*/ 11 h 90"/>
                    <a:gd name="T8" fmla="*/ 33 w 68"/>
                    <a:gd name="T9" fmla="*/ 67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90">
                      <a:moveTo>
                        <a:pt x="33" y="67"/>
                      </a:moveTo>
                      <a:lnTo>
                        <a:pt x="33" y="67"/>
                      </a:lnTo>
                      <a:cubicBezTo>
                        <a:pt x="22" y="89"/>
                        <a:pt x="0" y="56"/>
                        <a:pt x="11" y="33"/>
                      </a:cubicBezTo>
                      <a:cubicBezTo>
                        <a:pt x="11" y="11"/>
                        <a:pt x="33" y="0"/>
                        <a:pt x="56" y="11"/>
                      </a:cubicBezTo>
                      <a:cubicBezTo>
                        <a:pt x="67" y="22"/>
                        <a:pt x="45" y="44"/>
                        <a:pt x="33" y="67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2" name="Freeform 110">
                  <a:extLst>
                    <a:ext uri="{FF2B5EF4-FFF2-40B4-BE49-F238E27FC236}">
                      <a16:creationId xmlns:a16="http://schemas.microsoft.com/office/drawing/2014/main" id="{8801D3D7-7508-4C72-2639-10536C47FD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1900" y="2146300"/>
                  <a:ext cx="44450" cy="36513"/>
                </a:xfrm>
                <a:custGeom>
                  <a:avLst/>
                  <a:gdLst>
                    <a:gd name="T0" fmla="*/ 45 w 124"/>
                    <a:gd name="T1" fmla="*/ 101 h 102"/>
                    <a:gd name="T2" fmla="*/ 45 w 124"/>
                    <a:gd name="T3" fmla="*/ 101 h 102"/>
                    <a:gd name="T4" fmla="*/ 11 w 124"/>
                    <a:gd name="T5" fmla="*/ 90 h 102"/>
                    <a:gd name="T6" fmla="*/ 11 w 124"/>
                    <a:gd name="T7" fmla="*/ 45 h 102"/>
                    <a:gd name="T8" fmla="*/ 68 w 124"/>
                    <a:gd name="T9" fmla="*/ 0 h 102"/>
                    <a:gd name="T10" fmla="*/ 90 w 124"/>
                    <a:gd name="T11" fmla="*/ 0 h 102"/>
                    <a:gd name="T12" fmla="*/ 90 w 124"/>
                    <a:gd name="T13" fmla="*/ 79 h 102"/>
                    <a:gd name="T14" fmla="*/ 79 w 124"/>
                    <a:gd name="T15" fmla="*/ 90 h 102"/>
                    <a:gd name="T16" fmla="*/ 45 w 124"/>
                    <a:gd name="T17" fmla="*/ 10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4" h="102">
                      <a:moveTo>
                        <a:pt x="45" y="101"/>
                      </a:moveTo>
                      <a:lnTo>
                        <a:pt x="45" y="101"/>
                      </a:lnTo>
                      <a:cubicBezTo>
                        <a:pt x="34" y="101"/>
                        <a:pt x="23" y="101"/>
                        <a:pt x="11" y="90"/>
                      </a:cubicBezTo>
                      <a:cubicBezTo>
                        <a:pt x="0" y="68"/>
                        <a:pt x="0" y="56"/>
                        <a:pt x="11" y="45"/>
                      </a:cubicBezTo>
                      <a:cubicBezTo>
                        <a:pt x="11" y="23"/>
                        <a:pt x="34" y="0"/>
                        <a:pt x="68" y="0"/>
                      </a:cubicBezTo>
                      <a:cubicBezTo>
                        <a:pt x="68" y="0"/>
                        <a:pt x="79" y="0"/>
                        <a:pt x="90" y="0"/>
                      </a:cubicBezTo>
                      <a:cubicBezTo>
                        <a:pt x="123" y="34"/>
                        <a:pt x="101" y="68"/>
                        <a:pt x="90" y="79"/>
                      </a:cubicBezTo>
                      <a:cubicBezTo>
                        <a:pt x="79" y="79"/>
                        <a:pt x="79" y="79"/>
                        <a:pt x="79" y="90"/>
                      </a:cubicBezTo>
                      <a:cubicBezTo>
                        <a:pt x="79" y="101"/>
                        <a:pt x="68" y="101"/>
                        <a:pt x="45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3" name="Freeform 111">
                  <a:extLst>
                    <a:ext uri="{FF2B5EF4-FFF2-40B4-BE49-F238E27FC236}">
                      <a16:creationId xmlns:a16="http://schemas.microsoft.com/office/drawing/2014/main" id="{5628E6CA-64C5-C909-4C03-69E49F07EC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8413" y="2046288"/>
                  <a:ext cx="65087" cy="125412"/>
                </a:xfrm>
                <a:custGeom>
                  <a:avLst/>
                  <a:gdLst>
                    <a:gd name="T0" fmla="*/ 146 w 180"/>
                    <a:gd name="T1" fmla="*/ 101 h 349"/>
                    <a:gd name="T2" fmla="*/ 146 w 180"/>
                    <a:gd name="T3" fmla="*/ 101 h 349"/>
                    <a:gd name="T4" fmla="*/ 134 w 180"/>
                    <a:gd name="T5" fmla="*/ 45 h 349"/>
                    <a:gd name="T6" fmla="*/ 78 w 180"/>
                    <a:gd name="T7" fmla="*/ 0 h 349"/>
                    <a:gd name="T8" fmla="*/ 45 w 180"/>
                    <a:gd name="T9" fmla="*/ 45 h 349"/>
                    <a:gd name="T10" fmla="*/ 45 w 180"/>
                    <a:gd name="T11" fmla="*/ 112 h 349"/>
                    <a:gd name="T12" fmla="*/ 34 w 180"/>
                    <a:gd name="T13" fmla="*/ 202 h 349"/>
                    <a:gd name="T14" fmla="*/ 11 w 180"/>
                    <a:gd name="T15" fmla="*/ 235 h 349"/>
                    <a:gd name="T16" fmla="*/ 90 w 180"/>
                    <a:gd name="T17" fmla="*/ 269 h 349"/>
                    <a:gd name="T18" fmla="*/ 134 w 180"/>
                    <a:gd name="T19" fmla="*/ 314 h 349"/>
                    <a:gd name="T20" fmla="*/ 157 w 180"/>
                    <a:gd name="T21" fmla="*/ 190 h 349"/>
                    <a:gd name="T22" fmla="*/ 146 w 180"/>
                    <a:gd name="T23" fmla="*/ 10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0" h="349">
                      <a:moveTo>
                        <a:pt x="146" y="101"/>
                      </a:moveTo>
                      <a:lnTo>
                        <a:pt x="146" y="101"/>
                      </a:lnTo>
                      <a:cubicBezTo>
                        <a:pt x="134" y="79"/>
                        <a:pt x="123" y="79"/>
                        <a:pt x="134" y="45"/>
                      </a:cubicBezTo>
                      <a:cubicBezTo>
                        <a:pt x="134" y="0"/>
                        <a:pt x="134" y="0"/>
                        <a:pt x="78" y="0"/>
                      </a:cubicBezTo>
                      <a:cubicBezTo>
                        <a:pt x="34" y="0"/>
                        <a:pt x="34" y="23"/>
                        <a:pt x="45" y="45"/>
                      </a:cubicBezTo>
                      <a:cubicBezTo>
                        <a:pt x="67" y="79"/>
                        <a:pt x="22" y="79"/>
                        <a:pt x="45" y="112"/>
                      </a:cubicBezTo>
                      <a:cubicBezTo>
                        <a:pt x="56" y="135"/>
                        <a:pt x="56" y="213"/>
                        <a:pt x="34" y="202"/>
                      </a:cubicBezTo>
                      <a:cubicBezTo>
                        <a:pt x="0" y="190"/>
                        <a:pt x="11" y="224"/>
                        <a:pt x="11" y="235"/>
                      </a:cubicBezTo>
                      <a:cubicBezTo>
                        <a:pt x="22" y="247"/>
                        <a:pt x="78" y="224"/>
                        <a:pt x="90" y="269"/>
                      </a:cubicBezTo>
                      <a:cubicBezTo>
                        <a:pt x="112" y="314"/>
                        <a:pt x="123" y="348"/>
                        <a:pt x="134" y="314"/>
                      </a:cubicBezTo>
                      <a:cubicBezTo>
                        <a:pt x="146" y="269"/>
                        <a:pt x="134" y="224"/>
                        <a:pt x="157" y="190"/>
                      </a:cubicBezTo>
                      <a:cubicBezTo>
                        <a:pt x="179" y="157"/>
                        <a:pt x="168" y="135"/>
                        <a:pt x="146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4" name="Freeform 112">
                  <a:extLst>
                    <a:ext uri="{FF2B5EF4-FFF2-40B4-BE49-F238E27FC236}">
                      <a16:creationId xmlns:a16="http://schemas.microsoft.com/office/drawing/2014/main" id="{4C610C03-2F24-5946-ADF5-5F5437A9E1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0475" y="2038350"/>
                  <a:ext cx="85725" cy="133350"/>
                </a:xfrm>
                <a:custGeom>
                  <a:avLst/>
                  <a:gdLst>
                    <a:gd name="T0" fmla="*/ 145 w 236"/>
                    <a:gd name="T1" fmla="*/ 370 h 371"/>
                    <a:gd name="T2" fmla="*/ 145 w 236"/>
                    <a:gd name="T3" fmla="*/ 370 h 371"/>
                    <a:gd name="T4" fmla="*/ 145 w 236"/>
                    <a:gd name="T5" fmla="*/ 370 h 371"/>
                    <a:gd name="T6" fmla="*/ 100 w 236"/>
                    <a:gd name="T7" fmla="*/ 314 h 371"/>
                    <a:gd name="T8" fmla="*/ 100 w 236"/>
                    <a:gd name="T9" fmla="*/ 302 h 371"/>
                    <a:gd name="T10" fmla="*/ 56 w 236"/>
                    <a:gd name="T11" fmla="*/ 280 h 371"/>
                    <a:gd name="T12" fmla="*/ 22 w 236"/>
                    <a:gd name="T13" fmla="*/ 269 h 371"/>
                    <a:gd name="T14" fmla="*/ 11 w 236"/>
                    <a:gd name="T15" fmla="*/ 212 h 371"/>
                    <a:gd name="T16" fmla="*/ 44 w 236"/>
                    <a:gd name="T17" fmla="*/ 201 h 371"/>
                    <a:gd name="T18" fmla="*/ 44 w 236"/>
                    <a:gd name="T19" fmla="*/ 201 h 371"/>
                    <a:gd name="T20" fmla="*/ 56 w 236"/>
                    <a:gd name="T21" fmla="*/ 201 h 371"/>
                    <a:gd name="T22" fmla="*/ 44 w 236"/>
                    <a:gd name="T23" fmla="*/ 145 h 371"/>
                    <a:gd name="T24" fmla="*/ 56 w 236"/>
                    <a:gd name="T25" fmla="*/ 89 h 371"/>
                    <a:gd name="T26" fmla="*/ 56 w 236"/>
                    <a:gd name="T27" fmla="*/ 78 h 371"/>
                    <a:gd name="T28" fmla="*/ 56 w 236"/>
                    <a:gd name="T29" fmla="*/ 78 h 371"/>
                    <a:gd name="T30" fmla="*/ 44 w 236"/>
                    <a:gd name="T31" fmla="*/ 22 h 371"/>
                    <a:gd name="T32" fmla="*/ 100 w 236"/>
                    <a:gd name="T33" fmla="*/ 0 h 371"/>
                    <a:gd name="T34" fmla="*/ 168 w 236"/>
                    <a:gd name="T35" fmla="*/ 11 h 371"/>
                    <a:gd name="T36" fmla="*/ 179 w 236"/>
                    <a:gd name="T37" fmla="*/ 67 h 371"/>
                    <a:gd name="T38" fmla="*/ 179 w 236"/>
                    <a:gd name="T39" fmla="*/ 101 h 371"/>
                    <a:gd name="T40" fmla="*/ 190 w 236"/>
                    <a:gd name="T41" fmla="*/ 112 h 371"/>
                    <a:gd name="T42" fmla="*/ 190 w 236"/>
                    <a:gd name="T43" fmla="*/ 112 h 371"/>
                    <a:gd name="T44" fmla="*/ 201 w 236"/>
                    <a:gd name="T45" fmla="*/ 224 h 371"/>
                    <a:gd name="T46" fmla="*/ 179 w 236"/>
                    <a:gd name="T47" fmla="*/ 291 h 371"/>
                    <a:gd name="T48" fmla="*/ 179 w 236"/>
                    <a:gd name="T49" fmla="*/ 336 h 371"/>
                    <a:gd name="T50" fmla="*/ 145 w 236"/>
                    <a:gd name="T51" fmla="*/ 370 h 371"/>
                    <a:gd name="T52" fmla="*/ 67 w 236"/>
                    <a:gd name="T53" fmla="*/ 246 h 371"/>
                    <a:gd name="T54" fmla="*/ 67 w 236"/>
                    <a:gd name="T55" fmla="*/ 246 h 371"/>
                    <a:gd name="T56" fmla="*/ 134 w 236"/>
                    <a:gd name="T57" fmla="*/ 280 h 371"/>
                    <a:gd name="T58" fmla="*/ 145 w 236"/>
                    <a:gd name="T59" fmla="*/ 291 h 371"/>
                    <a:gd name="T60" fmla="*/ 145 w 236"/>
                    <a:gd name="T61" fmla="*/ 280 h 371"/>
                    <a:gd name="T62" fmla="*/ 168 w 236"/>
                    <a:gd name="T63" fmla="*/ 201 h 371"/>
                    <a:gd name="T64" fmla="*/ 156 w 236"/>
                    <a:gd name="T65" fmla="*/ 145 h 371"/>
                    <a:gd name="T66" fmla="*/ 156 w 236"/>
                    <a:gd name="T67" fmla="*/ 134 h 371"/>
                    <a:gd name="T68" fmla="*/ 145 w 236"/>
                    <a:gd name="T69" fmla="*/ 123 h 371"/>
                    <a:gd name="T70" fmla="*/ 134 w 236"/>
                    <a:gd name="T71" fmla="*/ 56 h 371"/>
                    <a:gd name="T72" fmla="*/ 134 w 236"/>
                    <a:gd name="T73" fmla="*/ 45 h 371"/>
                    <a:gd name="T74" fmla="*/ 100 w 236"/>
                    <a:gd name="T75" fmla="*/ 45 h 371"/>
                    <a:gd name="T76" fmla="*/ 89 w 236"/>
                    <a:gd name="T77" fmla="*/ 45 h 371"/>
                    <a:gd name="T78" fmla="*/ 89 w 236"/>
                    <a:gd name="T79" fmla="*/ 56 h 371"/>
                    <a:gd name="T80" fmla="*/ 89 w 236"/>
                    <a:gd name="T81" fmla="*/ 112 h 371"/>
                    <a:gd name="T82" fmla="*/ 78 w 236"/>
                    <a:gd name="T83" fmla="*/ 123 h 371"/>
                    <a:gd name="T84" fmla="*/ 78 w 236"/>
                    <a:gd name="T85" fmla="*/ 123 h 371"/>
                    <a:gd name="T86" fmla="*/ 89 w 236"/>
                    <a:gd name="T87" fmla="*/ 224 h 371"/>
                    <a:gd name="T88" fmla="*/ 67 w 236"/>
                    <a:gd name="T89" fmla="*/ 246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6" h="371">
                      <a:moveTo>
                        <a:pt x="145" y="370"/>
                      </a:moveTo>
                      <a:lnTo>
                        <a:pt x="145" y="370"/>
                      </a:lnTo>
                      <a:lnTo>
                        <a:pt x="145" y="370"/>
                      </a:lnTo>
                      <a:cubicBezTo>
                        <a:pt x="123" y="370"/>
                        <a:pt x="112" y="347"/>
                        <a:pt x="100" y="314"/>
                      </a:cubicBezTo>
                      <a:lnTo>
                        <a:pt x="100" y="302"/>
                      </a:lnTo>
                      <a:cubicBezTo>
                        <a:pt x="89" y="291"/>
                        <a:pt x="78" y="291"/>
                        <a:pt x="56" y="280"/>
                      </a:cubicBezTo>
                      <a:cubicBezTo>
                        <a:pt x="44" y="280"/>
                        <a:pt x="22" y="280"/>
                        <a:pt x="22" y="269"/>
                      </a:cubicBezTo>
                      <a:cubicBezTo>
                        <a:pt x="11" y="246"/>
                        <a:pt x="0" y="224"/>
                        <a:pt x="11" y="212"/>
                      </a:cubicBezTo>
                      <a:cubicBezTo>
                        <a:pt x="22" y="201"/>
                        <a:pt x="33" y="201"/>
                        <a:pt x="44" y="201"/>
                      </a:cubicBezTo>
                      <a:lnTo>
                        <a:pt x="44" y="201"/>
                      </a:lnTo>
                      <a:cubicBezTo>
                        <a:pt x="44" y="201"/>
                        <a:pt x="44" y="201"/>
                        <a:pt x="56" y="201"/>
                      </a:cubicBezTo>
                      <a:cubicBezTo>
                        <a:pt x="56" y="190"/>
                        <a:pt x="56" y="157"/>
                        <a:pt x="44" y="145"/>
                      </a:cubicBezTo>
                      <a:cubicBezTo>
                        <a:pt x="33" y="112"/>
                        <a:pt x="44" y="101"/>
                        <a:pt x="56" y="89"/>
                      </a:cubicBezTo>
                      <a:cubicBezTo>
                        <a:pt x="56" y="89"/>
                        <a:pt x="56" y="89"/>
                        <a:pt x="56" y="78"/>
                      </a:cubicBezTo>
                      <a:lnTo>
                        <a:pt x="56" y="78"/>
                      </a:lnTo>
                      <a:cubicBezTo>
                        <a:pt x="33" y="56"/>
                        <a:pt x="44" y="33"/>
                        <a:pt x="44" y="22"/>
                      </a:cubicBezTo>
                      <a:cubicBezTo>
                        <a:pt x="56" y="0"/>
                        <a:pt x="78" y="0"/>
                        <a:pt x="100" y="0"/>
                      </a:cubicBezTo>
                      <a:cubicBezTo>
                        <a:pt x="134" y="0"/>
                        <a:pt x="156" y="0"/>
                        <a:pt x="168" y="11"/>
                      </a:cubicBezTo>
                      <a:cubicBezTo>
                        <a:pt x="179" y="22"/>
                        <a:pt x="179" y="45"/>
                        <a:pt x="179" y="67"/>
                      </a:cubicBezTo>
                      <a:cubicBezTo>
                        <a:pt x="168" y="89"/>
                        <a:pt x="168" y="89"/>
                        <a:pt x="179" y="101"/>
                      </a:cubicBezTo>
                      <a:cubicBezTo>
                        <a:pt x="179" y="101"/>
                        <a:pt x="190" y="101"/>
                        <a:pt x="190" y="112"/>
                      </a:cubicBezTo>
                      <a:lnTo>
                        <a:pt x="190" y="112"/>
                      </a:lnTo>
                      <a:cubicBezTo>
                        <a:pt x="213" y="145"/>
                        <a:pt x="235" y="179"/>
                        <a:pt x="201" y="224"/>
                      </a:cubicBezTo>
                      <a:cubicBezTo>
                        <a:pt x="190" y="235"/>
                        <a:pt x="190" y="269"/>
                        <a:pt x="179" y="291"/>
                      </a:cubicBezTo>
                      <a:cubicBezTo>
                        <a:pt x="179" y="302"/>
                        <a:pt x="179" y="325"/>
                        <a:pt x="179" y="336"/>
                      </a:cubicBezTo>
                      <a:cubicBezTo>
                        <a:pt x="179" y="347"/>
                        <a:pt x="168" y="370"/>
                        <a:pt x="145" y="370"/>
                      </a:cubicBezTo>
                      <a:close/>
                      <a:moveTo>
                        <a:pt x="67" y="246"/>
                      </a:moveTo>
                      <a:lnTo>
                        <a:pt x="67" y="246"/>
                      </a:lnTo>
                      <a:cubicBezTo>
                        <a:pt x="89" y="246"/>
                        <a:pt x="123" y="246"/>
                        <a:pt x="134" y="280"/>
                      </a:cubicBezTo>
                      <a:cubicBezTo>
                        <a:pt x="134" y="280"/>
                        <a:pt x="134" y="291"/>
                        <a:pt x="145" y="291"/>
                      </a:cubicBezTo>
                      <a:cubicBezTo>
                        <a:pt x="145" y="291"/>
                        <a:pt x="145" y="291"/>
                        <a:pt x="145" y="280"/>
                      </a:cubicBezTo>
                      <a:cubicBezTo>
                        <a:pt x="145" y="257"/>
                        <a:pt x="145" y="224"/>
                        <a:pt x="168" y="201"/>
                      </a:cubicBezTo>
                      <a:cubicBezTo>
                        <a:pt x="179" y="179"/>
                        <a:pt x="179" y="168"/>
                        <a:pt x="156" y="145"/>
                      </a:cubicBezTo>
                      <a:cubicBezTo>
                        <a:pt x="156" y="134"/>
                        <a:pt x="156" y="134"/>
                        <a:pt x="156" y="134"/>
                      </a:cubicBezTo>
                      <a:cubicBezTo>
                        <a:pt x="145" y="134"/>
                        <a:pt x="145" y="123"/>
                        <a:pt x="145" y="123"/>
                      </a:cubicBezTo>
                      <a:cubicBezTo>
                        <a:pt x="134" y="112"/>
                        <a:pt x="123" y="101"/>
                        <a:pt x="134" y="56"/>
                      </a:cubicBezTo>
                      <a:cubicBezTo>
                        <a:pt x="134" y="45"/>
                        <a:pt x="134" y="45"/>
                        <a:pt x="134" y="45"/>
                      </a:cubicBezTo>
                      <a:cubicBezTo>
                        <a:pt x="123" y="45"/>
                        <a:pt x="112" y="45"/>
                        <a:pt x="100" y="45"/>
                      </a:cubicBezTo>
                      <a:cubicBezTo>
                        <a:pt x="89" y="45"/>
                        <a:pt x="89" y="45"/>
                        <a:pt x="89" y="45"/>
                      </a:cubicBezTo>
                      <a:lnTo>
                        <a:pt x="89" y="56"/>
                      </a:lnTo>
                      <a:cubicBezTo>
                        <a:pt x="112" y="89"/>
                        <a:pt x="89" y="112"/>
                        <a:pt x="89" y="112"/>
                      </a:cubicBezTo>
                      <a:cubicBezTo>
                        <a:pt x="78" y="112"/>
                        <a:pt x="78" y="123"/>
                        <a:pt x="78" y="123"/>
                      </a:cubicBezTo>
                      <a:lnTo>
                        <a:pt x="78" y="123"/>
                      </a:lnTo>
                      <a:cubicBezTo>
                        <a:pt x="89" y="145"/>
                        <a:pt x="100" y="201"/>
                        <a:pt x="89" y="224"/>
                      </a:cubicBezTo>
                      <a:cubicBezTo>
                        <a:pt x="78" y="235"/>
                        <a:pt x="78" y="235"/>
                        <a:pt x="67" y="246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5" name="Freeform 113">
                  <a:extLst>
                    <a:ext uri="{FF2B5EF4-FFF2-40B4-BE49-F238E27FC236}">
                      <a16:creationId xmlns:a16="http://schemas.microsoft.com/office/drawing/2014/main" id="{52B94001-F03E-FB84-5A64-F56766C9EB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3625" y="3324225"/>
                  <a:ext cx="36513" cy="44450"/>
                </a:xfrm>
                <a:custGeom>
                  <a:avLst/>
                  <a:gdLst>
                    <a:gd name="T0" fmla="*/ 89 w 102"/>
                    <a:gd name="T1" fmla="*/ 102 h 125"/>
                    <a:gd name="T2" fmla="*/ 89 w 102"/>
                    <a:gd name="T3" fmla="*/ 102 h 125"/>
                    <a:gd name="T4" fmla="*/ 67 w 102"/>
                    <a:gd name="T5" fmla="*/ 57 h 125"/>
                    <a:gd name="T6" fmla="*/ 11 w 102"/>
                    <a:gd name="T7" fmla="*/ 23 h 125"/>
                    <a:gd name="T8" fmla="*/ 22 w 102"/>
                    <a:gd name="T9" fmla="*/ 68 h 125"/>
                    <a:gd name="T10" fmla="*/ 89 w 102"/>
                    <a:gd name="T11" fmla="*/ 10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" h="125">
                      <a:moveTo>
                        <a:pt x="89" y="102"/>
                      </a:moveTo>
                      <a:lnTo>
                        <a:pt x="89" y="102"/>
                      </a:lnTo>
                      <a:cubicBezTo>
                        <a:pt x="101" y="79"/>
                        <a:pt x="89" y="68"/>
                        <a:pt x="67" y="57"/>
                      </a:cubicBezTo>
                      <a:cubicBezTo>
                        <a:pt x="44" y="45"/>
                        <a:pt x="33" y="0"/>
                        <a:pt x="11" y="23"/>
                      </a:cubicBezTo>
                      <a:cubicBezTo>
                        <a:pt x="0" y="45"/>
                        <a:pt x="0" y="68"/>
                        <a:pt x="22" y="68"/>
                      </a:cubicBezTo>
                      <a:cubicBezTo>
                        <a:pt x="56" y="68"/>
                        <a:pt x="89" y="124"/>
                        <a:pt x="89" y="10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6" name="Freeform 114">
                  <a:extLst>
                    <a:ext uri="{FF2B5EF4-FFF2-40B4-BE49-F238E27FC236}">
                      <a16:creationId xmlns:a16="http://schemas.microsoft.com/office/drawing/2014/main" id="{BCF1D5AE-3019-FEAC-DBB1-47BE9D3B5F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95688" y="3324225"/>
                  <a:ext cx="52387" cy="44450"/>
                </a:xfrm>
                <a:custGeom>
                  <a:avLst/>
                  <a:gdLst>
                    <a:gd name="T0" fmla="*/ 112 w 147"/>
                    <a:gd name="T1" fmla="*/ 124 h 125"/>
                    <a:gd name="T2" fmla="*/ 112 w 147"/>
                    <a:gd name="T3" fmla="*/ 124 h 125"/>
                    <a:gd name="T4" fmla="*/ 112 w 147"/>
                    <a:gd name="T5" fmla="*/ 124 h 125"/>
                    <a:gd name="T6" fmla="*/ 67 w 147"/>
                    <a:gd name="T7" fmla="*/ 113 h 125"/>
                    <a:gd name="T8" fmla="*/ 45 w 147"/>
                    <a:gd name="T9" fmla="*/ 90 h 125"/>
                    <a:gd name="T10" fmla="*/ 0 w 147"/>
                    <a:gd name="T11" fmla="*/ 57 h 125"/>
                    <a:gd name="T12" fmla="*/ 23 w 147"/>
                    <a:gd name="T13" fmla="*/ 12 h 125"/>
                    <a:gd name="T14" fmla="*/ 45 w 147"/>
                    <a:gd name="T15" fmla="*/ 0 h 125"/>
                    <a:gd name="T16" fmla="*/ 90 w 147"/>
                    <a:gd name="T17" fmla="*/ 23 h 125"/>
                    <a:gd name="T18" fmla="*/ 101 w 147"/>
                    <a:gd name="T19" fmla="*/ 45 h 125"/>
                    <a:gd name="T20" fmla="*/ 135 w 147"/>
                    <a:gd name="T21" fmla="*/ 102 h 125"/>
                    <a:gd name="T22" fmla="*/ 112 w 147"/>
                    <a:gd name="T23" fmla="*/ 124 h 125"/>
                    <a:gd name="T24" fmla="*/ 45 w 147"/>
                    <a:gd name="T25" fmla="*/ 45 h 125"/>
                    <a:gd name="T26" fmla="*/ 45 w 147"/>
                    <a:gd name="T27" fmla="*/ 45 h 125"/>
                    <a:gd name="T28" fmla="*/ 56 w 147"/>
                    <a:gd name="T29" fmla="*/ 45 h 125"/>
                    <a:gd name="T30" fmla="*/ 56 w 147"/>
                    <a:gd name="T31" fmla="*/ 45 h 125"/>
                    <a:gd name="T32" fmla="*/ 45 w 147"/>
                    <a:gd name="T33" fmla="*/ 4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7" h="125">
                      <a:moveTo>
                        <a:pt x="112" y="124"/>
                      </a:moveTo>
                      <a:lnTo>
                        <a:pt x="112" y="124"/>
                      </a:lnTo>
                      <a:lnTo>
                        <a:pt x="112" y="124"/>
                      </a:lnTo>
                      <a:cubicBezTo>
                        <a:pt x="90" y="124"/>
                        <a:pt x="79" y="124"/>
                        <a:pt x="67" y="113"/>
                      </a:cubicBezTo>
                      <a:cubicBezTo>
                        <a:pt x="67" y="102"/>
                        <a:pt x="56" y="90"/>
                        <a:pt x="45" y="90"/>
                      </a:cubicBezTo>
                      <a:cubicBezTo>
                        <a:pt x="23" y="90"/>
                        <a:pt x="11" y="68"/>
                        <a:pt x="0" y="57"/>
                      </a:cubicBezTo>
                      <a:cubicBezTo>
                        <a:pt x="0" y="57"/>
                        <a:pt x="0" y="34"/>
                        <a:pt x="23" y="12"/>
                      </a:cubicBezTo>
                      <a:cubicBezTo>
                        <a:pt x="34" y="0"/>
                        <a:pt x="45" y="0"/>
                        <a:pt x="45" y="0"/>
                      </a:cubicBezTo>
                      <a:cubicBezTo>
                        <a:pt x="67" y="0"/>
                        <a:pt x="79" y="12"/>
                        <a:pt x="90" y="23"/>
                      </a:cubicBezTo>
                      <a:cubicBezTo>
                        <a:pt x="101" y="34"/>
                        <a:pt x="101" y="34"/>
                        <a:pt x="101" y="45"/>
                      </a:cubicBezTo>
                      <a:cubicBezTo>
                        <a:pt x="124" y="57"/>
                        <a:pt x="146" y="79"/>
                        <a:pt x="135" y="102"/>
                      </a:cubicBezTo>
                      <a:cubicBezTo>
                        <a:pt x="135" y="124"/>
                        <a:pt x="112" y="124"/>
                        <a:pt x="112" y="124"/>
                      </a:cubicBezTo>
                      <a:close/>
                      <a:moveTo>
                        <a:pt x="45" y="45"/>
                      </a:moveTo>
                      <a:lnTo>
                        <a:pt x="45" y="45"/>
                      </a:lnTo>
                      <a:cubicBezTo>
                        <a:pt x="45" y="45"/>
                        <a:pt x="45" y="45"/>
                        <a:pt x="56" y="45"/>
                      </a:cubicBezTo>
                      <a:lnTo>
                        <a:pt x="56" y="45"/>
                      </a:lnTo>
                      <a:lnTo>
                        <a:pt x="45" y="4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7" name="Freeform 115">
                  <a:extLst>
                    <a:ext uri="{FF2B5EF4-FFF2-40B4-BE49-F238E27FC236}">
                      <a16:creationId xmlns:a16="http://schemas.microsoft.com/office/drawing/2014/main" id="{BC130412-70D4-7D5E-8A55-9F0DB55DC9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62400" y="3957638"/>
                  <a:ext cx="23813" cy="28575"/>
                </a:xfrm>
                <a:custGeom>
                  <a:avLst/>
                  <a:gdLst>
                    <a:gd name="T0" fmla="*/ 45 w 68"/>
                    <a:gd name="T1" fmla="*/ 78 h 79"/>
                    <a:gd name="T2" fmla="*/ 45 w 68"/>
                    <a:gd name="T3" fmla="*/ 78 h 79"/>
                    <a:gd name="T4" fmla="*/ 45 w 68"/>
                    <a:gd name="T5" fmla="*/ 11 h 79"/>
                    <a:gd name="T6" fmla="*/ 11 w 68"/>
                    <a:gd name="T7" fmla="*/ 45 h 79"/>
                    <a:gd name="T8" fmla="*/ 45 w 68"/>
                    <a:gd name="T9" fmla="*/ 78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79">
                      <a:moveTo>
                        <a:pt x="45" y="78"/>
                      </a:moveTo>
                      <a:lnTo>
                        <a:pt x="45" y="78"/>
                      </a:lnTo>
                      <a:cubicBezTo>
                        <a:pt x="56" y="56"/>
                        <a:pt x="67" y="22"/>
                        <a:pt x="45" y="11"/>
                      </a:cubicBezTo>
                      <a:cubicBezTo>
                        <a:pt x="22" y="0"/>
                        <a:pt x="0" y="22"/>
                        <a:pt x="11" y="45"/>
                      </a:cubicBezTo>
                      <a:cubicBezTo>
                        <a:pt x="22" y="67"/>
                        <a:pt x="34" y="78"/>
                        <a:pt x="45" y="7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8" name="Freeform 116">
                  <a:extLst>
                    <a:ext uri="{FF2B5EF4-FFF2-40B4-BE49-F238E27FC236}">
                      <a16:creationId xmlns:a16="http://schemas.microsoft.com/office/drawing/2014/main" id="{6F118BDC-80D0-23AD-D45B-ED6068FFF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59225" y="3954463"/>
                  <a:ext cx="31750" cy="41275"/>
                </a:xfrm>
                <a:custGeom>
                  <a:avLst/>
                  <a:gdLst>
                    <a:gd name="T0" fmla="*/ 45 w 90"/>
                    <a:gd name="T1" fmla="*/ 112 h 113"/>
                    <a:gd name="T2" fmla="*/ 45 w 90"/>
                    <a:gd name="T3" fmla="*/ 112 h 113"/>
                    <a:gd name="T4" fmla="*/ 45 w 90"/>
                    <a:gd name="T5" fmla="*/ 112 h 113"/>
                    <a:gd name="T6" fmla="*/ 0 w 90"/>
                    <a:gd name="T7" fmla="*/ 67 h 113"/>
                    <a:gd name="T8" fmla="*/ 0 w 90"/>
                    <a:gd name="T9" fmla="*/ 22 h 113"/>
                    <a:gd name="T10" fmla="*/ 45 w 90"/>
                    <a:gd name="T11" fmla="*/ 0 h 113"/>
                    <a:gd name="T12" fmla="*/ 67 w 90"/>
                    <a:gd name="T13" fmla="*/ 0 h 113"/>
                    <a:gd name="T14" fmla="*/ 78 w 90"/>
                    <a:gd name="T15" fmla="*/ 22 h 113"/>
                    <a:gd name="T16" fmla="*/ 67 w 90"/>
                    <a:gd name="T17" fmla="*/ 101 h 113"/>
                    <a:gd name="T18" fmla="*/ 45 w 90"/>
                    <a:gd name="T19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113">
                      <a:moveTo>
                        <a:pt x="45" y="112"/>
                      </a:moveTo>
                      <a:lnTo>
                        <a:pt x="45" y="112"/>
                      </a:lnTo>
                      <a:lnTo>
                        <a:pt x="45" y="112"/>
                      </a:lnTo>
                      <a:cubicBezTo>
                        <a:pt x="33" y="112"/>
                        <a:pt x="22" y="89"/>
                        <a:pt x="0" y="67"/>
                      </a:cubicBezTo>
                      <a:cubicBezTo>
                        <a:pt x="0" y="44"/>
                        <a:pt x="0" y="33"/>
                        <a:pt x="0" y="22"/>
                      </a:cubicBezTo>
                      <a:cubicBezTo>
                        <a:pt x="11" y="0"/>
                        <a:pt x="22" y="0"/>
                        <a:pt x="45" y="0"/>
                      </a:cubicBezTo>
                      <a:cubicBezTo>
                        <a:pt x="45" y="0"/>
                        <a:pt x="56" y="0"/>
                        <a:pt x="67" y="0"/>
                      </a:cubicBezTo>
                      <a:cubicBezTo>
                        <a:pt x="78" y="11"/>
                        <a:pt x="78" y="11"/>
                        <a:pt x="78" y="22"/>
                      </a:cubicBezTo>
                      <a:cubicBezTo>
                        <a:pt x="89" y="56"/>
                        <a:pt x="78" y="78"/>
                        <a:pt x="67" y="101"/>
                      </a:cubicBezTo>
                      <a:cubicBezTo>
                        <a:pt x="67" y="101"/>
                        <a:pt x="56" y="112"/>
                        <a:pt x="45" y="112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59" name="Freeform 117">
                  <a:extLst>
                    <a:ext uri="{FF2B5EF4-FFF2-40B4-BE49-F238E27FC236}">
                      <a16:creationId xmlns:a16="http://schemas.microsoft.com/office/drawing/2014/main" id="{CEBBE703-C302-DE26-4FF0-634EDDF5D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8725" y="3970338"/>
                  <a:ext cx="33338" cy="33337"/>
                </a:xfrm>
                <a:custGeom>
                  <a:avLst/>
                  <a:gdLst>
                    <a:gd name="T0" fmla="*/ 67 w 91"/>
                    <a:gd name="T1" fmla="*/ 90 h 91"/>
                    <a:gd name="T2" fmla="*/ 67 w 91"/>
                    <a:gd name="T3" fmla="*/ 90 h 91"/>
                    <a:gd name="T4" fmla="*/ 67 w 91"/>
                    <a:gd name="T5" fmla="*/ 34 h 91"/>
                    <a:gd name="T6" fmla="*/ 22 w 91"/>
                    <a:gd name="T7" fmla="*/ 23 h 91"/>
                    <a:gd name="T8" fmla="*/ 67 w 91"/>
                    <a:gd name="T9" fmla="*/ 9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91">
                      <a:moveTo>
                        <a:pt x="67" y="90"/>
                      </a:moveTo>
                      <a:lnTo>
                        <a:pt x="67" y="90"/>
                      </a:lnTo>
                      <a:cubicBezTo>
                        <a:pt x="78" y="79"/>
                        <a:pt x="90" y="57"/>
                        <a:pt x="67" y="34"/>
                      </a:cubicBezTo>
                      <a:cubicBezTo>
                        <a:pt x="56" y="12"/>
                        <a:pt x="34" y="0"/>
                        <a:pt x="22" y="23"/>
                      </a:cubicBezTo>
                      <a:cubicBezTo>
                        <a:pt x="0" y="34"/>
                        <a:pt x="45" y="90"/>
                        <a:pt x="67" y="9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0" name="Freeform 118">
                  <a:extLst>
                    <a:ext uri="{FF2B5EF4-FFF2-40B4-BE49-F238E27FC236}">
                      <a16:creationId xmlns:a16="http://schemas.microsoft.com/office/drawing/2014/main" id="{F039862A-1D8E-F3E0-78DD-6993378F57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5550" y="3965575"/>
                  <a:ext cx="44450" cy="44450"/>
                </a:xfrm>
                <a:custGeom>
                  <a:avLst/>
                  <a:gdLst>
                    <a:gd name="T0" fmla="*/ 67 w 124"/>
                    <a:gd name="T1" fmla="*/ 124 h 125"/>
                    <a:gd name="T2" fmla="*/ 67 w 124"/>
                    <a:gd name="T3" fmla="*/ 124 h 125"/>
                    <a:gd name="T4" fmla="*/ 67 w 124"/>
                    <a:gd name="T5" fmla="*/ 124 h 125"/>
                    <a:gd name="T6" fmla="*/ 11 w 124"/>
                    <a:gd name="T7" fmla="*/ 68 h 125"/>
                    <a:gd name="T8" fmla="*/ 11 w 124"/>
                    <a:gd name="T9" fmla="*/ 11 h 125"/>
                    <a:gd name="T10" fmla="*/ 45 w 124"/>
                    <a:gd name="T11" fmla="*/ 0 h 125"/>
                    <a:gd name="T12" fmla="*/ 101 w 124"/>
                    <a:gd name="T13" fmla="*/ 23 h 125"/>
                    <a:gd name="T14" fmla="*/ 112 w 124"/>
                    <a:gd name="T15" fmla="*/ 90 h 125"/>
                    <a:gd name="T16" fmla="*/ 78 w 124"/>
                    <a:gd name="T17" fmla="*/ 124 h 125"/>
                    <a:gd name="T18" fmla="*/ 67 w 124"/>
                    <a:gd name="T19" fmla="*/ 124 h 125"/>
                    <a:gd name="T20" fmla="*/ 45 w 124"/>
                    <a:gd name="T21" fmla="*/ 45 h 125"/>
                    <a:gd name="T22" fmla="*/ 45 w 124"/>
                    <a:gd name="T23" fmla="*/ 45 h 125"/>
                    <a:gd name="T24" fmla="*/ 67 w 124"/>
                    <a:gd name="T25" fmla="*/ 79 h 125"/>
                    <a:gd name="T26" fmla="*/ 67 w 124"/>
                    <a:gd name="T27" fmla="*/ 56 h 125"/>
                    <a:gd name="T28" fmla="*/ 56 w 124"/>
                    <a:gd name="T29" fmla="*/ 45 h 125"/>
                    <a:gd name="T30" fmla="*/ 45 w 124"/>
                    <a:gd name="T31" fmla="*/ 4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4" h="125">
                      <a:moveTo>
                        <a:pt x="67" y="124"/>
                      </a:moveTo>
                      <a:lnTo>
                        <a:pt x="67" y="124"/>
                      </a:lnTo>
                      <a:lnTo>
                        <a:pt x="67" y="124"/>
                      </a:lnTo>
                      <a:cubicBezTo>
                        <a:pt x="45" y="124"/>
                        <a:pt x="22" y="90"/>
                        <a:pt x="11" y="68"/>
                      </a:cubicBezTo>
                      <a:cubicBezTo>
                        <a:pt x="0" y="45"/>
                        <a:pt x="0" y="34"/>
                        <a:pt x="11" y="11"/>
                      </a:cubicBezTo>
                      <a:cubicBezTo>
                        <a:pt x="22" y="0"/>
                        <a:pt x="45" y="0"/>
                        <a:pt x="45" y="0"/>
                      </a:cubicBezTo>
                      <a:cubicBezTo>
                        <a:pt x="67" y="0"/>
                        <a:pt x="89" y="11"/>
                        <a:pt x="101" y="23"/>
                      </a:cubicBezTo>
                      <a:cubicBezTo>
                        <a:pt x="112" y="45"/>
                        <a:pt x="123" y="68"/>
                        <a:pt x="112" y="90"/>
                      </a:cubicBezTo>
                      <a:cubicBezTo>
                        <a:pt x="101" y="101"/>
                        <a:pt x="89" y="113"/>
                        <a:pt x="78" y="124"/>
                      </a:cubicBezTo>
                      <a:cubicBezTo>
                        <a:pt x="78" y="124"/>
                        <a:pt x="78" y="124"/>
                        <a:pt x="67" y="124"/>
                      </a:cubicBezTo>
                      <a:close/>
                      <a:moveTo>
                        <a:pt x="45" y="45"/>
                      </a:moveTo>
                      <a:lnTo>
                        <a:pt x="45" y="45"/>
                      </a:lnTo>
                      <a:cubicBezTo>
                        <a:pt x="45" y="45"/>
                        <a:pt x="56" y="68"/>
                        <a:pt x="67" y="79"/>
                      </a:cubicBezTo>
                      <a:cubicBezTo>
                        <a:pt x="67" y="68"/>
                        <a:pt x="67" y="68"/>
                        <a:pt x="67" y="56"/>
                      </a:cubicBezTo>
                      <a:cubicBezTo>
                        <a:pt x="56" y="45"/>
                        <a:pt x="56" y="45"/>
                        <a:pt x="56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1" name="Freeform 119">
                  <a:extLst>
                    <a:ext uri="{FF2B5EF4-FFF2-40B4-BE49-F238E27FC236}">
                      <a16:creationId xmlns:a16="http://schemas.microsoft.com/office/drawing/2014/main" id="{11904EAA-D567-3EBB-F60B-0CE1B7A6AC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4600" y="4010025"/>
                  <a:ext cx="80963" cy="85725"/>
                </a:xfrm>
                <a:custGeom>
                  <a:avLst/>
                  <a:gdLst>
                    <a:gd name="T0" fmla="*/ 78 w 225"/>
                    <a:gd name="T1" fmla="*/ 0 h 236"/>
                    <a:gd name="T2" fmla="*/ 78 w 225"/>
                    <a:gd name="T3" fmla="*/ 0 h 236"/>
                    <a:gd name="T4" fmla="*/ 0 w 225"/>
                    <a:gd name="T5" fmla="*/ 56 h 236"/>
                    <a:gd name="T6" fmla="*/ 56 w 225"/>
                    <a:gd name="T7" fmla="*/ 89 h 236"/>
                    <a:gd name="T8" fmla="*/ 112 w 225"/>
                    <a:gd name="T9" fmla="*/ 145 h 236"/>
                    <a:gd name="T10" fmla="*/ 146 w 225"/>
                    <a:gd name="T11" fmla="*/ 179 h 236"/>
                    <a:gd name="T12" fmla="*/ 168 w 225"/>
                    <a:gd name="T13" fmla="*/ 213 h 236"/>
                    <a:gd name="T14" fmla="*/ 213 w 225"/>
                    <a:gd name="T15" fmla="*/ 168 h 236"/>
                    <a:gd name="T16" fmla="*/ 168 w 225"/>
                    <a:gd name="T17" fmla="*/ 134 h 236"/>
                    <a:gd name="T18" fmla="*/ 112 w 225"/>
                    <a:gd name="T19" fmla="*/ 89 h 236"/>
                    <a:gd name="T20" fmla="*/ 78 w 225"/>
                    <a:gd name="T2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5" h="236">
                      <a:moveTo>
                        <a:pt x="78" y="0"/>
                      </a:moveTo>
                      <a:lnTo>
                        <a:pt x="78" y="0"/>
                      </a:lnTo>
                      <a:cubicBezTo>
                        <a:pt x="45" y="11"/>
                        <a:pt x="0" y="11"/>
                        <a:pt x="0" y="56"/>
                      </a:cubicBezTo>
                      <a:cubicBezTo>
                        <a:pt x="11" y="100"/>
                        <a:pt x="45" y="100"/>
                        <a:pt x="56" y="89"/>
                      </a:cubicBezTo>
                      <a:cubicBezTo>
                        <a:pt x="78" y="89"/>
                        <a:pt x="112" y="123"/>
                        <a:pt x="112" y="145"/>
                      </a:cubicBezTo>
                      <a:cubicBezTo>
                        <a:pt x="112" y="156"/>
                        <a:pt x="112" y="190"/>
                        <a:pt x="146" y="179"/>
                      </a:cubicBezTo>
                      <a:cubicBezTo>
                        <a:pt x="168" y="168"/>
                        <a:pt x="146" y="235"/>
                        <a:pt x="168" y="213"/>
                      </a:cubicBezTo>
                      <a:cubicBezTo>
                        <a:pt x="191" y="201"/>
                        <a:pt x="224" y="179"/>
                        <a:pt x="213" y="168"/>
                      </a:cubicBezTo>
                      <a:cubicBezTo>
                        <a:pt x="191" y="168"/>
                        <a:pt x="191" y="134"/>
                        <a:pt x="168" y="134"/>
                      </a:cubicBezTo>
                      <a:cubicBezTo>
                        <a:pt x="135" y="145"/>
                        <a:pt x="112" y="112"/>
                        <a:pt x="112" y="89"/>
                      </a:cubicBezTo>
                      <a:cubicBezTo>
                        <a:pt x="123" y="56"/>
                        <a:pt x="101" y="0"/>
                        <a:pt x="78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2" name="Freeform 120">
                  <a:extLst>
                    <a:ext uri="{FF2B5EF4-FFF2-40B4-BE49-F238E27FC236}">
                      <a16:creationId xmlns:a16="http://schemas.microsoft.com/office/drawing/2014/main" id="{566601F2-43C0-FCA0-7995-6A386F7AF3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6663" y="4002088"/>
                  <a:ext cx="93662" cy="93662"/>
                </a:xfrm>
                <a:custGeom>
                  <a:avLst/>
                  <a:gdLst>
                    <a:gd name="T0" fmla="*/ 191 w 259"/>
                    <a:gd name="T1" fmla="*/ 258 h 259"/>
                    <a:gd name="T2" fmla="*/ 191 w 259"/>
                    <a:gd name="T3" fmla="*/ 258 h 259"/>
                    <a:gd name="T4" fmla="*/ 158 w 259"/>
                    <a:gd name="T5" fmla="*/ 224 h 259"/>
                    <a:gd name="T6" fmla="*/ 158 w 259"/>
                    <a:gd name="T7" fmla="*/ 224 h 259"/>
                    <a:gd name="T8" fmla="*/ 124 w 259"/>
                    <a:gd name="T9" fmla="*/ 213 h 259"/>
                    <a:gd name="T10" fmla="*/ 113 w 259"/>
                    <a:gd name="T11" fmla="*/ 157 h 259"/>
                    <a:gd name="T12" fmla="*/ 90 w 259"/>
                    <a:gd name="T13" fmla="*/ 135 h 259"/>
                    <a:gd name="T14" fmla="*/ 68 w 259"/>
                    <a:gd name="T15" fmla="*/ 146 h 259"/>
                    <a:gd name="T16" fmla="*/ 0 w 259"/>
                    <a:gd name="T17" fmla="*/ 79 h 259"/>
                    <a:gd name="T18" fmla="*/ 12 w 259"/>
                    <a:gd name="T19" fmla="*/ 34 h 259"/>
                    <a:gd name="T20" fmla="*/ 90 w 259"/>
                    <a:gd name="T21" fmla="*/ 0 h 259"/>
                    <a:gd name="T22" fmla="*/ 101 w 259"/>
                    <a:gd name="T23" fmla="*/ 0 h 259"/>
                    <a:gd name="T24" fmla="*/ 101 w 259"/>
                    <a:gd name="T25" fmla="*/ 0 h 259"/>
                    <a:gd name="T26" fmla="*/ 135 w 259"/>
                    <a:gd name="T27" fmla="*/ 23 h 259"/>
                    <a:gd name="T28" fmla="*/ 158 w 259"/>
                    <a:gd name="T29" fmla="*/ 112 h 259"/>
                    <a:gd name="T30" fmla="*/ 169 w 259"/>
                    <a:gd name="T31" fmla="*/ 135 h 259"/>
                    <a:gd name="T32" fmla="*/ 180 w 259"/>
                    <a:gd name="T33" fmla="*/ 146 h 259"/>
                    <a:gd name="T34" fmla="*/ 191 w 259"/>
                    <a:gd name="T35" fmla="*/ 146 h 259"/>
                    <a:gd name="T36" fmla="*/ 236 w 259"/>
                    <a:gd name="T37" fmla="*/ 168 h 259"/>
                    <a:gd name="T38" fmla="*/ 236 w 259"/>
                    <a:gd name="T39" fmla="*/ 168 h 259"/>
                    <a:gd name="T40" fmla="*/ 258 w 259"/>
                    <a:gd name="T41" fmla="*/ 191 h 259"/>
                    <a:gd name="T42" fmla="*/ 202 w 259"/>
                    <a:gd name="T43" fmla="*/ 258 h 259"/>
                    <a:gd name="T44" fmla="*/ 191 w 259"/>
                    <a:gd name="T45" fmla="*/ 258 h 259"/>
                    <a:gd name="T46" fmla="*/ 191 w 259"/>
                    <a:gd name="T47" fmla="*/ 191 h 259"/>
                    <a:gd name="T48" fmla="*/ 191 w 259"/>
                    <a:gd name="T49" fmla="*/ 191 h 259"/>
                    <a:gd name="T50" fmla="*/ 202 w 259"/>
                    <a:gd name="T51" fmla="*/ 202 h 259"/>
                    <a:gd name="T52" fmla="*/ 202 w 259"/>
                    <a:gd name="T53" fmla="*/ 202 h 259"/>
                    <a:gd name="T54" fmla="*/ 191 w 259"/>
                    <a:gd name="T55" fmla="*/ 191 h 259"/>
                    <a:gd name="T56" fmla="*/ 90 w 259"/>
                    <a:gd name="T57" fmla="*/ 90 h 259"/>
                    <a:gd name="T58" fmla="*/ 90 w 259"/>
                    <a:gd name="T59" fmla="*/ 90 h 259"/>
                    <a:gd name="T60" fmla="*/ 124 w 259"/>
                    <a:gd name="T61" fmla="*/ 101 h 259"/>
                    <a:gd name="T62" fmla="*/ 101 w 259"/>
                    <a:gd name="T63" fmla="*/ 45 h 259"/>
                    <a:gd name="T64" fmla="*/ 101 w 259"/>
                    <a:gd name="T65" fmla="*/ 45 h 259"/>
                    <a:gd name="T66" fmla="*/ 45 w 259"/>
                    <a:gd name="T67" fmla="*/ 68 h 259"/>
                    <a:gd name="T68" fmla="*/ 45 w 259"/>
                    <a:gd name="T69" fmla="*/ 79 h 259"/>
                    <a:gd name="T70" fmla="*/ 68 w 259"/>
                    <a:gd name="T71" fmla="*/ 101 h 259"/>
                    <a:gd name="T72" fmla="*/ 79 w 259"/>
                    <a:gd name="T73" fmla="*/ 101 h 259"/>
                    <a:gd name="T74" fmla="*/ 90 w 259"/>
                    <a:gd name="T75" fmla="*/ 9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59" h="259">
                      <a:moveTo>
                        <a:pt x="191" y="258"/>
                      </a:moveTo>
                      <a:lnTo>
                        <a:pt x="191" y="258"/>
                      </a:lnTo>
                      <a:cubicBezTo>
                        <a:pt x="169" y="258"/>
                        <a:pt x="158" y="236"/>
                        <a:pt x="158" y="224"/>
                      </a:cubicBezTo>
                      <a:lnTo>
                        <a:pt x="158" y="224"/>
                      </a:lnTo>
                      <a:cubicBezTo>
                        <a:pt x="146" y="224"/>
                        <a:pt x="135" y="224"/>
                        <a:pt x="124" y="213"/>
                      </a:cubicBezTo>
                      <a:cubicBezTo>
                        <a:pt x="113" y="191"/>
                        <a:pt x="113" y="168"/>
                        <a:pt x="113" y="157"/>
                      </a:cubicBezTo>
                      <a:lnTo>
                        <a:pt x="90" y="135"/>
                      </a:lnTo>
                      <a:cubicBezTo>
                        <a:pt x="79" y="135"/>
                        <a:pt x="79" y="146"/>
                        <a:pt x="68" y="146"/>
                      </a:cubicBezTo>
                      <a:cubicBezTo>
                        <a:pt x="34" y="146"/>
                        <a:pt x="12" y="123"/>
                        <a:pt x="0" y="79"/>
                      </a:cubicBezTo>
                      <a:cubicBezTo>
                        <a:pt x="0" y="68"/>
                        <a:pt x="0" y="56"/>
                        <a:pt x="12" y="34"/>
                      </a:cubicBezTo>
                      <a:cubicBezTo>
                        <a:pt x="34" y="12"/>
                        <a:pt x="68" y="12"/>
                        <a:pt x="90" y="0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lnTo>
                        <a:pt x="101" y="0"/>
                      </a:lnTo>
                      <a:cubicBezTo>
                        <a:pt x="113" y="0"/>
                        <a:pt x="124" y="12"/>
                        <a:pt x="135" y="23"/>
                      </a:cubicBezTo>
                      <a:cubicBezTo>
                        <a:pt x="158" y="45"/>
                        <a:pt x="169" y="90"/>
                        <a:pt x="158" y="112"/>
                      </a:cubicBezTo>
                      <a:cubicBezTo>
                        <a:pt x="158" y="123"/>
                        <a:pt x="169" y="123"/>
                        <a:pt x="169" y="135"/>
                      </a:cubicBezTo>
                      <a:cubicBezTo>
                        <a:pt x="180" y="135"/>
                        <a:pt x="180" y="146"/>
                        <a:pt x="180" y="146"/>
                      </a:cubicBezTo>
                      <a:cubicBezTo>
                        <a:pt x="191" y="146"/>
                        <a:pt x="191" y="146"/>
                        <a:pt x="191" y="146"/>
                      </a:cubicBezTo>
                      <a:cubicBezTo>
                        <a:pt x="214" y="146"/>
                        <a:pt x="225" y="157"/>
                        <a:pt x="236" y="168"/>
                      </a:cubicBezTo>
                      <a:lnTo>
                        <a:pt x="236" y="168"/>
                      </a:lnTo>
                      <a:cubicBezTo>
                        <a:pt x="247" y="179"/>
                        <a:pt x="258" y="179"/>
                        <a:pt x="258" y="191"/>
                      </a:cubicBezTo>
                      <a:cubicBezTo>
                        <a:pt x="258" y="213"/>
                        <a:pt x="247" y="224"/>
                        <a:pt x="202" y="258"/>
                      </a:cubicBezTo>
                      <a:lnTo>
                        <a:pt x="191" y="258"/>
                      </a:lnTo>
                      <a:close/>
                      <a:moveTo>
                        <a:pt x="191" y="191"/>
                      </a:moveTo>
                      <a:lnTo>
                        <a:pt x="191" y="191"/>
                      </a:lnTo>
                      <a:cubicBezTo>
                        <a:pt x="202" y="191"/>
                        <a:pt x="202" y="202"/>
                        <a:pt x="202" y="202"/>
                      </a:cubicBezTo>
                      <a:lnTo>
                        <a:pt x="202" y="202"/>
                      </a:lnTo>
                      <a:cubicBezTo>
                        <a:pt x="202" y="202"/>
                        <a:pt x="202" y="191"/>
                        <a:pt x="191" y="191"/>
                      </a:cubicBezTo>
                      <a:close/>
                      <a:moveTo>
                        <a:pt x="90" y="90"/>
                      </a:moveTo>
                      <a:lnTo>
                        <a:pt x="90" y="90"/>
                      </a:lnTo>
                      <a:cubicBezTo>
                        <a:pt x="101" y="90"/>
                        <a:pt x="113" y="101"/>
                        <a:pt x="124" y="101"/>
                      </a:cubicBezTo>
                      <a:cubicBezTo>
                        <a:pt x="124" y="90"/>
                        <a:pt x="113" y="56"/>
                        <a:pt x="101" y="45"/>
                      </a:cubicBezTo>
                      <a:lnTo>
                        <a:pt x="101" y="45"/>
                      </a:lnTo>
                      <a:cubicBezTo>
                        <a:pt x="79" y="56"/>
                        <a:pt x="56" y="56"/>
                        <a:pt x="45" y="68"/>
                      </a:cubicBezTo>
                      <a:cubicBezTo>
                        <a:pt x="45" y="68"/>
                        <a:pt x="45" y="68"/>
                        <a:pt x="45" y="79"/>
                      </a:cubicBezTo>
                      <a:cubicBezTo>
                        <a:pt x="56" y="101"/>
                        <a:pt x="56" y="101"/>
                        <a:pt x="68" y="101"/>
                      </a:cubicBezTo>
                      <a:lnTo>
                        <a:pt x="79" y="101"/>
                      </a:lnTo>
                      <a:cubicBezTo>
                        <a:pt x="79" y="90"/>
                        <a:pt x="90" y="90"/>
                        <a:pt x="90" y="90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3" name="Freeform 121">
                  <a:extLst>
                    <a:ext uri="{FF2B5EF4-FFF2-40B4-BE49-F238E27FC236}">
                      <a16:creationId xmlns:a16="http://schemas.microsoft.com/office/drawing/2014/main" id="{B88DA0B1-8CD3-3D6E-9105-E1B44B1DB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62388" y="4087813"/>
                  <a:ext cx="49212" cy="44450"/>
                </a:xfrm>
                <a:custGeom>
                  <a:avLst/>
                  <a:gdLst>
                    <a:gd name="T0" fmla="*/ 45 w 135"/>
                    <a:gd name="T1" fmla="*/ 11 h 124"/>
                    <a:gd name="T2" fmla="*/ 45 w 135"/>
                    <a:gd name="T3" fmla="*/ 11 h 124"/>
                    <a:gd name="T4" fmla="*/ 22 w 135"/>
                    <a:gd name="T5" fmla="*/ 56 h 124"/>
                    <a:gd name="T6" fmla="*/ 22 w 135"/>
                    <a:gd name="T7" fmla="*/ 78 h 124"/>
                    <a:gd name="T8" fmla="*/ 78 w 135"/>
                    <a:gd name="T9" fmla="*/ 112 h 124"/>
                    <a:gd name="T10" fmla="*/ 112 w 135"/>
                    <a:gd name="T11" fmla="*/ 67 h 124"/>
                    <a:gd name="T12" fmla="*/ 78 w 135"/>
                    <a:gd name="T13" fmla="*/ 22 h 124"/>
                    <a:gd name="T14" fmla="*/ 45 w 135"/>
                    <a:gd name="T15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5" h="124">
                      <a:moveTo>
                        <a:pt x="45" y="11"/>
                      </a:moveTo>
                      <a:lnTo>
                        <a:pt x="45" y="11"/>
                      </a:lnTo>
                      <a:cubicBezTo>
                        <a:pt x="45" y="22"/>
                        <a:pt x="45" y="56"/>
                        <a:pt x="22" y="56"/>
                      </a:cubicBezTo>
                      <a:cubicBezTo>
                        <a:pt x="0" y="56"/>
                        <a:pt x="0" y="89"/>
                        <a:pt x="22" y="78"/>
                      </a:cubicBezTo>
                      <a:cubicBezTo>
                        <a:pt x="56" y="78"/>
                        <a:pt x="33" y="123"/>
                        <a:pt x="78" y="112"/>
                      </a:cubicBezTo>
                      <a:cubicBezTo>
                        <a:pt x="112" y="100"/>
                        <a:pt x="134" y="78"/>
                        <a:pt x="112" y="67"/>
                      </a:cubicBezTo>
                      <a:cubicBezTo>
                        <a:pt x="89" y="56"/>
                        <a:pt x="89" y="33"/>
                        <a:pt x="78" y="22"/>
                      </a:cubicBezTo>
                      <a:cubicBezTo>
                        <a:pt x="78" y="11"/>
                        <a:pt x="45" y="0"/>
                        <a:pt x="45" y="1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4" name="Freeform 122">
                  <a:extLst>
                    <a:ext uri="{FF2B5EF4-FFF2-40B4-BE49-F238E27FC236}">
                      <a16:creationId xmlns:a16="http://schemas.microsoft.com/office/drawing/2014/main" id="{E59FEC77-C2B8-6EB8-32BA-CAA3BD1784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4450" y="4083050"/>
                  <a:ext cx="60325" cy="52388"/>
                </a:xfrm>
                <a:custGeom>
                  <a:avLst/>
                  <a:gdLst>
                    <a:gd name="T0" fmla="*/ 89 w 169"/>
                    <a:gd name="T1" fmla="*/ 146 h 147"/>
                    <a:gd name="T2" fmla="*/ 89 w 169"/>
                    <a:gd name="T3" fmla="*/ 146 h 147"/>
                    <a:gd name="T4" fmla="*/ 89 w 169"/>
                    <a:gd name="T5" fmla="*/ 146 h 147"/>
                    <a:gd name="T6" fmla="*/ 44 w 169"/>
                    <a:gd name="T7" fmla="*/ 112 h 147"/>
                    <a:gd name="T8" fmla="*/ 44 w 169"/>
                    <a:gd name="T9" fmla="*/ 112 h 147"/>
                    <a:gd name="T10" fmla="*/ 0 w 169"/>
                    <a:gd name="T11" fmla="*/ 90 h 147"/>
                    <a:gd name="T12" fmla="*/ 44 w 169"/>
                    <a:gd name="T13" fmla="*/ 45 h 147"/>
                    <a:gd name="T14" fmla="*/ 44 w 169"/>
                    <a:gd name="T15" fmla="*/ 34 h 147"/>
                    <a:gd name="T16" fmla="*/ 44 w 169"/>
                    <a:gd name="T17" fmla="*/ 23 h 147"/>
                    <a:gd name="T18" fmla="*/ 78 w 169"/>
                    <a:gd name="T19" fmla="*/ 0 h 147"/>
                    <a:gd name="T20" fmla="*/ 123 w 169"/>
                    <a:gd name="T21" fmla="*/ 23 h 147"/>
                    <a:gd name="T22" fmla="*/ 123 w 169"/>
                    <a:gd name="T23" fmla="*/ 34 h 147"/>
                    <a:gd name="T24" fmla="*/ 145 w 169"/>
                    <a:gd name="T25" fmla="*/ 56 h 147"/>
                    <a:gd name="T26" fmla="*/ 168 w 169"/>
                    <a:gd name="T27" fmla="*/ 90 h 147"/>
                    <a:gd name="T28" fmla="*/ 100 w 169"/>
                    <a:gd name="T29" fmla="*/ 146 h 147"/>
                    <a:gd name="T30" fmla="*/ 89 w 169"/>
                    <a:gd name="T31" fmla="*/ 146 h 147"/>
                    <a:gd name="T32" fmla="*/ 78 w 169"/>
                    <a:gd name="T33" fmla="*/ 79 h 147"/>
                    <a:gd name="T34" fmla="*/ 78 w 169"/>
                    <a:gd name="T35" fmla="*/ 79 h 147"/>
                    <a:gd name="T36" fmla="*/ 89 w 169"/>
                    <a:gd name="T37" fmla="*/ 101 h 147"/>
                    <a:gd name="T38" fmla="*/ 89 w 169"/>
                    <a:gd name="T39" fmla="*/ 101 h 147"/>
                    <a:gd name="T40" fmla="*/ 89 w 169"/>
                    <a:gd name="T41" fmla="*/ 101 h 147"/>
                    <a:gd name="T42" fmla="*/ 111 w 169"/>
                    <a:gd name="T43" fmla="*/ 90 h 147"/>
                    <a:gd name="T44" fmla="*/ 89 w 169"/>
                    <a:gd name="T45" fmla="*/ 56 h 147"/>
                    <a:gd name="T46" fmla="*/ 78 w 169"/>
                    <a:gd name="T47" fmla="*/ 79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69" h="147">
                      <a:moveTo>
                        <a:pt x="89" y="146"/>
                      </a:moveTo>
                      <a:lnTo>
                        <a:pt x="89" y="146"/>
                      </a:lnTo>
                      <a:lnTo>
                        <a:pt x="89" y="146"/>
                      </a:lnTo>
                      <a:cubicBezTo>
                        <a:pt x="55" y="146"/>
                        <a:pt x="55" y="124"/>
                        <a:pt x="44" y="112"/>
                      </a:cubicBezTo>
                      <a:lnTo>
                        <a:pt x="44" y="112"/>
                      </a:lnTo>
                      <a:cubicBezTo>
                        <a:pt x="22" y="124"/>
                        <a:pt x="11" y="101"/>
                        <a:pt x="0" y="90"/>
                      </a:cubicBezTo>
                      <a:cubicBezTo>
                        <a:pt x="0" y="68"/>
                        <a:pt x="22" y="45"/>
                        <a:pt x="44" y="45"/>
                      </a:cubicBezTo>
                      <a:lnTo>
                        <a:pt x="44" y="34"/>
                      </a:ln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55" y="12"/>
                        <a:pt x="67" y="0"/>
                        <a:pt x="78" y="0"/>
                      </a:cubicBezTo>
                      <a:cubicBezTo>
                        <a:pt x="100" y="0"/>
                        <a:pt x="123" y="12"/>
                        <a:pt x="123" y="23"/>
                      </a:cubicBezTo>
                      <a:lnTo>
                        <a:pt x="123" y="34"/>
                      </a:lnTo>
                      <a:cubicBezTo>
                        <a:pt x="134" y="45"/>
                        <a:pt x="134" y="56"/>
                        <a:pt x="145" y="56"/>
                      </a:cubicBezTo>
                      <a:cubicBezTo>
                        <a:pt x="156" y="68"/>
                        <a:pt x="168" y="79"/>
                        <a:pt x="168" y="90"/>
                      </a:cubicBezTo>
                      <a:cubicBezTo>
                        <a:pt x="168" y="112"/>
                        <a:pt x="134" y="135"/>
                        <a:pt x="100" y="146"/>
                      </a:cubicBezTo>
                      <a:lnTo>
                        <a:pt x="89" y="146"/>
                      </a:lnTo>
                      <a:close/>
                      <a:moveTo>
                        <a:pt x="78" y="79"/>
                      </a:moveTo>
                      <a:lnTo>
                        <a:pt x="78" y="79"/>
                      </a:lnTo>
                      <a:cubicBezTo>
                        <a:pt x="78" y="90"/>
                        <a:pt x="89" y="90"/>
                        <a:pt x="89" y="101"/>
                      </a:cubicBezTo>
                      <a:lnTo>
                        <a:pt x="89" y="101"/>
                      </a:lnTo>
                      <a:lnTo>
                        <a:pt x="89" y="101"/>
                      </a:lnTo>
                      <a:cubicBezTo>
                        <a:pt x="100" y="101"/>
                        <a:pt x="111" y="101"/>
                        <a:pt x="111" y="90"/>
                      </a:cubicBezTo>
                      <a:cubicBezTo>
                        <a:pt x="100" y="79"/>
                        <a:pt x="89" y="68"/>
                        <a:pt x="89" y="56"/>
                      </a:cubicBezTo>
                      <a:cubicBezTo>
                        <a:pt x="89" y="56"/>
                        <a:pt x="78" y="68"/>
                        <a:pt x="78" y="79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5" name="Freeform 123">
                  <a:extLst>
                    <a:ext uri="{FF2B5EF4-FFF2-40B4-BE49-F238E27FC236}">
                      <a16:creationId xmlns:a16="http://schemas.microsoft.com/office/drawing/2014/main" id="{3EFFDEEF-1AB1-E0EF-DC16-675341C4B5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15025" y="3957638"/>
                  <a:ext cx="88900" cy="165100"/>
                </a:xfrm>
                <a:custGeom>
                  <a:avLst/>
                  <a:gdLst>
                    <a:gd name="T0" fmla="*/ 34 w 248"/>
                    <a:gd name="T1" fmla="*/ 33 h 460"/>
                    <a:gd name="T2" fmla="*/ 34 w 248"/>
                    <a:gd name="T3" fmla="*/ 33 h 460"/>
                    <a:gd name="T4" fmla="*/ 112 w 248"/>
                    <a:gd name="T5" fmla="*/ 135 h 460"/>
                    <a:gd name="T6" fmla="*/ 213 w 248"/>
                    <a:gd name="T7" fmla="*/ 235 h 460"/>
                    <a:gd name="T8" fmla="*/ 213 w 248"/>
                    <a:gd name="T9" fmla="*/ 403 h 460"/>
                    <a:gd name="T10" fmla="*/ 213 w 248"/>
                    <a:gd name="T11" fmla="*/ 459 h 460"/>
                    <a:gd name="T12" fmla="*/ 157 w 248"/>
                    <a:gd name="T13" fmla="*/ 314 h 460"/>
                    <a:gd name="T14" fmla="*/ 123 w 248"/>
                    <a:gd name="T15" fmla="*/ 191 h 460"/>
                    <a:gd name="T16" fmla="*/ 23 w 248"/>
                    <a:gd name="T17" fmla="*/ 101 h 460"/>
                    <a:gd name="T18" fmla="*/ 34 w 248"/>
                    <a:gd name="T19" fmla="*/ 33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460">
                      <a:moveTo>
                        <a:pt x="34" y="33"/>
                      </a:moveTo>
                      <a:lnTo>
                        <a:pt x="34" y="33"/>
                      </a:lnTo>
                      <a:cubicBezTo>
                        <a:pt x="34" y="45"/>
                        <a:pt x="67" y="123"/>
                        <a:pt x="112" y="135"/>
                      </a:cubicBezTo>
                      <a:cubicBezTo>
                        <a:pt x="157" y="146"/>
                        <a:pt x="213" y="179"/>
                        <a:pt x="213" y="235"/>
                      </a:cubicBezTo>
                      <a:cubicBezTo>
                        <a:pt x="202" y="291"/>
                        <a:pt x="180" y="370"/>
                        <a:pt x="213" y="403"/>
                      </a:cubicBezTo>
                      <a:cubicBezTo>
                        <a:pt x="247" y="426"/>
                        <a:pt x="236" y="459"/>
                        <a:pt x="213" y="459"/>
                      </a:cubicBezTo>
                      <a:cubicBezTo>
                        <a:pt x="191" y="459"/>
                        <a:pt x="146" y="370"/>
                        <a:pt x="157" y="314"/>
                      </a:cubicBezTo>
                      <a:cubicBezTo>
                        <a:pt x="180" y="246"/>
                        <a:pt x="168" y="224"/>
                        <a:pt x="123" y="191"/>
                      </a:cubicBezTo>
                      <a:cubicBezTo>
                        <a:pt x="67" y="157"/>
                        <a:pt x="45" y="146"/>
                        <a:pt x="23" y="101"/>
                      </a:cubicBezTo>
                      <a:cubicBezTo>
                        <a:pt x="0" y="45"/>
                        <a:pt x="11" y="0"/>
                        <a:pt x="34" y="33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6" name="Freeform 124">
                  <a:extLst>
                    <a:ext uri="{FF2B5EF4-FFF2-40B4-BE49-F238E27FC236}">
                      <a16:creationId xmlns:a16="http://schemas.microsoft.com/office/drawing/2014/main" id="{4F967FA8-46FB-E56C-7895-DB360C1F82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7088" y="3957638"/>
                  <a:ext cx="101600" cy="174625"/>
                </a:xfrm>
                <a:custGeom>
                  <a:avLst/>
                  <a:gdLst>
                    <a:gd name="T0" fmla="*/ 235 w 281"/>
                    <a:gd name="T1" fmla="*/ 482 h 483"/>
                    <a:gd name="T2" fmla="*/ 235 w 281"/>
                    <a:gd name="T3" fmla="*/ 482 h 483"/>
                    <a:gd name="T4" fmla="*/ 190 w 281"/>
                    <a:gd name="T5" fmla="*/ 459 h 483"/>
                    <a:gd name="T6" fmla="*/ 168 w 281"/>
                    <a:gd name="T7" fmla="*/ 302 h 483"/>
                    <a:gd name="T8" fmla="*/ 134 w 281"/>
                    <a:gd name="T9" fmla="*/ 213 h 483"/>
                    <a:gd name="T10" fmla="*/ 22 w 281"/>
                    <a:gd name="T11" fmla="*/ 112 h 483"/>
                    <a:gd name="T12" fmla="*/ 11 w 281"/>
                    <a:gd name="T13" fmla="*/ 22 h 483"/>
                    <a:gd name="T14" fmla="*/ 45 w 281"/>
                    <a:gd name="T15" fmla="*/ 0 h 483"/>
                    <a:gd name="T16" fmla="*/ 78 w 281"/>
                    <a:gd name="T17" fmla="*/ 22 h 483"/>
                    <a:gd name="T18" fmla="*/ 78 w 281"/>
                    <a:gd name="T19" fmla="*/ 33 h 483"/>
                    <a:gd name="T20" fmla="*/ 145 w 281"/>
                    <a:gd name="T21" fmla="*/ 112 h 483"/>
                    <a:gd name="T22" fmla="*/ 258 w 281"/>
                    <a:gd name="T23" fmla="*/ 235 h 483"/>
                    <a:gd name="T24" fmla="*/ 246 w 281"/>
                    <a:gd name="T25" fmla="*/ 280 h 483"/>
                    <a:gd name="T26" fmla="*/ 246 w 281"/>
                    <a:gd name="T27" fmla="*/ 381 h 483"/>
                    <a:gd name="T28" fmla="*/ 280 w 281"/>
                    <a:gd name="T29" fmla="*/ 448 h 483"/>
                    <a:gd name="T30" fmla="*/ 235 w 281"/>
                    <a:gd name="T31" fmla="*/ 482 h 483"/>
                    <a:gd name="T32" fmla="*/ 224 w 281"/>
                    <a:gd name="T33" fmla="*/ 426 h 483"/>
                    <a:gd name="T34" fmla="*/ 224 w 281"/>
                    <a:gd name="T35" fmla="*/ 426 h 483"/>
                    <a:gd name="T36" fmla="*/ 235 w 281"/>
                    <a:gd name="T37" fmla="*/ 437 h 483"/>
                    <a:gd name="T38" fmla="*/ 235 w 281"/>
                    <a:gd name="T39" fmla="*/ 437 h 483"/>
                    <a:gd name="T40" fmla="*/ 224 w 281"/>
                    <a:gd name="T41" fmla="*/ 426 h 483"/>
                    <a:gd name="T42" fmla="*/ 123 w 281"/>
                    <a:gd name="T43" fmla="*/ 157 h 483"/>
                    <a:gd name="T44" fmla="*/ 123 w 281"/>
                    <a:gd name="T45" fmla="*/ 157 h 483"/>
                    <a:gd name="T46" fmla="*/ 157 w 281"/>
                    <a:gd name="T47" fmla="*/ 168 h 483"/>
                    <a:gd name="T48" fmla="*/ 213 w 281"/>
                    <a:gd name="T49" fmla="*/ 235 h 483"/>
                    <a:gd name="T50" fmla="*/ 213 w 281"/>
                    <a:gd name="T51" fmla="*/ 235 h 483"/>
                    <a:gd name="T52" fmla="*/ 134 w 281"/>
                    <a:gd name="T53" fmla="*/ 157 h 483"/>
                    <a:gd name="T54" fmla="*/ 123 w 281"/>
                    <a:gd name="T55" fmla="*/ 15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81" h="483">
                      <a:moveTo>
                        <a:pt x="235" y="482"/>
                      </a:moveTo>
                      <a:lnTo>
                        <a:pt x="235" y="482"/>
                      </a:lnTo>
                      <a:cubicBezTo>
                        <a:pt x="224" y="482"/>
                        <a:pt x="202" y="471"/>
                        <a:pt x="190" y="459"/>
                      </a:cubicBezTo>
                      <a:cubicBezTo>
                        <a:pt x="168" y="426"/>
                        <a:pt x="145" y="359"/>
                        <a:pt x="168" y="302"/>
                      </a:cubicBezTo>
                      <a:cubicBezTo>
                        <a:pt x="179" y="246"/>
                        <a:pt x="168" y="235"/>
                        <a:pt x="134" y="213"/>
                      </a:cubicBezTo>
                      <a:cubicBezTo>
                        <a:pt x="78" y="179"/>
                        <a:pt x="45" y="157"/>
                        <a:pt x="22" y="112"/>
                      </a:cubicBezTo>
                      <a:cubicBezTo>
                        <a:pt x="0" y="67"/>
                        <a:pt x="11" y="33"/>
                        <a:pt x="11" y="22"/>
                      </a:cubicBezTo>
                      <a:cubicBezTo>
                        <a:pt x="22" y="11"/>
                        <a:pt x="33" y="0"/>
                        <a:pt x="45" y="0"/>
                      </a:cubicBezTo>
                      <a:cubicBezTo>
                        <a:pt x="45" y="0"/>
                        <a:pt x="67" y="11"/>
                        <a:pt x="78" y="22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ubicBezTo>
                        <a:pt x="101" y="90"/>
                        <a:pt x="123" y="112"/>
                        <a:pt x="145" y="112"/>
                      </a:cubicBezTo>
                      <a:cubicBezTo>
                        <a:pt x="202" y="123"/>
                        <a:pt x="269" y="179"/>
                        <a:pt x="258" y="235"/>
                      </a:cubicBezTo>
                      <a:cubicBezTo>
                        <a:pt x="258" y="246"/>
                        <a:pt x="246" y="258"/>
                        <a:pt x="246" y="280"/>
                      </a:cubicBezTo>
                      <a:cubicBezTo>
                        <a:pt x="235" y="314"/>
                        <a:pt x="224" y="370"/>
                        <a:pt x="246" y="381"/>
                      </a:cubicBezTo>
                      <a:cubicBezTo>
                        <a:pt x="280" y="415"/>
                        <a:pt x="280" y="437"/>
                        <a:pt x="280" y="448"/>
                      </a:cubicBezTo>
                      <a:cubicBezTo>
                        <a:pt x="269" y="459"/>
                        <a:pt x="258" y="482"/>
                        <a:pt x="235" y="482"/>
                      </a:cubicBezTo>
                      <a:close/>
                      <a:moveTo>
                        <a:pt x="224" y="426"/>
                      </a:moveTo>
                      <a:lnTo>
                        <a:pt x="224" y="426"/>
                      </a:lnTo>
                      <a:lnTo>
                        <a:pt x="235" y="437"/>
                      </a:lnTo>
                      <a:lnTo>
                        <a:pt x="235" y="437"/>
                      </a:lnTo>
                      <a:cubicBezTo>
                        <a:pt x="235" y="437"/>
                        <a:pt x="235" y="426"/>
                        <a:pt x="224" y="426"/>
                      </a:cubicBezTo>
                      <a:close/>
                      <a:moveTo>
                        <a:pt x="123" y="157"/>
                      </a:moveTo>
                      <a:lnTo>
                        <a:pt x="123" y="157"/>
                      </a:lnTo>
                      <a:cubicBezTo>
                        <a:pt x="134" y="157"/>
                        <a:pt x="145" y="168"/>
                        <a:pt x="157" y="168"/>
                      </a:cubicBezTo>
                      <a:cubicBezTo>
                        <a:pt x="179" y="191"/>
                        <a:pt x="202" y="213"/>
                        <a:pt x="213" y="235"/>
                      </a:cubicBezTo>
                      <a:lnTo>
                        <a:pt x="213" y="235"/>
                      </a:lnTo>
                      <a:cubicBezTo>
                        <a:pt x="213" y="191"/>
                        <a:pt x="168" y="168"/>
                        <a:pt x="134" y="157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7" name="Freeform 125">
                  <a:extLst>
                    <a:ext uri="{FF2B5EF4-FFF2-40B4-BE49-F238E27FC236}">
                      <a16:creationId xmlns:a16="http://schemas.microsoft.com/office/drawing/2014/main" id="{7C548910-9C8E-F235-645B-CF394D6B40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19800" y="4046538"/>
                  <a:ext cx="31750" cy="41275"/>
                </a:xfrm>
                <a:custGeom>
                  <a:avLst/>
                  <a:gdLst>
                    <a:gd name="T0" fmla="*/ 67 w 90"/>
                    <a:gd name="T1" fmla="*/ 101 h 114"/>
                    <a:gd name="T2" fmla="*/ 67 w 90"/>
                    <a:gd name="T3" fmla="*/ 101 h 114"/>
                    <a:gd name="T4" fmla="*/ 11 w 90"/>
                    <a:gd name="T5" fmla="*/ 68 h 114"/>
                    <a:gd name="T6" fmla="*/ 55 w 90"/>
                    <a:gd name="T7" fmla="*/ 12 h 114"/>
                    <a:gd name="T8" fmla="*/ 67 w 90"/>
                    <a:gd name="T9" fmla="*/ 10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14">
                      <a:moveTo>
                        <a:pt x="67" y="101"/>
                      </a:moveTo>
                      <a:lnTo>
                        <a:pt x="67" y="101"/>
                      </a:lnTo>
                      <a:cubicBezTo>
                        <a:pt x="55" y="113"/>
                        <a:pt x="22" y="113"/>
                        <a:pt x="11" y="68"/>
                      </a:cubicBezTo>
                      <a:cubicBezTo>
                        <a:pt x="0" y="23"/>
                        <a:pt x="33" y="0"/>
                        <a:pt x="55" y="12"/>
                      </a:cubicBezTo>
                      <a:cubicBezTo>
                        <a:pt x="89" y="12"/>
                        <a:pt x="89" y="79"/>
                        <a:pt x="67" y="101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8" name="Freeform 126">
                  <a:extLst>
                    <a:ext uri="{FF2B5EF4-FFF2-40B4-BE49-F238E27FC236}">
                      <a16:creationId xmlns:a16="http://schemas.microsoft.com/office/drawing/2014/main" id="{B7414C44-9746-1094-1DA3-E562B9F05A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15038" y="4041775"/>
                  <a:ext cx="44450" cy="52388"/>
                </a:xfrm>
                <a:custGeom>
                  <a:avLst/>
                  <a:gdLst>
                    <a:gd name="T0" fmla="*/ 67 w 125"/>
                    <a:gd name="T1" fmla="*/ 146 h 147"/>
                    <a:gd name="T2" fmla="*/ 67 w 125"/>
                    <a:gd name="T3" fmla="*/ 146 h 147"/>
                    <a:gd name="T4" fmla="*/ 0 w 125"/>
                    <a:gd name="T5" fmla="*/ 90 h 147"/>
                    <a:gd name="T6" fmla="*/ 12 w 125"/>
                    <a:gd name="T7" fmla="*/ 23 h 147"/>
                    <a:gd name="T8" fmla="*/ 67 w 125"/>
                    <a:gd name="T9" fmla="*/ 0 h 147"/>
                    <a:gd name="T10" fmla="*/ 79 w 125"/>
                    <a:gd name="T11" fmla="*/ 0 h 147"/>
                    <a:gd name="T12" fmla="*/ 112 w 125"/>
                    <a:gd name="T13" fmla="*/ 34 h 147"/>
                    <a:gd name="T14" fmla="*/ 101 w 125"/>
                    <a:gd name="T15" fmla="*/ 124 h 147"/>
                    <a:gd name="T16" fmla="*/ 67 w 125"/>
                    <a:gd name="T17" fmla="*/ 146 h 147"/>
                    <a:gd name="T18" fmla="*/ 67 w 125"/>
                    <a:gd name="T19" fmla="*/ 34 h 147"/>
                    <a:gd name="T20" fmla="*/ 67 w 125"/>
                    <a:gd name="T21" fmla="*/ 34 h 147"/>
                    <a:gd name="T22" fmla="*/ 56 w 125"/>
                    <a:gd name="T23" fmla="*/ 45 h 147"/>
                    <a:gd name="T24" fmla="*/ 45 w 125"/>
                    <a:gd name="T25" fmla="*/ 79 h 147"/>
                    <a:gd name="T26" fmla="*/ 67 w 125"/>
                    <a:gd name="T27" fmla="*/ 101 h 147"/>
                    <a:gd name="T28" fmla="*/ 67 w 125"/>
                    <a:gd name="T29" fmla="*/ 124 h 147"/>
                    <a:gd name="T30" fmla="*/ 67 w 125"/>
                    <a:gd name="T31" fmla="*/ 101 h 147"/>
                    <a:gd name="T32" fmla="*/ 67 w 125"/>
                    <a:gd name="T33" fmla="*/ 101 h 147"/>
                    <a:gd name="T34" fmla="*/ 67 w 125"/>
                    <a:gd name="T35" fmla="*/ 56 h 147"/>
                    <a:gd name="T36" fmla="*/ 67 w 125"/>
                    <a:gd name="T37" fmla="*/ 34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5" h="147">
                      <a:moveTo>
                        <a:pt x="67" y="146"/>
                      </a:moveTo>
                      <a:lnTo>
                        <a:pt x="67" y="146"/>
                      </a:lnTo>
                      <a:cubicBezTo>
                        <a:pt x="56" y="146"/>
                        <a:pt x="23" y="135"/>
                        <a:pt x="0" y="90"/>
                      </a:cubicBezTo>
                      <a:cubicBezTo>
                        <a:pt x="0" y="56"/>
                        <a:pt x="0" y="34"/>
                        <a:pt x="12" y="23"/>
                      </a:cubicBezTo>
                      <a:cubicBezTo>
                        <a:pt x="34" y="0"/>
                        <a:pt x="45" y="0"/>
                        <a:pt x="67" y="0"/>
                      </a:cubicBezTo>
                      <a:lnTo>
                        <a:pt x="79" y="0"/>
                      </a:lnTo>
                      <a:cubicBezTo>
                        <a:pt x="90" y="0"/>
                        <a:pt x="101" y="11"/>
                        <a:pt x="112" y="34"/>
                      </a:cubicBezTo>
                      <a:cubicBezTo>
                        <a:pt x="124" y="67"/>
                        <a:pt x="112" y="101"/>
                        <a:pt x="101" y="124"/>
                      </a:cubicBezTo>
                      <a:cubicBezTo>
                        <a:pt x="90" y="135"/>
                        <a:pt x="79" y="146"/>
                        <a:pt x="67" y="146"/>
                      </a:cubicBezTo>
                      <a:close/>
                      <a:moveTo>
                        <a:pt x="67" y="34"/>
                      </a:moveTo>
                      <a:lnTo>
                        <a:pt x="67" y="34"/>
                      </a:lnTo>
                      <a:cubicBezTo>
                        <a:pt x="56" y="34"/>
                        <a:pt x="56" y="45"/>
                        <a:pt x="56" y="45"/>
                      </a:cubicBezTo>
                      <a:cubicBezTo>
                        <a:pt x="45" y="56"/>
                        <a:pt x="45" y="67"/>
                        <a:pt x="45" y="79"/>
                      </a:cubicBezTo>
                      <a:cubicBezTo>
                        <a:pt x="56" y="90"/>
                        <a:pt x="56" y="101"/>
                        <a:pt x="67" y="101"/>
                      </a:cubicBezTo>
                      <a:cubicBezTo>
                        <a:pt x="67" y="124"/>
                        <a:pt x="67" y="124"/>
                        <a:pt x="67" y="124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lnTo>
                        <a:pt x="67" y="101"/>
                      </a:lnTo>
                      <a:cubicBezTo>
                        <a:pt x="67" y="90"/>
                        <a:pt x="67" y="79"/>
                        <a:pt x="67" y="56"/>
                      </a:cubicBezTo>
                      <a:cubicBezTo>
                        <a:pt x="67" y="45"/>
                        <a:pt x="67" y="45"/>
                        <a:pt x="67" y="34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69" name="Freeform 127">
                  <a:extLst>
                    <a:ext uri="{FF2B5EF4-FFF2-40B4-BE49-F238E27FC236}">
                      <a16:creationId xmlns:a16="http://schemas.microsoft.com/office/drawing/2014/main" id="{8A0F4D9D-060A-EB04-E1BC-1DC4B5EB1E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5263" y="4551363"/>
                  <a:ext cx="49212" cy="41275"/>
                </a:xfrm>
                <a:custGeom>
                  <a:avLst/>
                  <a:gdLst>
                    <a:gd name="T0" fmla="*/ 101 w 136"/>
                    <a:gd name="T1" fmla="*/ 68 h 113"/>
                    <a:gd name="T2" fmla="*/ 101 w 136"/>
                    <a:gd name="T3" fmla="*/ 68 h 113"/>
                    <a:gd name="T4" fmla="*/ 101 w 136"/>
                    <a:gd name="T5" fmla="*/ 0 h 113"/>
                    <a:gd name="T6" fmla="*/ 34 w 136"/>
                    <a:gd name="T7" fmla="*/ 34 h 113"/>
                    <a:gd name="T8" fmla="*/ 23 w 136"/>
                    <a:gd name="T9" fmla="*/ 90 h 113"/>
                    <a:gd name="T10" fmla="*/ 101 w 136"/>
                    <a:gd name="T11" fmla="*/ 6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6" h="113">
                      <a:moveTo>
                        <a:pt x="101" y="68"/>
                      </a:moveTo>
                      <a:lnTo>
                        <a:pt x="101" y="68"/>
                      </a:lnTo>
                      <a:cubicBezTo>
                        <a:pt x="112" y="45"/>
                        <a:pt x="135" y="0"/>
                        <a:pt x="101" y="0"/>
                      </a:cubicBezTo>
                      <a:cubicBezTo>
                        <a:pt x="67" y="0"/>
                        <a:pt x="34" y="0"/>
                        <a:pt x="34" y="34"/>
                      </a:cubicBezTo>
                      <a:cubicBezTo>
                        <a:pt x="34" y="68"/>
                        <a:pt x="0" y="79"/>
                        <a:pt x="23" y="90"/>
                      </a:cubicBezTo>
                      <a:cubicBezTo>
                        <a:pt x="34" y="112"/>
                        <a:pt x="90" y="90"/>
                        <a:pt x="101" y="68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0" name="Freeform 128">
                  <a:extLst>
                    <a:ext uri="{FF2B5EF4-FFF2-40B4-BE49-F238E27FC236}">
                      <a16:creationId xmlns:a16="http://schemas.microsoft.com/office/drawing/2014/main" id="{3F3ED54D-6FDD-E9E3-54A6-97E1316F4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2088" y="4543425"/>
                  <a:ext cx="57150" cy="52388"/>
                </a:xfrm>
                <a:custGeom>
                  <a:avLst/>
                  <a:gdLst>
                    <a:gd name="T0" fmla="*/ 45 w 158"/>
                    <a:gd name="T1" fmla="*/ 146 h 147"/>
                    <a:gd name="T2" fmla="*/ 45 w 158"/>
                    <a:gd name="T3" fmla="*/ 146 h 147"/>
                    <a:gd name="T4" fmla="*/ 45 w 158"/>
                    <a:gd name="T5" fmla="*/ 146 h 147"/>
                    <a:gd name="T6" fmla="*/ 11 w 158"/>
                    <a:gd name="T7" fmla="*/ 123 h 147"/>
                    <a:gd name="T8" fmla="*/ 22 w 158"/>
                    <a:gd name="T9" fmla="*/ 79 h 147"/>
                    <a:gd name="T10" fmla="*/ 22 w 158"/>
                    <a:gd name="T11" fmla="*/ 56 h 147"/>
                    <a:gd name="T12" fmla="*/ 101 w 158"/>
                    <a:gd name="T13" fmla="*/ 0 h 147"/>
                    <a:gd name="T14" fmla="*/ 112 w 158"/>
                    <a:gd name="T15" fmla="*/ 0 h 147"/>
                    <a:gd name="T16" fmla="*/ 146 w 158"/>
                    <a:gd name="T17" fmla="*/ 22 h 147"/>
                    <a:gd name="T18" fmla="*/ 134 w 158"/>
                    <a:gd name="T19" fmla="*/ 101 h 147"/>
                    <a:gd name="T20" fmla="*/ 45 w 158"/>
                    <a:gd name="T21" fmla="*/ 146 h 147"/>
                    <a:gd name="T22" fmla="*/ 67 w 158"/>
                    <a:gd name="T23" fmla="*/ 56 h 147"/>
                    <a:gd name="T24" fmla="*/ 67 w 158"/>
                    <a:gd name="T25" fmla="*/ 56 h 147"/>
                    <a:gd name="T26" fmla="*/ 67 w 158"/>
                    <a:gd name="T27" fmla="*/ 56 h 147"/>
                    <a:gd name="T28" fmla="*/ 56 w 158"/>
                    <a:gd name="T29" fmla="*/ 101 h 147"/>
                    <a:gd name="T30" fmla="*/ 89 w 158"/>
                    <a:gd name="T31" fmla="*/ 79 h 147"/>
                    <a:gd name="T32" fmla="*/ 101 w 158"/>
                    <a:gd name="T33" fmla="*/ 45 h 147"/>
                    <a:gd name="T34" fmla="*/ 67 w 158"/>
                    <a:gd name="T35" fmla="*/ 5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8" h="147">
                      <a:moveTo>
                        <a:pt x="45" y="146"/>
                      </a:moveTo>
                      <a:lnTo>
                        <a:pt x="45" y="146"/>
                      </a:lnTo>
                      <a:lnTo>
                        <a:pt x="45" y="146"/>
                      </a:lnTo>
                      <a:cubicBezTo>
                        <a:pt x="34" y="146"/>
                        <a:pt x="22" y="134"/>
                        <a:pt x="11" y="123"/>
                      </a:cubicBezTo>
                      <a:cubicBezTo>
                        <a:pt x="0" y="112"/>
                        <a:pt x="11" y="90"/>
                        <a:pt x="22" y="79"/>
                      </a:cubicBezTo>
                      <a:cubicBezTo>
                        <a:pt x="22" y="67"/>
                        <a:pt x="22" y="67"/>
                        <a:pt x="22" y="56"/>
                      </a:cubicBezTo>
                      <a:cubicBezTo>
                        <a:pt x="22" y="11"/>
                        <a:pt x="67" y="0"/>
                        <a:pt x="101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34" y="0"/>
                        <a:pt x="146" y="11"/>
                        <a:pt x="146" y="22"/>
                      </a:cubicBezTo>
                      <a:cubicBezTo>
                        <a:pt x="157" y="45"/>
                        <a:pt x="146" y="67"/>
                        <a:pt x="134" y="101"/>
                      </a:cubicBezTo>
                      <a:cubicBezTo>
                        <a:pt x="112" y="123"/>
                        <a:pt x="78" y="146"/>
                        <a:pt x="45" y="146"/>
                      </a:cubicBezTo>
                      <a:close/>
                      <a:moveTo>
                        <a:pt x="67" y="56"/>
                      </a:moveTo>
                      <a:lnTo>
                        <a:pt x="67" y="56"/>
                      </a:lnTo>
                      <a:lnTo>
                        <a:pt x="67" y="56"/>
                      </a:lnTo>
                      <a:cubicBezTo>
                        <a:pt x="67" y="79"/>
                        <a:pt x="67" y="90"/>
                        <a:pt x="56" y="101"/>
                      </a:cubicBezTo>
                      <a:cubicBezTo>
                        <a:pt x="67" y="90"/>
                        <a:pt x="89" y="90"/>
                        <a:pt x="89" y="79"/>
                      </a:cubicBezTo>
                      <a:cubicBezTo>
                        <a:pt x="101" y="67"/>
                        <a:pt x="101" y="56"/>
                        <a:pt x="101" y="45"/>
                      </a:cubicBezTo>
                      <a:cubicBezTo>
                        <a:pt x="89" y="45"/>
                        <a:pt x="78" y="45"/>
                        <a:pt x="67" y="56"/>
                      </a:cubicBez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1" name="Freeform 129">
                  <a:extLst>
                    <a:ext uri="{FF2B5EF4-FFF2-40B4-BE49-F238E27FC236}">
                      <a16:creationId xmlns:a16="http://schemas.microsoft.com/office/drawing/2014/main" id="{74C54197-A467-37CF-F4FB-2311E6A3B5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58988" y="1287463"/>
                  <a:ext cx="1587" cy="4762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2" name="Freeform 130">
                  <a:extLst>
                    <a:ext uri="{FF2B5EF4-FFF2-40B4-BE49-F238E27FC236}">
                      <a16:creationId xmlns:a16="http://schemas.microsoft.com/office/drawing/2014/main" id="{1BD2F50F-BB35-CAE0-839A-5D9E229818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58988" y="1287463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3" name="Freeform 131">
                  <a:extLst>
                    <a:ext uri="{FF2B5EF4-FFF2-40B4-BE49-F238E27FC236}">
                      <a16:creationId xmlns:a16="http://schemas.microsoft.com/office/drawing/2014/main" id="{69CEE996-B2E1-6E09-501E-A726DFA630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9313" y="1146175"/>
                  <a:ext cx="1587" cy="4763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0 h 12"/>
                    <a:gd name="T4" fmla="*/ 0 w 1"/>
                    <a:gd name="T5" fmla="*/ 11 h 12"/>
                    <a:gd name="T6" fmla="*/ 0 w 1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4" name="Freeform 132">
                  <a:extLst>
                    <a:ext uri="{FF2B5EF4-FFF2-40B4-BE49-F238E27FC236}">
                      <a16:creationId xmlns:a16="http://schemas.microsoft.com/office/drawing/2014/main" id="{8E871D11-213B-DE87-8A8D-E4B6BF2C5E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4550" y="1150938"/>
                  <a:ext cx="4763" cy="1587"/>
                </a:xfrm>
                <a:custGeom>
                  <a:avLst/>
                  <a:gdLst>
                    <a:gd name="T0" fmla="*/ 11 w 12"/>
                    <a:gd name="T1" fmla="*/ 0 h 1"/>
                    <a:gd name="T2" fmla="*/ 11 w 12"/>
                    <a:gd name="T3" fmla="*/ 0 h 1"/>
                    <a:gd name="T4" fmla="*/ 0 w 12"/>
                    <a:gd name="T5" fmla="*/ 0 h 1"/>
                    <a:gd name="T6" fmla="*/ 11 w 1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5" name="Freeform 133">
                  <a:extLst>
                    <a:ext uri="{FF2B5EF4-FFF2-40B4-BE49-F238E27FC236}">
                      <a16:creationId xmlns:a16="http://schemas.microsoft.com/office/drawing/2014/main" id="{208B61DB-7F99-A8FD-B571-BB31B6AA73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1375" y="1150938"/>
                  <a:ext cx="4763" cy="1587"/>
                </a:xfrm>
                <a:custGeom>
                  <a:avLst/>
                  <a:gdLst>
                    <a:gd name="T0" fmla="*/ 11 w 12"/>
                    <a:gd name="T1" fmla="*/ 0 h 1"/>
                    <a:gd name="T2" fmla="*/ 11 w 12"/>
                    <a:gd name="T3" fmla="*/ 0 h 1"/>
                    <a:gd name="T4" fmla="*/ 0 w 12"/>
                    <a:gd name="T5" fmla="*/ 0 h 1"/>
                    <a:gd name="T6" fmla="*/ 11 w 1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">
                      <a:moveTo>
                        <a:pt x="11" y="0"/>
                      </a:moveTo>
                      <a:lnTo>
                        <a:pt x="11" y="0"/>
                      </a:lnTo>
                      <a:cubicBezTo>
                        <a:pt x="11" y="0"/>
                        <a:pt x="11" y="0"/>
                        <a:pt x="0" y="0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6" name="Freeform 134">
                  <a:extLst>
                    <a:ext uri="{FF2B5EF4-FFF2-40B4-BE49-F238E27FC236}">
                      <a16:creationId xmlns:a16="http://schemas.microsoft.com/office/drawing/2014/main" id="{A162ECEB-6B6F-164D-DA4B-5F945D59CD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89600" y="2913063"/>
                  <a:ext cx="4763" cy="96837"/>
                </a:xfrm>
                <a:custGeom>
                  <a:avLst/>
                  <a:gdLst>
                    <a:gd name="T0" fmla="*/ 11 w 12"/>
                    <a:gd name="T1" fmla="*/ 269 h 270"/>
                    <a:gd name="T2" fmla="*/ 0 w 12"/>
                    <a:gd name="T3" fmla="*/ 0 h 270"/>
                    <a:gd name="T4" fmla="*/ 11 w 12"/>
                    <a:gd name="T5" fmla="*/ 269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270">
                      <a:moveTo>
                        <a:pt x="11" y="269"/>
                      </a:moveTo>
                      <a:lnTo>
                        <a:pt x="0" y="0"/>
                      </a:lnTo>
                      <a:lnTo>
                        <a:pt x="11" y="269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7" name="Freeform 135">
                  <a:extLst>
                    <a:ext uri="{FF2B5EF4-FFF2-40B4-BE49-F238E27FC236}">
                      <a16:creationId xmlns:a16="http://schemas.microsoft.com/office/drawing/2014/main" id="{EB6D148B-7A46-739C-0D68-79A889ABB7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75238" y="2449513"/>
                  <a:ext cx="665162" cy="1209675"/>
                </a:xfrm>
                <a:custGeom>
                  <a:avLst/>
                  <a:gdLst>
                    <a:gd name="T0" fmla="*/ 481 w 1849"/>
                    <a:gd name="T1" fmla="*/ 3316 h 3362"/>
                    <a:gd name="T2" fmla="*/ 481 w 1849"/>
                    <a:gd name="T3" fmla="*/ 2901 h 3362"/>
                    <a:gd name="T4" fmla="*/ 346 w 1849"/>
                    <a:gd name="T5" fmla="*/ 2431 h 3362"/>
                    <a:gd name="T6" fmla="*/ 268 w 1849"/>
                    <a:gd name="T7" fmla="*/ 2297 h 3362"/>
                    <a:gd name="T8" fmla="*/ 246 w 1849"/>
                    <a:gd name="T9" fmla="*/ 2151 h 3362"/>
                    <a:gd name="T10" fmla="*/ 391 w 1849"/>
                    <a:gd name="T11" fmla="*/ 1815 h 3362"/>
                    <a:gd name="T12" fmla="*/ 537 w 1849"/>
                    <a:gd name="T13" fmla="*/ 1894 h 3362"/>
                    <a:gd name="T14" fmla="*/ 604 w 1849"/>
                    <a:gd name="T15" fmla="*/ 1826 h 3362"/>
                    <a:gd name="T16" fmla="*/ 470 w 1849"/>
                    <a:gd name="T17" fmla="*/ 1793 h 3362"/>
                    <a:gd name="T18" fmla="*/ 302 w 1849"/>
                    <a:gd name="T19" fmla="*/ 1591 h 3362"/>
                    <a:gd name="T20" fmla="*/ 223 w 1849"/>
                    <a:gd name="T21" fmla="*/ 1378 h 3362"/>
                    <a:gd name="T22" fmla="*/ 324 w 1849"/>
                    <a:gd name="T23" fmla="*/ 784 h 3362"/>
                    <a:gd name="T24" fmla="*/ 414 w 1849"/>
                    <a:gd name="T25" fmla="*/ 616 h 3362"/>
                    <a:gd name="T26" fmla="*/ 246 w 1849"/>
                    <a:gd name="T27" fmla="*/ 616 h 3362"/>
                    <a:gd name="T28" fmla="*/ 391 w 1849"/>
                    <a:gd name="T29" fmla="*/ 325 h 3362"/>
                    <a:gd name="T30" fmla="*/ 772 w 1849"/>
                    <a:gd name="T31" fmla="*/ 123 h 3362"/>
                    <a:gd name="T32" fmla="*/ 918 w 1849"/>
                    <a:gd name="T33" fmla="*/ 145 h 3362"/>
                    <a:gd name="T34" fmla="*/ 952 w 1849"/>
                    <a:gd name="T35" fmla="*/ 403 h 3362"/>
                    <a:gd name="T36" fmla="*/ 985 w 1849"/>
                    <a:gd name="T37" fmla="*/ 627 h 3362"/>
                    <a:gd name="T38" fmla="*/ 1333 w 1849"/>
                    <a:gd name="T39" fmla="*/ 1131 h 3362"/>
                    <a:gd name="T40" fmla="*/ 1490 w 1849"/>
                    <a:gd name="T41" fmla="*/ 1289 h 3362"/>
                    <a:gd name="T42" fmla="*/ 1725 w 1849"/>
                    <a:gd name="T43" fmla="*/ 1266 h 3362"/>
                    <a:gd name="T44" fmla="*/ 1759 w 1849"/>
                    <a:gd name="T45" fmla="*/ 1748 h 3362"/>
                    <a:gd name="T46" fmla="*/ 1389 w 1849"/>
                    <a:gd name="T47" fmla="*/ 1983 h 3362"/>
                    <a:gd name="T48" fmla="*/ 1277 w 1849"/>
                    <a:gd name="T49" fmla="*/ 2196 h 3362"/>
                    <a:gd name="T50" fmla="*/ 1142 w 1849"/>
                    <a:gd name="T51" fmla="*/ 2264 h 3362"/>
                    <a:gd name="T52" fmla="*/ 1086 w 1849"/>
                    <a:gd name="T53" fmla="*/ 2632 h 3362"/>
                    <a:gd name="T54" fmla="*/ 1097 w 1849"/>
                    <a:gd name="T55" fmla="*/ 2699 h 3362"/>
                    <a:gd name="T56" fmla="*/ 896 w 1849"/>
                    <a:gd name="T57" fmla="*/ 2901 h 3362"/>
                    <a:gd name="T58" fmla="*/ 739 w 1849"/>
                    <a:gd name="T59" fmla="*/ 3282 h 3362"/>
                    <a:gd name="T60" fmla="*/ 559 w 1849"/>
                    <a:gd name="T61" fmla="*/ 3361 h 3362"/>
                    <a:gd name="T62" fmla="*/ 604 w 1849"/>
                    <a:gd name="T63" fmla="*/ 3226 h 3362"/>
                    <a:gd name="T64" fmla="*/ 739 w 1849"/>
                    <a:gd name="T65" fmla="*/ 3137 h 3362"/>
                    <a:gd name="T66" fmla="*/ 1064 w 1849"/>
                    <a:gd name="T67" fmla="*/ 2845 h 3362"/>
                    <a:gd name="T68" fmla="*/ 1053 w 1849"/>
                    <a:gd name="T69" fmla="*/ 2677 h 3362"/>
                    <a:gd name="T70" fmla="*/ 985 w 1849"/>
                    <a:gd name="T71" fmla="*/ 2264 h 3362"/>
                    <a:gd name="T72" fmla="*/ 1221 w 1849"/>
                    <a:gd name="T73" fmla="*/ 2129 h 3362"/>
                    <a:gd name="T74" fmla="*/ 1333 w 1849"/>
                    <a:gd name="T75" fmla="*/ 2118 h 3362"/>
                    <a:gd name="T76" fmla="*/ 1377 w 1849"/>
                    <a:gd name="T77" fmla="*/ 1938 h 3362"/>
                    <a:gd name="T78" fmla="*/ 1736 w 1849"/>
                    <a:gd name="T79" fmla="*/ 1692 h 3362"/>
                    <a:gd name="T80" fmla="*/ 1714 w 1849"/>
                    <a:gd name="T81" fmla="*/ 1658 h 3362"/>
                    <a:gd name="T82" fmla="*/ 1535 w 1849"/>
                    <a:gd name="T83" fmla="*/ 1322 h 3362"/>
                    <a:gd name="T84" fmla="*/ 1400 w 1849"/>
                    <a:gd name="T85" fmla="*/ 1277 h 3362"/>
                    <a:gd name="T86" fmla="*/ 1142 w 1849"/>
                    <a:gd name="T87" fmla="*/ 930 h 3362"/>
                    <a:gd name="T88" fmla="*/ 974 w 1849"/>
                    <a:gd name="T89" fmla="*/ 571 h 3362"/>
                    <a:gd name="T90" fmla="*/ 907 w 1849"/>
                    <a:gd name="T91" fmla="*/ 448 h 3362"/>
                    <a:gd name="T92" fmla="*/ 851 w 1849"/>
                    <a:gd name="T93" fmla="*/ 179 h 3362"/>
                    <a:gd name="T94" fmla="*/ 672 w 1849"/>
                    <a:gd name="T95" fmla="*/ 100 h 3362"/>
                    <a:gd name="T96" fmla="*/ 358 w 1849"/>
                    <a:gd name="T97" fmla="*/ 448 h 3362"/>
                    <a:gd name="T98" fmla="*/ 358 w 1849"/>
                    <a:gd name="T99" fmla="*/ 527 h 3362"/>
                    <a:gd name="T100" fmla="*/ 403 w 1849"/>
                    <a:gd name="T101" fmla="*/ 829 h 3362"/>
                    <a:gd name="T102" fmla="*/ 223 w 1849"/>
                    <a:gd name="T103" fmla="*/ 1333 h 3362"/>
                    <a:gd name="T104" fmla="*/ 290 w 1849"/>
                    <a:gd name="T105" fmla="*/ 1513 h 3362"/>
                    <a:gd name="T106" fmla="*/ 380 w 1849"/>
                    <a:gd name="T107" fmla="*/ 1602 h 3362"/>
                    <a:gd name="T108" fmla="*/ 559 w 1849"/>
                    <a:gd name="T109" fmla="*/ 1782 h 3362"/>
                    <a:gd name="T110" fmla="*/ 683 w 1849"/>
                    <a:gd name="T111" fmla="*/ 1849 h 3362"/>
                    <a:gd name="T112" fmla="*/ 459 w 1849"/>
                    <a:gd name="T113" fmla="*/ 1905 h 3362"/>
                    <a:gd name="T114" fmla="*/ 279 w 1849"/>
                    <a:gd name="T115" fmla="*/ 1995 h 3362"/>
                    <a:gd name="T116" fmla="*/ 313 w 1849"/>
                    <a:gd name="T117" fmla="*/ 2286 h 3362"/>
                    <a:gd name="T118" fmla="*/ 313 w 1849"/>
                    <a:gd name="T119" fmla="*/ 2342 h 3362"/>
                    <a:gd name="T120" fmla="*/ 526 w 1849"/>
                    <a:gd name="T121" fmla="*/ 2901 h 3362"/>
                    <a:gd name="T122" fmla="*/ 492 w 1849"/>
                    <a:gd name="T123" fmla="*/ 3159 h 3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849" h="3362">
                      <a:moveTo>
                        <a:pt x="559" y="3361"/>
                      </a:moveTo>
                      <a:lnTo>
                        <a:pt x="559" y="3361"/>
                      </a:lnTo>
                      <a:cubicBezTo>
                        <a:pt x="548" y="3361"/>
                        <a:pt x="537" y="3361"/>
                        <a:pt x="526" y="3350"/>
                      </a:cubicBezTo>
                      <a:cubicBezTo>
                        <a:pt x="515" y="3338"/>
                        <a:pt x="515" y="3327"/>
                        <a:pt x="515" y="3316"/>
                      </a:cubicBezTo>
                      <a:lnTo>
                        <a:pt x="515" y="3316"/>
                      </a:lnTo>
                      <a:lnTo>
                        <a:pt x="504" y="3316"/>
                      </a:lnTo>
                      <a:cubicBezTo>
                        <a:pt x="492" y="3316"/>
                        <a:pt x="492" y="3316"/>
                        <a:pt x="481" y="3316"/>
                      </a:cubicBezTo>
                      <a:cubicBezTo>
                        <a:pt x="470" y="3316"/>
                        <a:pt x="459" y="3305"/>
                        <a:pt x="459" y="3294"/>
                      </a:cubicBezTo>
                      <a:cubicBezTo>
                        <a:pt x="448" y="3271"/>
                        <a:pt x="459" y="3226"/>
                        <a:pt x="470" y="3215"/>
                      </a:cubicBezTo>
                      <a:cubicBezTo>
                        <a:pt x="470" y="3204"/>
                        <a:pt x="470" y="3204"/>
                        <a:pt x="470" y="3192"/>
                      </a:cubicBezTo>
                      <a:cubicBezTo>
                        <a:pt x="436" y="3192"/>
                        <a:pt x="448" y="3148"/>
                        <a:pt x="448" y="3103"/>
                      </a:cubicBezTo>
                      <a:cubicBezTo>
                        <a:pt x="448" y="3081"/>
                        <a:pt x="448" y="3069"/>
                        <a:pt x="448" y="3058"/>
                      </a:cubicBezTo>
                      <a:cubicBezTo>
                        <a:pt x="448" y="3002"/>
                        <a:pt x="470" y="2968"/>
                        <a:pt x="515" y="2957"/>
                      </a:cubicBezTo>
                      <a:cubicBezTo>
                        <a:pt x="492" y="2946"/>
                        <a:pt x="481" y="2935"/>
                        <a:pt x="481" y="2901"/>
                      </a:cubicBezTo>
                      <a:cubicBezTo>
                        <a:pt x="481" y="2890"/>
                        <a:pt x="481" y="2879"/>
                        <a:pt x="481" y="2879"/>
                      </a:cubicBezTo>
                      <a:lnTo>
                        <a:pt x="481" y="2879"/>
                      </a:lnTo>
                      <a:cubicBezTo>
                        <a:pt x="470" y="2879"/>
                        <a:pt x="470" y="2868"/>
                        <a:pt x="448" y="2845"/>
                      </a:cubicBezTo>
                      <a:cubicBezTo>
                        <a:pt x="414" y="2801"/>
                        <a:pt x="436" y="2666"/>
                        <a:pt x="436" y="2643"/>
                      </a:cubicBezTo>
                      <a:cubicBezTo>
                        <a:pt x="448" y="2621"/>
                        <a:pt x="448" y="2610"/>
                        <a:pt x="414" y="2599"/>
                      </a:cubicBezTo>
                      <a:cubicBezTo>
                        <a:pt x="380" y="2566"/>
                        <a:pt x="391" y="2521"/>
                        <a:pt x="403" y="2488"/>
                      </a:cubicBezTo>
                      <a:cubicBezTo>
                        <a:pt x="403" y="2488"/>
                        <a:pt x="391" y="2465"/>
                        <a:pt x="346" y="2431"/>
                      </a:cubicBezTo>
                      <a:cubicBezTo>
                        <a:pt x="313" y="2387"/>
                        <a:pt x="279" y="2375"/>
                        <a:pt x="279" y="2375"/>
                      </a:cubicBezTo>
                      <a:cubicBezTo>
                        <a:pt x="257" y="2364"/>
                        <a:pt x="257" y="2364"/>
                        <a:pt x="257" y="2364"/>
                      </a:cubicBezTo>
                      <a:cubicBezTo>
                        <a:pt x="268" y="2353"/>
                        <a:pt x="268" y="2353"/>
                        <a:pt x="268" y="2353"/>
                      </a:cubicBezTo>
                      <a:cubicBezTo>
                        <a:pt x="268" y="2342"/>
                        <a:pt x="268" y="2331"/>
                        <a:pt x="268" y="2320"/>
                      </a:cubicBezTo>
                      <a:lnTo>
                        <a:pt x="268" y="2308"/>
                      </a:lnTo>
                      <a:cubicBezTo>
                        <a:pt x="268" y="2297"/>
                        <a:pt x="268" y="2297"/>
                        <a:pt x="268" y="2297"/>
                      </a:cubicBezTo>
                      <a:lnTo>
                        <a:pt x="268" y="2297"/>
                      </a:lnTo>
                      <a:cubicBezTo>
                        <a:pt x="268" y="2297"/>
                        <a:pt x="268" y="2297"/>
                        <a:pt x="268" y="2286"/>
                      </a:cubicBezTo>
                      <a:lnTo>
                        <a:pt x="268" y="2286"/>
                      </a:lnTo>
                      <a:lnTo>
                        <a:pt x="268" y="2286"/>
                      </a:lnTo>
                      <a:cubicBezTo>
                        <a:pt x="279" y="2286"/>
                        <a:pt x="279" y="2275"/>
                        <a:pt x="279" y="2275"/>
                      </a:cubicBezTo>
                      <a:cubicBezTo>
                        <a:pt x="279" y="2275"/>
                        <a:pt x="279" y="2275"/>
                        <a:pt x="279" y="2264"/>
                      </a:cubicBezTo>
                      <a:cubicBezTo>
                        <a:pt x="290" y="2230"/>
                        <a:pt x="279" y="2196"/>
                        <a:pt x="279" y="2196"/>
                      </a:cubicBezTo>
                      <a:cubicBezTo>
                        <a:pt x="257" y="2185"/>
                        <a:pt x="246" y="2174"/>
                        <a:pt x="246" y="2151"/>
                      </a:cubicBezTo>
                      <a:cubicBezTo>
                        <a:pt x="246" y="2129"/>
                        <a:pt x="246" y="2118"/>
                        <a:pt x="257" y="2095"/>
                      </a:cubicBezTo>
                      <a:cubicBezTo>
                        <a:pt x="268" y="2084"/>
                        <a:pt x="268" y="2073"/>
                        <a:pt x="268" y="2073"/>
                      </a:cubicBezTo>
                      <a:cubicBezTo>
                        <a:pt x="268" y="2073"/>
                        <a:pt x="257" y="2073"/>
                        <a:pt x="246" y="2062"/>
                      </a:cubicBezTo>
                      <a:cubicBezTo>
                        <a:pt x="235" y="2051"/>
                        <a:pt x="235" y="2017"/>
                        <a:pt x="246" y="1995"/>
                      </a:cubicBezTo>
                      <a:cubicBezTo>
                        <a:pt x="246" y="1983"/>
                        <a:pt x="246" y="1972"/>
                        <a:pt x="246" y="1972"/>
                      </a:cubicBezTo>
                      <a:cubicBezTo>
                        <a:pt x="246" y="1950"/>
                        <a:pt x="302" y="1882"/>
                        <a:pt x="335" y="1849"/>
                      </a:cubicBezTo>
                      <a:cubicBezTo>
                        <a:pt x="358" y="1838"/>
                        <a:pt x="369" y="1815"/>
                        <a:pt x="391" y="1815"/>
                      </a:cubicBezTo>
                      <a:cubicBezTo>
                        <a:pt x="403" y="1815"/>
                        <a:pt x="414" y="1826"/>
                        <a:pt x="425" y="1838"/>
                      </a:cubicBezTo>
                      <a:cubicBezTo>
                        <a:pt x="425" y="1849"/>
                        <a:pt x="436" y="1849"/>
                        <a:pt x="436" y="1849"/>
                      </a:cubicBezTo>
                      <a:cubicBezTo>
                        <a:pt x="436" y="1860"/>
                        <a:pt x="436" y="1860"/>
                        <a:pt x="448" y="1860"/>
                      </a:cubicBezTo>
                      <a:lnTo>
                        <a:pt x="448" y="1860"/>
                      </a:lnTo>
                      <a:cubicBezTo>
                        <a:pt x="459" y="1860"/>
                        <a:pt x="470" y="1860"/>
                        <a:pt x="470" y="1860"/>
                      </a:cubicBezTo>
                      <a:cubicBezTo>
                        <a:pt x="504" y="1860"/>
                        <a:pt x="526" y="1871"/>
                        <a:pt x="537" y="1894"/>
                      </a:cubicBezTo>
                      <a:lnTo>
                        <a:pt x="537" y="1894"/>
                      </a:lnTo>
                      <a:cubicBezTo>
                        <a:pt x="537" y="1894"/>
                        <a:pt x="537" y="1894"/>
                        <a:pt x="548" y="1894"/>
                      </a:cubicBezTo>
                      <a:cubicBezTo>
                        <a:pt x="559" y="1894"/>
                        <a:pt x="582" y="1882"/>
                        <a:pt x="604" y="1871"/>
                      </a:cubicBezTo>
                      <a:cubicBezTo>
                        <a:pt x="615" y="1871"/>
                        <a:pt x="615" y="1871"/>
                        <a:pt x="627" y="1860"/>
                      </a:cubicBezTo>
                      <a:cubicBezTo>
                        <a:pt x="627" y="1860"/>
                        <a:pt x="627" y="1860"/>
                        <a:pt x="638" y="1860"/>
                      </a:cubicBezTo>
                      <a:lnTo>
                        <a:pt x="627" y="1849"/>
                      </a:lnTo>
                      <a:cubicBezTo>
                        <a:pt x="627" y="1826"/>
                        <a:pt x="627" y="1826"/>
                        <a:pt x="615" y="1826"/>
                      </a:cubicBezTo>
                      <a:lnTo>
                        <a:pt x="604" y="1826"/>
                      </a:lnTo>
                      <a:lnTo>
                        <a:pt x="593" y="1826"/>
                      </a:lnTo>
                      <a:cubicBezTo>
                        <a:pt x="582" y="1826"/>
                        <a:pt x="571" y="1826"/>
                        <a:pt x="571" y="1826"/>
                      </a:cubicBezTo>
                      <a:cubicBezTo>
                        <a:pt x="548" y="1826"/>
                        <a:pt x="537" y="1815"/>
                        <a:pt x="526" y="1804"/>
                      </a:cubicBezTo>
                      <a:cubicBezTo>
                        <a:pt x="526" y="1793"/>
                        <a:pt x="515" y="1793"/>
                        <a:pt x="515" y="1793"/>
                      </a:cubicBezTo>
                      <a:cubicBezTo>
                        <a:pt x="515" y="1793"/>
                        <a:pt x="515" y="1793"/>
                        <a:pt x="504" y="1793"/>
                      </a:cubicBezTo>
                      <a:lnTo>
                        <a:pt x="504" y="1793"/>
                      </a:lnTo>
                      <a:cubicBezTo>
                        <a:pt x="492" y="1793"/>
                        <a:pt x="481" y="1793"/>
                        <a:pt x="470" y="1793"/>
                      </a:cubicBezTo>
                      <a:cubicBezTo>
                        <a:pt x="436" y="1771"/>
                        <a:pt x="414" y="1703"/>
                        <a:pt x="414" y="1669"/>
                      </a:cubicBezTo>
                      <a:cubicBezTo>
                        <a:pt x="403" y="1636"/>
                        <a:pt x="403" y="1636"/>
                        <a:pt x="391" y="1636"/>
                      </a:cubicBezTo>
                      <a:lnTo>
                        <a:pt x="380" y="1636"/>
                      </a:lnTo>
                      <a:cubicBezTo>
                        <a:pt x="380" y="1647"/>
                        <a:pt x="369" y="1647"/>
                        <a:pt x="369" y="1647"/>
                      </a:cubicBezTo>
                      <a:cubicBezTo>
                        <a:pt x="358" y="1647"/>
                        <a:pt x="335" y="1647"/>
                        <a:pt x="324" y="1625"/>
                      </a:cubicBezTo>
                      <a:cubicBezTo>
                        <a:pt x="313" y="1613"/>
                        <a:pt x="324" y="1602"/>
                        <a:pt x="324" y="1591"/>
                      </a:cubicBezTo>
                      <a:cubicBezTo>
                        <a:pt x="313" y="1591"/>
                        <a:pt x="313" y="1591"/>
                        <a:pt x="302" y="1591"/>
                      </a:cubicBezTo>
                      <a:cubicBezTo>
                        <a:pt x="302" y="1591"/>
                        <a:pt x="302" y="1591"/>
                        <a:pt x="290" y="1591"/>
                      </a:cubicBezTo>
                      <a:cubicBezTo>
                        <a:pt x="246" y="1591"/>
                        <a:pt x="246" y="1535"/>
                        <a:pt x="246" y="1513"/>
                      </a:cubicBezTo>
                      <a:cubicBezTo>
                        <a:pt x="246" y="1513"/>
                        <a:pt x="235" y="1513"/>
                        <a:pt x="235" y="1502"/>
                      </a:cubicBezTo>
                      <a:cubicBezTo>
                        <a:pt x="223" y="1502"/>
                        <a:pt x="212" y="1490"/>
                        <a:pt x="201" y="1479"/>
                      </a:cubicBezTo>
                      <a:cubicBezTo>
                        <a:pt x="201" y="1468"/>
                        <a:pt x="201" y="1468"/>
                        <a:pt x="212" y="1457"/>
                      </a:cubicBezTo>
                      <a:cubicBezTo>
                        <a:pt x="212" y="1457"/>
                        <a:pt x="212" y="1457"/>
                        <a:pt x="212" y="1445"/>
                      </a:cubicBezTo>
                      <a:cubicBezTo>
                        <a:pt x="201" y="1423"/>
                        <a:pt x="201" y="1400"/>
                        <a:pt x="223" y="1378"/>
                      </a:cubicBezTo>
                      <a:cubicBezTo>
                        <a:pt x="190" y="1378"/>
                        <a:pt x="179" y="1367"/>
                        <a:pt x="179" y="1356"/>
                      </a:cubicBezTo>
                      <a:cubicBezTo>
                        <a:pt x="167" y="1344"/>
                        <a:pt x="179" y="1322"/>
                        <a:pt x="190" y="1311"/>
                      </a:cubicBezTo>
                      <a:lnTo>
                        <a:pt x="190" y="1300"/>
                      </a:lnTo>
                      <a:lnTo>
                        <a:pt x="190" y="1300"/>
                      </a:lnTo>
                      <a:cubicBezTo>
                        <a:pt x="0" y="1076"/>
                        <a:pt x="0" y="1076"/>
                        <a:pt x="0" y="1076"/>
                      </a:cubicBezTo>
                      <a:cubicBezTo>
                        <a:pt x="313" y="751"/>
                        <a:pt x="313" y="751"/>
                        <a:pt x="313" y="751"/>
                      </a:cubicBezTo>
                      <a:cubicBezTo>
                        <a:pt x="324" y="784"/>
                        <a:pt x="324" y="784"/>
                        <a:pt x="324" y="784"/>
                      </a:cubicBezTo>
                      <a:cubicBezTo>
                        <a:pt x="324" y="784"/>
                        <a:pt x="335" y="807"/>
                        <a:pt x="346" y="851"/>
                      </a:cubicBezTo>
                      <a:lnTo>
                        <a:pt x="346" y="863"/>
                      </a:lnTo>
                      <a:lnTo>
                        <a:pt x="346" y="863"/>
                      </a:lnTo>
                      <a:cubicBezTo>
                        <a:pt x="358" y="863"/>
                        <a:pt x="358" y="840"/>
                        <a:pt x="358" y="829"/>
                      </a:cubicBezTo>
                      <a:cubicBezTo>
                        <a:pt x="358" y="818"/>
                        <a:pt x="358" y="807"/>
                        <a:pt x="358" y="795"/>
                      </a:cubicBezTo>
                      <a:cubicBezTo>
                        <a:pt x="358" y="762"/>
                        <a:pt x="391" y="751"/>
                        <a:pt x="414" y="751"/>
                      </a:cubicBezTo>
                      <a:cubicBezTo>
                        <a:pt x="414" y="661"/>
                        <a:pt x="414" y="627"/>
                        <a:pt x="414" y="616"/>
                      </a:cubicBezTo>
                      <a:cubicBezTo>
                        <a:pt x="403" y="605"/>
                        <a:pt x="403" y="605"/>
                        <a:pt x="380" y="594"/>
                      </a:cubicBezTo>
                      <a:cubicBezTo>
                        <a:pt x="369" y="582"/>
                        <a:pt x="346" y="582"/>
                        <a:pt x="335" y="571"/>
                      </a:cubicBezTo>
                      <a:lnTo>
                        <a:pt x="335" y="571"/>
                      </a:lnTo>
                      <a:lnTo>
                        <a:pt x="335" y="571"/>
                      </a:lnTo>
                      <a:cubicBezTo>
                        <a:pt x="324" y="582"/>
                        <a:pt x="324" y="582"/>
                        <a:pt x="324" y="594"/>
                      </a:cubicBezTo>
                      <a:cubicBezTo>
                        <a:pt x="313" y="616"/>
                        <a:pt x="302" y="627"/>
                        <a:pt x="279" y="627"/>
                      </a:cubicBezTo>
                      <a:cubicBezTo>
                        <a:pt x="268" y="627"/>
                        <a:pt x="257" y="627"/>
                        <a:pt x="246" y="616"/>
                      </a:cubicBezTo>
                      <a:cubicBezTo>
                        <a:pt x="223" y="582"/>
                        <a:pt x="223" y="549"/>
                        <a:pt x="246" y="527"/>
                      </a:cubicBezTo>
                      <a:cubicBezTo>
                        <a:pt x="257" y="515"/>
                        <a:pt x="257" y="482"/>
                        <a:pt x="246" y="448"/>
                      </a:cubicBezTo>
                      <a:cubicBezTo>
                        <a:pt x="246" y="426"/>
                        <a:pt x="246" y="426"/>
                        <a:pt x="246" y="426"/>
                      </a:cubicBezTo>
                      <a:cubicBezTo>
                        <a:pt x="268" y="426"/>
                        <a:pt x="268" y="426"/>
                        <a:pt x="268" y="426"/>
                      </a:cubicBezTo>
                      <a:cubicBezTo>
                        <a:pt x="279" y="426"/>
                        <a:pt x="324" y="426"/>
                        <a:pt x="335" y="414"/>
                      </a:cubicBezTo>
                      <a:cubicBezTo>
                        <a:pt x="346" y="414"/>
                        <a:pt x="358" y="392"/>
                        <a:pt x="358" y="381"/>
                      </a:cubicBezTo>
                      <a:cubicBezTo>
                        <a:pt x="369" y="358"/>
                        <a:pt x="369" y="336"/>
                        <a:pt x="391" y="325"/>
                      </a:cubicBezTo>
                      <a:cubicBezTo>
                        <a:pt x="403" y="313"/>
                        <a:pt x="459" y="302"/>
                        <a:pt x="481" y="302"/>
                      </a:cubicBezTo>
                      <a:cubicBezTo>
                        <a:pt x="481" y="123"/>
                        <a:pt x="481" y="123"/>
                        <a:pt x="481" y="123"/>
                      </a:cubicBezTo>
                      <a:cubicBezTo>
                        <a:pt x="672" y="0"/>
                        <a:pt x="672" y="0"/>
                        <a:pt x="672" y="0"/>
                      </a:cubicBezTo>
                      <a:cubicBezTo>
                        <a:pt x="672" y="33"/>
                        <a:pt x="672" y="33"/>
                        <a:pt x="672" y="33"/>
                      </a:cubicBezTo>
                      <a:cubicBezTo>
                        <a:pt x="683" y="33"/>
                        <a:pt x="683" y="56"/>
                        <a:pt x="694" y="67"/>
                      </a:cubicBezTo>
                      <a:cubicBezTo>
                        <a:pt x="705" y="67"/>
                        <a:pt x="705" y="78"/>
                        <a:pt x="717" y="78"/>
                      </a:cubicBezTo>
                      <a:cubicBezTo>
                        <a:pt x="739" y="89"/>
                        <a:pt x="761" y="100"/>
                        <a:pt x="772" y="123"/>
                      </a:cubicBezTo>
                      <a:lnTo>
                        <a:pt x="772" y="123"/>
                      </a:lnTo>
                      <a:lnTo>
                        <a:pt x="772" y="123"/>
                      </a:lnTo>
                      <a:cubicBezTo>
                        <a:pt x="784" y="100"/>
                        <a:pt x="817" y="78"/>
                        <a:pt x="817" y="78"/>
                      </a:cubicBezTo>
                      <a:cubicBezTo>
                        <a:pt x="828" y="56"/>
                        <a:pt x="828" y="56"/>
                        <a:pt x="828" y="56"/>
                      </a:cubicBezTo>
                      <a:cubicBezTo>
                        <a:pt x="851" y="78"/>
                        <a:pt x="851" y="78"/>
                        <a:pt x="851" y="78"/>
                      </a:cubicBezTo>
                      <a:cubicBezTo>
                        <a:pt x="862" y="100"/>
                        <a:pt x="884" y="123"/>
                        <a:pt x="907" y="134"/>
                      </a:cubicBezTo>
                      <a:cubicBezTo>
                        <a:pt x="918" y="145"/>
                        <a:pt x="918" y="145"/>
                        <a:pt x="918" y="145"/>
                      </a:cubicBezTo>
                      <a:cubicBezTo>
                        <a:pt x="884" y="213"/>
                        <a:pt x="884" y="213"/>
                        <a:pt x="884" y="213"/>
                      </a:cubicBezTo>
                      <a:cubicBezTo>
                        <a:pt x="873" y="213"/>
                        <a:pt x="862" y="224"/>
                        <a:pt x="862" y="235"/>
                      </a:cubicBezTo>
                      <a:cubicBezTo>
                        <a:pt x="896" y="269"/>
                        <a:pt x="907" y="280"/>
                        <a:pt x="918" y="280"/>
                      </a:cubicBezTo>
                      <a:cubicBezTo>
                        <a:pt x="929" y="280"/>
                        <a:pt x="941" y="280"/>
                        <a:pt x="952" y="291"/>
                      </a:cubicBezTo>
                      <a:cubicBezTo>
                        <a:pt x="963" y="302"/>
                        <a:pt x="963" y="325"/>
                        <a:pt x="963" y="336"/>
                      </a:cubicBezTo>
                      <a:cubicBezTo>
                        <a:pt x="963" y="347"/>
                        <a:pt x="952" y="358"/>
                        <a:pt x="952" y="369"/>
                      </a:cubicBezTo>
                      <a:cubicBezTo>
                        <a:pt x="952" y="381"/>
                        <a:pt x="952" y="392"/>
                        <a:pt x="952" y="403"/>
                      </a:cubicBezTo>
                      <a:cubicBezTo>
                        <a:pt x="952" y="403"/>
                        <a:pt x="952" y="414"/>
                        <a:pt x="952" y="426"/>
                      </a:cubicBezTo>
                      <a:cubicBezTo>
                        <a:pt x="985" y="426"/>
                        <a:pt x="985" y="471"/>
                        <a:pt x="985" y="493"/>
                      </a:cubicBezTo>
                      <a:lnTo>
                        <a:pt x="985" y="504"/>
                      </a:lnTo>
                      <a:cubicBezTo>
                        <a:pt x="985" y="515"/>
                        <a:pt x="997" y="527"/>
                        <a:pt x="1008" y="538"/>
                      </a:cubicBezTo>
                      <a:cubicBezTo>
                        <a:pt x="1019" y="549"/>
                        <a:pt x="1041" y="560"/>
                        <a:pt x="1030" y="582"/>
                      </a:cubicBezTo>
                      <a:cubicBezTo>
                        <a:pt x="1019" y="594"/>
                        <a:pt x="1008" y="605"/>
                        <a:pt x="1008" y="605"/>
                      </a:cubicBezTo>
                      <a:cubicBezTo>
                        <a:pt x="997" y="616"/>
                        <a:pt x="985" y="616"/>
                        <a:pt x="985" y="627"/>
                      </a:cubicBezTo>
                      <a:cubicBezTo>
                        <a:pt x="985" y="638"/>
                        <a:pt x="974" y="650"/>
                        <a:pt x="974" y="672"/>
                      </a:cubicBezTo>
                      <a:cubicBezTo>
                        <a:pt x="1086" y="683"/>
                        <a:pt x="1086" y="683"/>
                        <a:pt x="1086" y="683"/>
                      </a:cubicBezTo>
                      <a:cubicBezTo>
                        <a:pt x="1041" y="818"/>
                        <a:pt x="1041" y="818"/>
                        <a:pt x="1041" y="818"/>
                      </a:cubicBezTo>
                      <a:cubicBezTo>
                        <a:pt x="1120" y="818"/>
                        <a:pt x="1120" y="818"/>
                        <a:pt x="1120" y="818"/>
                      </a:cubicBezTo>
                      <a:cubicBezTo>
                        <a:pt x="1187" y="919"/>
                        <a:pt x="1187" y="919"/>
                        <a:pt x="1187" y="919"/>
                      </a:cubicBezTo>
                      <a:cubicBezTo>
                        <a:pt x="1153" y="1031"/>
                        <a:pt x="1153" y="1031"/>
                        <a:pt x="1153" y="1031"/>
                      </a:cubicBezTo>
                      <a:cubicBezTo>
                        <a:pt x="1333" y="1131"/>
                        <a:pt x="1333" y="1131"/>
                        <a:pt x="1333" y="1131"/>
                      </a:cubicBezTo>
                      <a:cubicBezTo>
                        <a:pt x="1344" y="1244"/>
                        <a:pt x="1344" y="1244"/>
                        <a:pt x="1344" y="1244"/>
                      </a:cubicBezTo>
                      <a:cubicBezTo>
                        <a:pt x="1344" y="1255"/>
                        <a:pt x="1355" y="1255"/>
                        <a:pt x="1355" y="1255"/>
                      </a:cubicBezTo>
                      <a:cubicBezTo>
                        <a:pt x="1355" y="1255"/>
                        <a:pt x="1355" y="1255"/>
                        <a:pt x="1366" y="1244"/>
                      </a:cubicBezTo>
                      <a:cubicBezTo>
                        <a:pt x="1366" y="1233"/>
                        <a:pt x="1389" y="1233"/>
                        <a:pt x="1400" y="1233"/>
                      </a:cubicBezTo>
                      <a:cubicBezTo>
                        <a:pt x="1411" y="1233"/>
                        <a:pt x="1422" y="1233"/>
                        <a:pt x="1434" y="1244"/>
                      </a:cubicBezTo>
                      <a:cubicBezTo>
                        <a:pt x="1434" y="1244"/>
                        <a:pt x="1434" y="1255"/>
                        <a:pt x="1445" y="1255"/>
                      </a:cubicBezTo>
                      <a:cubicBezTo>
                        <a:pt x="1456" y="1277"/>
                        <a:pt x="1467" y="1289"/>
                        <a:pt x="1490" y="1289"/>
                      </a:cubicBezTo>
                      <a:cubicBezTo>
                        <a:pt x="1490" y="1289"/>
                        <a:pt x="1501" y="1289"/>
                        <a:pt x="1512" y="1289"/>
                      </a:cubicBezTo>
                      <a:cubicBezTo>
                        <a:pt x="1523" y="1277"/>
                        <a:pt x="1535" y="1266"/>
                        <a:pt x="1557" y="1266"/>
                      </a:cubicBezTo>
                      <a:cubicBezTo>
                        <a:pt x="1568" y="1266"/>
                        <a:pt x="1568" y="1266"/>
                        <a:pt x="1579" y="1266"/>
                      </a:cubicBezTo>
                      <a:cubicBezTo>
                        <a:pt x="1590" y="1255"/>
                        <a:pt x="1602" y="1255"/>
                        <a:pt x="1613" y="1255"/>
                      </a:cubicBezTo>
                      <a:cubicBezTo>
                        <a:pt x="1624" y="1255"/>
                        <a:pt x="1635" y="1255"/>
                        <a:pt x="1635" y="1255"/>
                      </a:cubicBezTo>
                      <a:cubicBezTo>
                        <a:pt x="1680" y="1266"/>
                        <a:pt x="1703" y="1266"/>
                        <a:pt x="1703" y="1266"/>
                      </a:cubicBezTo>
                      <a:cubicBezTo>
                        <a:pt x="1725" y="1266"/>
                        <a:pt x="1725" y="1266"/>
                        <a:pt x="1725" y="1266"/>
                      </a:cubicBezTo>
                      <a:cubicBezTo>
                        <a:pt x="1725" y="1289"/>
                        <a:pt x="1725" y="1289"/>
                        <a:pt x="1725" y="1289"/>
                      </a:cubicBezTo>
                      <a:cubicBezTo>
                        <a:pt x="1736" y="1613"/>
                        <a:pt x="1736" y="1613"/>
                        <a:pt x="1736" y="1613"/>
                      </a:cubicBezTo>
                      <a:cubicBezTo>
                        <a:pt x="1759" y="1625"/>
                        <a:pt x="1792" y="1625"/>
                        <a:pt x="1815" y="1625"/>
                      </a:cubicBezTo>
                      <a:cubicBezTo>
                        <a:pt x="1826" y="1625"/>
                        <a:pt x="1837" y="1636"/>
                        <a:pt x="1837" y="1647"/>
                      </a:cubicBezTo>
                      <a:cubicBezTo>
                        <a:pt x="1848" y="1658"/>
                        <a:pt x="1837" y="1681"/>
                        <a:pt x="1826" y="1703"/>
                      </a:cubicBezTo>
                      <a:lnTo>
                        <a:pt x="1815" y="1714"/>
                      </a:lnTo>
                      <a:cubicBezTo>
                        <a:pt x="1804" y="1737"/>
                        <a:pt x="1781" y="1748"/>
                        <a:pt x="1759" y="1748"/>
                      </a:cubicBezTo>
                      <a:lnTo>
                        <a:pt x="1748" y="1748"/>
                      </a:lnTo>
                      <a:cubicBezTo>
                        <a:pt x="1703" y="1782"/>
                        <a:pt x="1546" y="1927"/>
                        <a:pt x="1523" y="1950"/>
                      </a:cubicBezTo>
                      <a:cubicBezTo>
                        <a:pt x="1501" y="1972"/>
                        <a:pt x="1467" y="1983"/>
                        <a:pt x="1445" y="1983"/>
                      </a:cubicBezTo>
                      <a:cubicBezTo>
                        <a:pt x="1434" y="1983"/>
                        <a:pt x="1422" y="1972"/>
                        <a:pt x="1411" y="1972"/>
                      </a:cubicBezTo>
                      <a:cubicBezTo>
                        <a:pt x="1411" y="1983"/>
                        <a:pt x="1400" y="1983"/>
                        <a:pt x="1400" y="1983"/>
                      </a:cubicBezTo>
                      <a:cubicBezTo>
                        <a:pt x="1389" y="1983"/>
                        <a:pt x="1389" y="1983"/>
                        <a:pt x="1389" y="1983"/>
                      </a:cubicBezTo>
                      <a:lnTo>
                        <a:pt x="1389" y="1983"/>
                      </a:lnTo>
                      <a:cubicBezTo>
                        <a:pt x="1389" y="2006"/>
                        <a:pt x="1366" y="2039"/>
                        <a:pt x="1344" y="2051"/>
                      </a:cubicBezTo>
                      <a:cubicBezTo>
                        <a:pt x="1355" y="2062"/>
                        <a:pt x="1366" y="2073"/>
                        <a:pt x="1377" y="2084"/>
                      </a:cubicBezTo>
                      <a:cubicBezTo>
                        <a:pt x="1389" y="2107"/>
                        <a:pt x="1366" y="2129"/>
                        <a:pt x="1366" y="2140"/>
                      </a:cubicBezTo>
                      <a:cubicBezTo>
                        <a:pt x="1355" y="2151"/>
                        <a:pt x="1333" y="2162"/>
                        <a:pt x="1333" y="2162"/>
                      </a:cubicBezTo>
                      <a:cubicBezTo>
                        <a:pt x="1333" y="2162"/>
                        <a:pt x="1333" y="2162"/>
                        <a:pt x="1322" y="2162"/>
                      </a:cubicBezTo>
                      <a:lnTo>
                        <a:pt x="1322" y="2162"/>
                      </a:lnTo>
                      <a:cubicBezTo>
                        <a:pt x="1310" y="2196"/>
                        <a:pt x="1288" y="2196"/>
                        <a:pt x="1277" y="2196"/>
                      </a:cubicBezTo>
                      <a:cubicBezTo>
                        <a:pt x="1266" y="2196"/>
                        <a:pt x="1254" y="2196"/>
                        <a:pt x="1243" y="2185"/>
                      </a:cubicBezTo>
                      <a:lnTo>
                        <a:pt x="1243" y="2185"/>
                      </a:lnTo>
                      <a:cubicBezTo>
                        <a:pt x="1243" y="2185"/>
                        <a:pt x="1243" y="2185"/>
                        <a:pt x="1232" y="2185"/>
                      </a:cubicBezTo>
                      <a:cubicBezTo>
                        <a:pt x="1232" y="2207"/>
                        <a:pt x="1221" y="2252"/>
                        <a:pt x="1187" y="2252"/>
                      </a:cubicBezTo>
                      <a:cubicBezTo>
                        <a:pt x="1176" y="2252"/>
                        <a:pt x="1165" y="2252"/>
                        <a:pt x="1165" y="2241"/>
                      </a:cubicBezTo>
                      <a:cubicBezTo>
                        <a:pt x="1165" y="2241"/>
                        <a:pt x="1165" y="2241"/>
                        <a:pt x="1153" y="2241"/>
                      </a:cubicBezTo>
                      <a:cubicBezTo>
                        <a:pt x="1153" y="2241"/>
                        <a:pt x="1153" y="2252"/>
                        <a:pt x="1142" y="2264"/>
                      </a:cubicBezTo>
                      <a:cubicBezTo>
                        <a:pt x="1131" y="2308"/>
                        <a:pt x="1053" y="2308"/>
                        <a:pt x="1041" y="2308"/>
                      </a:cubicBezTo>
                      <a:cubicBezTo>
                        <a:pt x="1041" y="2308"/>
                        <a:pt x="1030" y="2308"/>
                        <a:pt x="1019" y="2308"/>
                      </a:cubicBezTo>
                      <a:cubicBezTo>
                        <a:pt x="1019" y="2308"/>
                        <a:pt x="1019" y="2331"/>
                        <a:pt x="1019" y="2364"/>
                      </a:cubicBezTo>
                      <a:cubicBezTo>
                        <a:pt x="1030" y="2387"/>
                        <a:pt x="1041" y="2409"/>
                        <a:pt x="1064" y="2420"/>
                      </a:cubicBezTo>
                      <a:cubicBezTo>
                        <a:pt x="1064" y="2431"/>
                        <a:pt x="1064" y="2431"/>
                        <a:pt x="1075" y="2431"/>
                      </a:cubicBezTo>
                      <a:cubicBezTo>
                        <a:pt x="1086" y="2454"/>
                        <a:pt x="1086" y="2488"/>
                        <a:pt x="1086" y="2621"/>
                      </a:cubicBezTo>
                      <a:cubicBezTo>
                        <a:pt x="1086" y="2632"/>
                        <a:pt x="1086" y="2632"/>
                        <a:pt x="1086" y="2632"/>
                      </a:cubicBezTo>
                      <a:cubicBezTo>
                        <a:pt x="1086" y="2643"/>
                        <a:pt x="1086" y="2655"/>
                        <a:pt x="1097" y="2655"/>
                      </a:cubicBezTo>
                      <a:cubicBezTo>
                        <a:pt x="1097" y="2666"/>
                        <a:pt x="1097" y="2666"/>
                        <a:pt x="1097" y="2666"/>
                      </a:cubicBezTo>
                      <a:cubicBezTo>
                        <a:pt x="1097" y="2677"/>
                        <a:pt x="1097" y="2677"/>
                        <a:pt x="1097" y="2677"/>
                      </a:cubicBezTo>
                      <a:cubicBezTo>
                        <a:pt x="1097" y="2699"/>
                        <a:pt x="1097" y="2699"/>
                        <a:pt x="1097" y="2699"/>
                      </a:cubicBezTo>
                      <a:cubicBezTo>
                        <a:pt x="1075" y="2699"/>
                        <a:pt x="1075" y="2699"/>
                        <a:pt x="1075" y="2699"/>
                      </a:cubicBezTo>
                      <a:cubicBezTo>
                        <a:pt x="1097" y="2699"/>
                        <a:pt x="1097" y="2699"/>
                        <a:pt x="1097" y="2699"/>
                      </a:cubicBezTo>
                      <a:lnTo>
                        <a:pt x="1097" y="2699"/>
                      </a:lnTo>
                      <a:cubicBezTo>
                        <a:pt x="1097" y="2711"/>
                        <a:pt x="1120" y="2744"/>
                        <a:pt x="1165" y="2778"/>
                      </a:cubicBezTo>
                      <a:cubicBezTo>
                        <a:pt x="1187" y="2789"/>
                        <a:pt x="1187" y="2812"/>
                        <a:pt x="1187" y="2812"/>
                      </a:cubicBezTo>
                      <a:cubicBezTo>
                        <a:pt x="1176" y="2845"/>
                        <a:pt x="1142" y="2868"/>
                        <a:pt x="1075" y="2890"/>
                      </a:cubicBezTo>
                      <a:cubicBezTo>
                        <a:pt x="1041" y="2890"/>
                        <a:pt x="1008" y="2890"/>
                        <a:pt x="985" y="2890"/>
                      </a:cubicBezTo>
                      <a:cubicBezTo>
                        <a:pt x="974" y="2890"/>
                        <a:pt x="963" y="2890"/>
                        <a:pt x="952" y="2890"/>
                      </a:cubicBezTo>
                      <a:cubicBezTo>
                        <a:pt x="952" y="2890"/>
                        <a:pt x="941" y="2890"/>
                        <a:pt x="929" y="2890"/>
                      </a:cubicBezTo>
                      <a:cubicBezTo>
                        <a:pt x="907" y="2890"/>
                        <a:pt x="907" y="2901"/>
                        <a:pt x="896" y="2901"/>
                      </a:cubicBezTo>
                      <a:cubicBezTo>
                        <a:pt x="884" y="2912"/>
                        <a:pt x="873" y="3025"/>
                        <a:pt x="873" y="3081"/>
                      </a:cubicBezTo>
                      <a:cubicBezTo>
                        <a:pt x="884" y="3114"/>
                        <a:pt x="873" y="3137"/>
                        <a:pt x="862" y="3148"/>
                      </a:cubicBezTo>
                      <a:cubicBezTo>
                        <a:pt x="851" y="3159"/>
                        <a:pt x="840" y="3170"/>
                        <a:pt x="817" y="3159"/>
                      </a:cubicBezTo>
                      <a:cubicBezTo>
                        <a:pt x="817" y="3159"/>
                        <a:pt x="806" y="3159"/>
                        <a:pt x="795" y="3159"/>
                      </a:cubicBezTo>
                      <a:cubicBezTo>
                        <a:pt x="784" y="3159"/>
                        <a:pt x="772" y="3159"/>
                        <a:pt x="772" y="3159"/>
                      </a:cubicBezTo>
                      <a:cubicBezTo>
                        <a:pt x="772" y="3170"/>
                        <a:pt x="761" y="3192"/>
                        <a:pt x="761" y="3215"/>
                      </a:cubicBezTo>
                      <a:cubicBezTo>
                        <a:pt x="750" y="3249"/>
                        <a:pt x="750" y="3271"/>
                        <a:pt x="739" y="3282"/>
                      </a:cubicBezTo>
                      <a:cubicBezTo>
                        <a:pt x="728" y="3294"/>
                        <a:pt x="717" y="3305"/>
                        <a:pt x="705" y="3305"/>
                      </a:cubicBezTo>
                      <a:lnTo>
                        <a:pt x="705" y="3305"/>
                      </a:lnTo>
                      <a:cubicBezTo>
                        <a:pt x="683" y="3305"/>
                        <a:pt x="660" y="3294"/>
                        <a:pt x="638" y="3271"/>
                      </a:cubicBezTo>
                      <a:cubicBezTo>
                        <a:pt x="638" y="3271"/>
                        <a:pt x="638" y="3271"/>
                        <a:pt x="638" y="3282"/>
                      </a:cubicBezTo>
                      <a:cubicBezTo>
                        <a:pt x="638" y="3294"/>
                        <a:pt x="638" y="3294"/>
                        <a:pt x="638" y="3305"/>
                      </a:cubicBezTo>
                      <a:cubicBezTo>
                        <a:pt x="638" y="3338"/>
                        <a:pt x="627" y="3361"/>
                        <a:pt x="582" y="3361"/>
                      </a:cubicBezTo>
                      <a:cubicBezTo>
                        <a:pt x="571" y="3361"/>
                        <a:pt x="571" y="3361"/>
                        <a:pt x="559" y="3361"/>
                      </a:cubicBezTo>
                      <a:close/>
                      <a:moveTo>
                        <a:pt x="559" y="3316"/>
                      </a:moveTo>
                      <a:lnTo>
                        <a:pt x="559" y="3316"/>
                      </a:lnTo>
                      <a:cubicBezTo>
                        <a:pt x="571" y="3316"/>
                        <a:pt x="571" y="3316"/>
                        <a:pt x="571" y="3316"/>
                      </a:cubicBezTo>
                      <a:cubicBezTo>
                        <a:pt x="582" y="3316"/>
                        <a:pt x="593" y="3316"/>
                        <a:pt x="593" y="3316"/>
                      </a:cubicBezTo>
                      <a:lnTo>
                        <a:pt x="593" y="3305"/>
                      </a:lnTo>
                      <a:cubicBezTo>
                        <a:pt x="593" y="3294"/>
                        <a:pt x="593" y="3294"/>
                        <a:pt x="593" y="3282"/>
                      </a:cubicBezTo>
                      <a:cubicBezTo>
                        <a:pt x="593" y="3260"/>
                        <a:pt x="593" y="3237"/>
                        <a:pt x="604" y="3226"/>
                      </a:cubicBezTo>
                      <a:cubicBezTo>
                        <a:pt x="615" y="3226"/>
                        <a:pt x="627" y="3215"/>
                        <a:pt x="638" y="3215"/>
                      </a:cubicBezTo>
                      <a:cubicBezTo>
                        <a:pt x="649" y="3215"/>
                        <a:pt x="660" y="3226"/>
                        <a:pt x="672" y="3237"/>
                      </a:cubicBezTo>
                      <a:cubicBezTo>
                        <a:pt x="683" y="3249"/>
                        <a:pt x="694" y="3260"/>
                        <a:pt x="705" y="3260"/>
                      </a:cubicBezTo>
                      <a:cubicBezTo>
                        <a:pt x="705" y="3282"/>
                        <a:pt x="705" y="3282"/>
                        <a:pt x="705" y="3282"/>
                      </a:cubicBezTo>
                      <a:cubicBezTo>
                        <a:pt x="705" y="3260"/>
                        <a:pt x="705" y="3260"/>
                        <a:pt x="705" y="3260"/>
                      </a:cubicBezTo>
                      <a:cubicBezTo>
                        <a:pt x="705" y="3249"/>
                        <a:pt x="717" y="3226"/>
                        <a:pt x="717" y="3204"/>
                      </a:cubicBezTo>
                      <a:cubicBezTo>
                        <a:pt x="728" y="3170"/>
                        <a:pt x="728" y="3148"/>
                        <a:pt x="739" y="3137"/>
                      </a:cubicBezTo>
                      <a:cubicBezTo>
                        <a:pt x="750" y="3125"/>
                        <a:pt x="772" y="3114"/>
                        <a:pt x="795" y="3114"/>
                      </a:cubicBezTo>
                      <a:cubicBezTo>
                        <a:pt x="806" y="3114"/>
                        <a:pt x="817" y="3114"/>
                        <a:pt x="828" y="3114"/>
                      </a:cubicBezTo>
                      <a:cubicBezTo>
                        <a:pt x="828" y="3114"/>
                        <a:pt x="828" y="3103"/>
                        <a:pt x="828" y="3081"/>
                      </a:cubicBezTo>
                      <a:cubicBezTo>
                        <a:pt x="828" y="3069"/>
                        <a:pt x="828" y="2890"/>
                        <a:pt x="873" y="2856"/>
                      </a:cubicBezTo>
                      <a:cubicBezTo>
                        <a:pt x="896" y="2845"/>
                        <a:pt x="918" y="2845"/>
                        <a:pt x="963" y="2845"/>
                      </a:cubicBezTo>
                      <a:cubicBezTo>
                        <a:pt x="963" y="2845"/>
                        <a:pt x="974" y="2856"/>
                        <a:pt x="985" y="2856"/>
                      </a:cubicBezTo>
                      <a:cubicBezTo>
                        <a:pt x="1008" y="2856"/>
                        <a:pt x="1041" y="2845"/>
                        <a:pt x="1064" y="2845"/>
                      </a:cubicBezTo>
                      <a:cubicBezTo>
                        <a:pt x="1109" y="2834"/>
                        <a:pt x="1131" y="2812"/>
                        <a:pt x="1142" y="2812"/>
                      </a:cubicBezTo>
                      <a:cubicBezTo>
                        <a:pt x="1109" y="2789"/>
                        <a:pt x="1064" y="2744"/>
                        <a:pt x="1053" y="2711"/>
                      </a:cubicBezTo>
                      <a:cubicBezTo>
                        <a:pt x="1053" y="2711"/>
                        <a:pt x="1053" y="2711"/>
                        <a:pt x="1053" y="2699"/>
                      </a:cubicBezTo>
                      <a:lnTo>
                        <a:pt x="1053" y="2699"/>
                      </a:lnTo>
                      <a:lnTo>
                        <a:pt x="1053" y="2699"/>
                      </a:lnTo>
                      <a:cubicBezTo>
                        <a:pt x="1053" y="2677"/>
                        <a:pt x="1053" y="2677"/>
                        <a:pt x="1053" y="2677"/>
                      </a:cubicBezTo>
                      <a:lnTo>
                        <a:pt x="1053" y="2677"/>
                      </a:lnTo>
                      <a:cubicBezTo>
                        <a:pt x="1053" y="2666"/>
                        <a:pt x="1053" y="2666"/>
                        <a:pt x="1053" y="2666"/>
                      </a:cubicBezTo>
                      <a:cubicBezTo>
                        <a:pt x="1053" y="2655"/>
                        <a:pt x="1053" y="2643"/>
                        <a:pt x="1053" y="2643"/>
                      </a:cubicBezTo>
                      <a:cubicBezTo>
                        <a:pt x="1053" y="2621"/>
                        <a:pt x="1053" y="2621"/>
                        <a:pt x="1053" y="2621"/>
                      </a:cubicBezTo>
                      <a:cubicBezTo>
                        <a:pt x="1041" y="2577"/>
                        <a:pt x="1041" y="2476"/>
                        <a:pt x="1041" y="2465"/>
                      </a:cubicBezTo>
                      <a:cubicBezTo>
                        <a:pt x="1030" y="2465"/>
                        <a:pt x="1030" y="2454"/>
                        <a:pt x="1030" y="2454"/>
                      </a:cubicBezTo>
                      <a:cubicBezTo>
                        <a:pt x="1008" y="2431"/>
                        <a:pt x="985" y="2409"/>
                        <a:pt x="974" y="2364"/>
                      </a:cubicBezTo>
                      <a:cubicBezTo>
                        <a:pt x="963" y="2320"/>
                        <a:pt x="963" y="2286"/>
                        <a:pt x="985" y="2264"/>
                      </a:cubicBezTo>
                      <a:cubicBezTo>
                        <a:pt x="985" y="2252"/>
                        <a:pt x="1008" y="2252"/>
                        <a:pt x="1019" y="2264"/>
                      </a:cubicBezTo>
                      <a:cubicBezTo>
                        <a:pt x="1030" y="2264"/>
                        <a:pt x="1041" y="2264"/>
                        <a:pt x="1041" y="2264"/>
                      </a:cubicBezTo>
                      <a:cubicBezTo>
                        <a:pt x="1075" y="2264"/>
                        <a:pt x="1097" y="2252"/>
                        <a:pt x="1097" y="2252"/>
                      </a:cubicBezTo>
                      <a:cubicBezTo>
                        <a:pt x="1120" y="2219"/>
                        <a:pt x="1131" y="2196"/>
                        <a:pt x="1153" y="2196"/>
                      </a:cubicBezTo>
                      <a:cubicBezTo>
                        <a:pt x="1165" y="2196"/>
                        <a:pt x="1176" y="2196"/>
                        <a:pt x="1187" y="2207"/>
                      </a:cubicBezTo>
                      <a:cubicBezTo>
                        <a:pt x="1187" y="2196"/>
                        <a:pt x="1198" y="2185"/>
                        <a:pt x="1198" y="2162"/>
                      </a:cubicBezTo>
                      <a:cubicBezTo>
                        <a:pt x="1198" y="2129"/>
                        <a:pt x="1221" y="2129"/>
                        <a:pt x="1221" y="2129"/>
                      </a:cubicBezTo>
                      <a:cubicBezTo>
                        <a:pt x="1232" y="2129"/>
                        <a:pt x="1254" y="2140"/>
                        <a:pt x="1266" y="2151"/>
                      </a:cubicBezTo>
                      <a:lnTo>
                        <a:pt x="1266" y="2151"/>
                      </a:lnTo>
                      <a:cubicBezTo>
                        <a:pt x="1277" y="2151"/>
                        <a:pt x="1277" y="2151"/>
                        <a:pt x="1277" y="2151"/>
                      </a:cubicBezTo>
                      <a:cubicBezTo>
                        <a:pt x="1277" y="2151"/>
                        <a:pt x="1277" y="2151"/>
                        <a:pt x="1288" y="2140"/>
                      </a:cubicBezTo>
                      <a:cubicBezTo>
                        <a:pt x="1299" y="2118"/>
                        <a:pt x="1310" y="2118"/>
                        <a:pt x="1322" y="2118"/>
                      </a:cubicBezTo>
                      <a:lnTo>
                        <a:pt x="1333" y="2118"/>
                      </a:lnTo>
                      <a:lnTo>
                        <a:pt x="1333" y="2118"/>
                      </a:lnTo>
                      <a:cubicBezTo>
                        <a:pt x="1333" y="2107"/>
                        <a:pt x="1333" y="2095"/>
                        <a:pt x="1333" y="2095"/>
                      </a:cubicBezTo>
                      <a:lnTo>
                        <a:pt x="1333" y="2095"/>
                      </a:lnTo>
                      <a:cubicBezTo>
                        <a:pt x="1333" y="2095"/>
                        <a:pt x="1333" y="2095"/>
                        <a:pt x="1322" y="2095"/>
                      </a:cubicBezTo>
                      <a:cubicBezTo>
                        <a:pt x="1288" y="2084"/>
                        <a:pt x="1288" y="2062"/>
                        <a:pt x="1288" y="2051"/>
                      </a:cubicBezTo>
                      <a:cubicBezTo>
                        <a:pt x="1288" y="2039"/>
                        <a:pt x="1299" y="2017"/>
                        <a:pt x="1322" y="2017"/>
                      </a:cubicBezTo>
                      <a:cubicBezTo>
                        <a:pt x="1333" y="2017"/>
                        <a:pt x="1344" y="1995"/>
                        <a:pt x="1355" y="1972"/>
                      </a:cubicBezTo>
                      <a:cubicBezTo>
                        <a:pt x="1355" y="1950"/>
                        <a:pt x="1366" y="1950"/>
                        <a:pt x="1377" y="1938"/>
                      </a:cubicBezTo>
                      <a:lnTo>
                        <a:pt x="1377" y="1938"/>
                      </a:lnTo>
                      <a:lnTo>
                        <a:pt x="1377" y="1938"/>
                      </a:lnTo>
                      <a:cubicBezTo>
                        <a:pt x="1389" y="1916"/>
                        <a:pt x="1400" y="1916"/>
                        <a:pt x="1411" y="1916"/>
                      </a:cubicBezTo>
                      <a:cubicBezTo>
                        <a:pt x="1434" y="1916"/>
                        <a:pt x="1445" y="1927"/>
                        <a:pt x="1445" y="1938"/>
                      </a:cubicBezTo>
                      <a:cubicBezTo>
                        <a:pt x="1456" y="1938"/>
                        <a:pt x="1479" y="1938"/>
                        <a:pt x="1490" y="1916"/>
                      </a:cubicBezTo>
                      <a:cubicBezTo>
                        <a:pt x="1523" y="1894"/>
                        <a:pt x="1725" y="1703"/>
                        <a:pt x="1725" y="1703"/>
                      </a:cubicBezTo>
                      <a:cubicBezTo>
                        <a:pt x="1736" y="1692"/>
                        <a:pt x="1736" y="1692"/>
                        <a:pt x="1736" y="1692"/>
                      </a:cubicBezTo>
                      <a:cubicBezTo>
                        <a:pt x="1748" y="1703"/>
                        <a:pt x="1748" y="1703"/>
                        <a:pt x="1748" y="1703"/>
                      </a:cubicBezTo>
                      <a:lnTo>
                        <a:pt x="1748" y="1703"/>
                      </a:lnTo>
                      <a:lnTo>
                        <a:pt x="1759" y="1703"/>
                      </a:lnTo>
                      <a:cubicBezTo>
                        <a:pt x="1770" y="1703"/>
                        <a:pt x="1770" y="1703"/>
                        <a:pt x="1781" y="1692"/>
                      </a:cubicBezTo>
                      <a:cubicBezTo>
                        <a:pt x="1781" y="1692"/>
                        <a:pt x="1781" y="1681"/>
                        <a:pt x="1792" y="1681"/>
                      </a:cubicBezTo>
                      <a:cubicBezTo>
                        <a:pt x="1792" y="1669"/>
                        <a:pt x="1792" y="1669"/>
                        <a:pt x="1792" y="1669"/>
                      </a:cubicBezTo>
                      <a:cubicBezTo>
                        <a:pt x="1759" y="1669"/>
                        <a:pt x="1714" y="1658"/>
                        <a:pt x="1714" y="1658"/>
                      </a:cubicBezTo>
                      <a:cubicBezTo>
                        <a:pt x="1703" y="1658"/>
                        <a:pt x="1703" y="1658"/>
                        <a:pt x="1703" y="1658"/>
                      </a:cubicBezTo>
                      <a:cubicBezTo>
                        <a:pt x="1691" y="1311"/>
                        <a:pt x="1691" y="1311"/>
                        <a:pt x="1691" y="1311"/>
                      </a:cubicBezTo>
                      <a:cubicBezTo>
                        <a:pt x="1669" y="1311"/>
                        <a:pt x="1646" y="1300"/>
                        <a:pt x="1624" y="1300"/>
                      </a:cubicBezTo>
                      <a:lnTo>
                        <a:pt x="1613" y="1300"/>
                      </a:lnTo>
                      <a:lnTo>
                        <a:pt x="1602" y="1300"/>
                      </a:lnTo>
                      <a:cubicBezTo>
                        <a:pt x="1590" y="1300"/>
                        <a:pt x="1579" y="1311"/>
                        <a:pt x="1557" y="1311"/>
                      </a:cubicBezTo>
                      <a:cubicBezTo>
                        <a:pt x="1546" y="1311"/>
                        <a:pt x="1546" y="1322"/>
                        <a:pt x="1535" y="1322"/>
                      </a:cubicBezTo>
                      <a:cubicBezTo>
                        <a:pt x="1523" y="1333"/>
                        <a:pt x="1512" y="1333"/>
                        <a:pt x="1490" y="1333"/>
                      </a:cubicBezTo>
                      <a:lnTo>
                        <a:pt x="1479" y="1333"/>
                      </a:lnTo>
                      <a:cubicBezTo>
                        <a:pt x="1445" y="1322"/>
                        <a:pt x="1422" y="1300"/>
                        <a:pt x="1411" y="1289"/>
                      </a:cubicBezTo>
                      <a:cubicBezTo>
                        <a:pt x="1400" y="1277"/>
                        <a:pt x="1400" y="1277"/>
                        <a:pt x="1400" y="1277"/>
                      </a:cubicBezTo>
                      <a:lnTo>
                        <a:pt x="1400" y="1277"/>
                      </a:lnTo>
                      <a:lnTo>
                        <a:pt x="1400" y="1277"/>
                      </a:lnTo>
                      <a:lnTo>
                        <a:pt x="1400" y="1277"/>
                      </a:lnTo>
                      <a:cubicBezTo>
                        <a:pt x="1400" y="1289"/>
                        <a:pt x="1400" y="1300"/>
                        <a:pt x="1389" y="1300"/>
                      </a:cubicBezTo>
                      <a:cubicBezTo>
                        <a:pt x="1389" y="1311"/>
                        <a:pt x="1377" y="1311"/>
                        <a:pt x="1377" y="1311"/>
                      </a:cubicBezTo>
                      <a:cubicBezTo>
                        <a:pt x="1355" y="1311"/>
                        <a:pt x="1333" y="1289"/>
                        <a:pt x="1310" y="1277"/>
                      </a:cubicBezTo>
                      <a:cubicBezTo>
                        <a:pt x="1299" y="1266"/>
                        <a:pt x="1299" y="1266"/>
                        <a:pt x="1299" y="1266"/>
                      </a:cubicBezTo>
                      <a:cubicBezTo>
                        <a:pt x="1288" y="1154"/>
                        <a:pt x="1288" y="1154"/>
                        <a:pt x="1288" y="1154"/>
                      </a:cubicBezTo>
                      <a:cubicBezTo>
                        <a:pt x="1097" y="1053"/>
                        <a:pt x="1097" y="1053"/>
                        <a:pt x="1097" y="1053"/>
                      </a:cubicBezTo>
                      <a:cubicBezTo>
                        <a:pt x="1142" y="930"/>
                        <a:pt x="1142" y="930"/>
                        <a:pt x="1142" y="930"/>
                      </a:cubicBezTo>
                      <a:cubicBezTo>
                        <a:pt x="1097" y="863"/>
                        <a:pt x="1097" y="863"/>
                        <a:pt x="1097" y="863"/>
                      </a:cubicBezTo>
                      <a:cubicBezTo>
                        <a:pt x="985" y="851"/>
                        <a:pt x="985" y="851"/>
                        <a:pt x="985" y="851"/>
                      </a:cubicBezTo>
                      <a:cubicBezTo>
                        <a:pt x="1019" y="717"/>
                        <a:pt x="1019" y="717"/>
                        <a:pt x="1019" y="717"/>
                      </a:cubicBezTo>
                      <a:cubicBezTo>
                        <a:pt x="918" y="706"/>
                        <a:pt x="918" y="706"/>
                        <a:pt x="918" y="706"/>
                      </a:cubicBezTo>
                      <a:cubicBezTo>
                        <a:pt x="918" y="683"/>
                        <a:pt x="918" y="683"/>
                        <a:pt x="918" y="683"/>
                      </a:cubicBezTo>
                      <a:cubicBezTo>
                        <a:pt x="929" y="672"/>
                        <a:pt x="941" y="638"/>
                        <a:pt x="941" y="616"/>
                      </a:cubicBezTo>
                      <a:cubicBezTo>
                        <a:pt x="952" y="594"/>
                        <a:pt x="963" y="582"/>
                        <a:pt x="974" y="571"/>
                      </a:cubicBezTo>
                      <a:lnTo>
                        <a:pt x="985" y="571"/>
                      </a:lnTo>
                      <a:cubicBezTo>
                        <a:pt x="974" y="571"/>
                        <a:pt x="974" y="571"/>
                        <a:pt x="974" y="560"/>
                      </a:cubicBezTo>
                      <a:cubicBezTo>
                        <a:pt x="963" y="549"/>
                        <a:pt x="941" y="527"/>
                        <a:pt x="941" y="504"/>
                      </a:cubicBezTo>
                      <a:lnTo>
                        <a:pt x="941" y="493"/>
                      </a:lnTo>
                      <a:cubicBezTo>
                        <a:pt x="941" y="482"/>
                        <a:pt x="941" y="471"/>
                        <a:pt x="941" y="459"/>
                      </a:cubicBezTo>
                      <a:cubicBezTo>
                        <a:pt x="941" y="471"/>
                        <a:pt x="941" y="459"/>
                        <a:pt x="941" y="459"/>
                      </a:cubicBezTo>
                      <a:cubicBezTo>
                        <a:pt x="929" y="459"/>
                        <a:pt x="918" y="459"/>
                        <a:pt x="907" y="448"/>
                      </a:cubicBezTo>
                      <a:cubicBezTo>
                        <a:pt x="896" y="437"/>
                        <a:pt x="907" y="414"/>
                        <a:pt x="907" y="392"/>
                      </a:cubicBezTo>
                      <a:cubicBezTo>
                        <a:pt x="907" y="381"/>
                        <a:pt x="907" y="369"/>
                        <a:pt x="907" y="358"/>
                      </a:cubicBezTo>
                      <a:cubicBezTo>
                        <a:pt x="918" y="347"/>
                        <a:pt x="918" y="347"/>
                        <a:pt x="918" y="336"/>
                      </a:cubicBezTo>
                      <a:lnTo>
                        <a:pt x="918" y="325"/>
                      </a:lnTo>
                      <a:cubicBezTo>
                        <a:pt x="884" y="325"/>
                        <a:pt x="851" y="291"/>
                        <a:pt x="828" y="258"/>
                      </a:cubicBezTo>
                      <a:lnTo>
                        <a:pt x="828" y="258"/>
                      </a:lnTo>
                      <a:cubicBezTo>
                        <a:pt x="806" y="235"/>
                        <a:pt x="828" y="202"/>
                        <a:pt x="851" y="179"/>
                      </a:cubicBezTo>
                      <a:cubicBezTo>
                        <a:pt x="862" y="157"/>
                        <a:pt x="862" y="157"/>
                        <a:pt x="862" y="157"/>
                      </a:cubicBezTo>
                      <a:cubicBezTo>
                        <a:pt x="851" y="145"/>
                        <a:pt x="840" y="134"/>
                        <a:pt x="828" y="123"/>
                      </a:cubicBezTo>
                      <a:cubicBezTo>
                        <a:pt x="817" y="134"/>
                        <a:pt x="817" y="145"/>
                        <a:pt x="817" y="145"/>
                      </a:cubicBezTo>
                      <a:cubicBezTo>
                        <a:pt x="806" y="157"/>
                        <a:pt x="795" y="168"/>
                        <a:pt x="772" y="168"/>
                      </a:cubicBezTo>
                      <a:cubicBezTo>
                        <a:pt x="761" y="168"/>
                        <a:pt x="739" y="157"/>
                        <a:pt x="739" y="145"/>
                      </a:cubicBezTo>
                      <a:cubicBezTo>
                        <a:pt x="728" y="134"/>
                        <a:pt x="705" y="123"/>
                        <a:pt x="694" y="112"/>
                      </a:cubicBezTo>
                      <a:cubicBezTo>
                        <a:pt x="683" y="112"/>
                        <a:pt x="683" y="100"/>
                        <a:pt x="672" y="100"/>
                      </a:cubicBezTo>
                      <a:cubicBezTo>
                        <a:pt x="660" y="89"/>
                        <a:pt x="649" y="78"/>
                        <a:pt x="649" y="67"/>
                      </a:cubicBezTo>
                      <a:cubicBezTo>
                        <a:pt x="526" y="145"/>
                        <a:pt x="526" y="145"/>
                        <a:pt x="526" y="145"/>
                      </a:cubicBezTo>
                      <a:cubicBezTo>
                        <a:pt x="526" y="336"/>
                        <a:pt x="526" y="336"/>
                        <a:pt x="526" y="336"/>
                      </a:cubicBezTo>
                      <a:cubicBezTo>
                        <a:pt x="504" y="336"/>
                        <a:pt x="504" y="336"/>
                        <a:pt x="504" y="336"/>
                      </a:cubicBezTo>
                      <a:cubicBezTo>
                        <a:pt x="470" y="347"/>
                        <a:pt x="425" y="347"/>
                        <a:pt x="414" y="358"/>
                      </a:cubicBezTo>
                      <a:cubicBezTo>
                        <a:pt x="414" y="369"/>
                        <a:pt x="403" y="381"/>
                        <a:pt x="403" y="392"/>
                      </a:cubicBezTo>
                      <a:cubicBezTo>
                        <a:pt x="391" y="414"/>
                        <a:pt x="380" y="437"/>
                        <a:pt x="358" y="448"/>
                      </a:cubicBezTo>
                      <a:cubicBezTo>
                        <a:pt x="346" y="459"/>
                        <a:pt x="313" y="471"/>
                        <a:pt x="290" y="471"/>
                      </a:cubicBezTo>
                      <a:cubicBezTo>
                        <a:pt x="302" y="504"/>
                        <a:pt x="302" y="538"/>
                        <a:pt x="279" y="560"/>
                      </a:cubicBezTo>
                      <a:cubicBezTo>
                        <a:pt x="279" y="560"/>
                        <a:pt x="268" y="571"/>
                        <a:pt x="279" y="582"/>
                      </a:cubicBezTo>
                      <a:cubicBezTo>
                        <a:pt x="279" y="582"/>
                        <a:pt x="279" y="582"/>
                        <a:pt x="279" y="571"/>
                      </a:cubicBezTo>
                      <a:cubicBezTo>
                        <a:pt x="290" y="571"/>
                        <a:pt x="290" y="560"/>
                        <a:pt x="290" y="560"/>
                      </a:cubicBezTo>
                      <a:cubicBezTo>
                        <a:pt x="302" y="538"/>
                        <a:pt x="302" y="527"/>
                        <a:pt x="335" y="527"/>
                      </a:cubicBezTo>
                      <a:cubicBezTo>
                        <a:pt x="335" y="527"/>
                        <a:pt x="346" y="527"/>
                        <a:pt x="358" y="527"/>
                      </a:cubicBezTo>
                      <a:cubicBezTo>
                        <a:pt x="369" y="538"/>
                        <a:pt x="391" y="549"/>
                        <a:pt x="403" y="560"/>
                      </a:cubicBezTo>
                      <a:cubicBezTo>
                        <a:pt x="414" y="560"/>
                        <a:pt x="436" y="571"/>
                        <a:pt x="448" y="582"/>
                      </a:cubicBezTo>
                      <a:cubicBezTo>
                        <a:pt x="459" y="582"/>
                        <a:pt x="459" y="582"/>
                        <a:pt x="459" y="762"/>
                      </a:cubicBezTo>
                      <a:cubicBezTo>
                        <a:pt x="459" y="773"/>
                        <a:pt x="459" y="773"/>
                        <a:pt x="459" y="773"/>
                      </a:cubicBezTo>
                      <a:cubicBezTo>
                        <a:pt x="459" y="784"/>
                        <a:pt x="448" y="795"/>
                        <a:pt x="425" y="795"/>
                      </a:cubicBezTo>
                      <a:cubicBezTo>
                        <a:pt x="403" y="795"/>
                        <a:pt x="403" y="795"/>
                        <a:pt x="403" y="807"/>
                      </a:cubicBezTo>
                      <a:cubicBezTo>
                        <a:pt x="403" y="818"/>
                        <a:pt x="403" y="818"/>
                        <a:pt x="403" y="829"/>
                      </a:cubicBezTo>
                      <a:cubicBezTo>
                        <a:pt x="403" y="863"/>
                        <a:pt x="391" y="896"/>
                        <a:pt x="358" y="907"/>
                      </a:cubicBezTo>
                      <a:lnTo>
                        <a:pt x="346" y="907"/>
                      </a:lnTo>
                      <a:cubicBezTo>
                        <a:pt x="313" y="907"/>
                        <a:pt x="302" y="885"/>
                        <a:pt x="302" y="851"/>
                      </a:cubicBezTo>
                      <a:lnTo>
                        <a:pt x="302" y="840"/>
                      </a:lnTo>
                      <a:cubicBezTo>
                        <a:pt x="55" y="1076"/>
                        <a:pt x="55" y="1076"/>
                        <a:pt x="55" y="1076"/>
                      </a:cubicBezTo>
                      <a:cubicBezTo>
                        <a:pt x="212" y="1266"/>
                        <a:pt x="212" y="1266"/>
                        <a:pt x="212" y="1266"/>
                      </a:cubicBezTo>
                      <a:cubicBezTo>
                        <a:pt x="235" y="1289"/>
                        <a:pt x="246" y="1311"/>
                        <a:pt x="223" y="1333"/>
                      </a:cubicBezTo>
                      <a:lnTo>
                        <a:pt x="223" y="1333"/>
                      </a:lnTo>
                      <a:lnTo>
                        <a:pt x="235" y="1333"/>
                      </a:lnTo>
                      <a:cubicBezTo>
                        <a:pt x="257" y="1333"/>
                        <a:pt x="268" y="1356"/>
                        <a:pt x="268" y="1356"/>
                      </a:cubicBezTo>
                      <a:cubicBezTo>
                        <a:pt x="279" y="1367"/>
                        <a:pt x="279" y="1389"/>
                        <a:pt x="257" y="1400"/>
                      </a:cubicBezTo>
                      <a:cubicBezTo>
                        <a:pt x="246" y="1412"/>
                        <a:pt x="246" y="1434"/>
                        <a:pt x="246" y="1445"/>
                      </a:cubicBezTo>
                      <a:cubicBezTo>
                        <a:pt x="246" y="1457"/>
                        <a:pt x="257" y="1457"/>
                        <a:pt x="246" y="1468"/>
                      </a:cubicBezTo>
                      <a:cubicBezTo>
                        <a:pt x="268" y="1479"/>
                        <a:pt x="290" y="1490"/>
                        <a:pt x="290" y="1513"/>
                      </a:cubicBezTo>
                      <a:cubicBezTo>
                        <a:pt x="290" y="1524"/>
                        <a:pt x="290" y="1546"/>
                        <a:pt x="290" y="1546"/>
                      </a:cubicBezTo>
                      <a:lnTo>
                        <a:pt x="290" y="1546"/>
                      </a:lnTo>
                      <a:cubicBezTo>
                        <a:pt x="313" y="1546"/>
                        <a:pt x="324" y="1546"/>
                        <a:pt x="324" y="1546"/>
                      </a:cubicBezTo>
                      <a:cubicBezTo>
                        <a:pt x="346" y="1546"/>
                        <a:pt x="358" y="1546"/>
                        <a:pt x="358" y="1558"/>
                      </a:cubicBezTo>
                      <a:cubicBezTo>
                        <a:pt x="369" y="1569"/>
                        <a:pt x="369" y="1591"/>
                        <a:pt x="369" y="1591"/>
                      </a:cubicBezTo>
                      <a:lnTo>
                        <a:pt x="369" y="1602"/>
                      </a:lnTo>
                      <a:cubicBezTo>
                        <a:pt x="369" y="1602"/>
                        <a:pt x="369" y="1602"/>
                        <a:pt x="380" y="1602"/>
                      </a:cubicBezTo>
                      <a:lnTo>
                        <a:pt x="391" y="1591"/>
                      </a:lnTo>
                      <a:cubicBezTo>
                        <a:pt x="448" y="1591"/>
                        <a:pt x="448" y="1636"/>
                        <a:pt x="459" y="1658"/>
                      </a:cubicBezTo>
                      <a:cubicBezTo>
                        <a:pt x="459" y="1703"/>
                        <a:pt x="481" y="1748"/>
                        <a:pt x="492" y="1748"/>
                      </a:cubicBezTo>
                      <a:cubicBezTo>
                        <a:pt x="492" y="1748"/>
                        <a:pt x="492" y="1748"/>
                        <a:pt x="504" y="1748"/>
                      </a:cubicBezTo>
                      <a:lnTo>
                        <a:pt x="504" y="1748"/>
                      </a:lnTo>
                      <a:lnTo>
                        <a:pt x="515" y="1748"/>
                      </a:lnTo>
                      <a:cubicBezTo>
                        <a:pt x="537" y="1748"/>
                        <a:pt x="548" y="1759"/>
                        <a:pt x="559" y="1782"/>
                      </a:cubicBezTo>
                      <a:cubicBezTo>
                        <a:pt x="571" y="1782"/>
                        <a:pt x="571" y="1793"/>
                        <a:pt x="571" y="1793"/>
                      </a:cubicBezTo>
                      <a:lnTo>
                        <a:pt x="571" y="1793"/>
                      </a:lnTo>
                      <a:lnTo>
                        <a:pt x="582" y="1782"/>
                      </a:lnTo>
                      <a:cubicBezTo>
                        <a:pt x="593" y="1782"/>
                        <a:pt x="593" y="1782"/>
                        <a:pt x="593" y="1782"/>
                      </a:cubicBezTo>
                      <a:cubicBezTo>
                        <a:pt x="604" y="1782"/>
                        <a:pt x="604" y="1782"/>
                        <a:pt x="615" y="1782"/>
                      </a:cubicBezTo>
                      <a:cubicBezTo>
                        <a:pt x="638" y="1782"/>
                        <a:pt x="672" y="1793"/>
                        <a:pt x="672" y="1838"/>
                      </a:cubicBezTo>
                      <a:cubicBezTo>
                        <a:pt x="672" y="1838"/>
                        <a:pt x="672" y="1849"/>
                        <a:pt x="683" y="1849"/>
                      </a:cubicBezTo>
                      <a:cubicBezTo>
                        <a:pt x="683" y="1860"/>
                        <a:pt x="683" y="1860"/>
                        <a:pt x="683" y="1882"/>
                      </a:cubicBezTo>
                      <a:cubicBezTo>
                        <a:pt x="672" y="1894"/>
                        <a:pt x="660" y="1894"/>
                        <a:pt x="638" y="1905"/>
                      </a:cubicBezTo>
                      <a:lnTo>
                        <a:pt x="627" y="1916"/>
                      </a:lnTo>
                      <a:cubicBezTo>
                        <a:pt x="593" y="1927"/>
                        <a:pt x="571" y="1938"/>
                        <a:pt x="548" y="1938"/>
                      </a:cubicBezTo>
                      <a:cubicBezTo>
                        <a:pt x="526" y="1938"/>
                        <a:pt x="515" y="1927"/>
                        <a:pt x="515" y="1927"/>
                      </a:cubicBezTo>
                      <a:cubicBezTo>
                        <a:pt x="504" y="1927"/>
                        <a:pt x="504" y="1927"/>
                        <a:pt x="504" y="1927"/>
                      </a:cubicBezTo>
                      <a:cubicBezTo>
                        <a:pt x="492" y="1905"/>
                        <a:pt x="481" y="1894"/>
                        <a:pt x="459" y="1905"/>
                      </a:cubicBezTo>
                      <a:lnTo>
                        <a:pt x="448" y="1905"/>
                      </a:lnTo>
                      <a:cubicBezTo>
                        <a:pt x="414" y="1905"/>
                        <a:pt x="403" y="1894"/>
                        <a:pt x="403" y="1882"/>
                      </a:cubicBezTo>
                      <a:cubicBezTo>
                        <a:pt x="391" y="1871"/>
                        <a:pt x="391" y="1871"/>
                        <a:pt x="391" y="1871"/>
                      </a:cubicBezTo>
                      <a:lnTo>
                        <a:pt x="391" y="1860"/>
                      </a:lnTo>
                      <a:cubicBezTo>
                        <a:pt x="380" y="1871"/>
                        <a:pt x="369" y="1871"/>
                        <a:pt x="358" y="1882"/>
                      </a:cubicBezTo>
                      <a:cubicBezTo>
                        <a:pt x="324" y="1927"/>
                        <a:pt x="290" y="1961"/>
                        <a:pt x="290" y="1972"/>
                      </a:cubicBezTo>
                      <a:cubicBezTo>
                        <a:pt x="290" y="1983"/>
                        <a:pt x="279" y="1983"/>
                        <a:pt x="279" y="1995"/>
                      </a:cubicBezTo>
                      <a:cubicBezTo>
                        <a:pt x="279" y="2006"/>
                        <a:pt x="279" y="2017"/>
                        <a:pt x="279" y="2028"/>
                      </a:cubicBezTo>
                      <a:cubicBezTo>
                        <a:pt x="302" y="2017"/>
                        <a:pt x="313" y="2028"/>
                        <a:pt x="313" y="2039"/>
                      </a:cubicBezTo>
                      <a:cubicBezTo>
                        <a:pt x="335" y="2062"/>
                        <a:pt x="302" y="2107"/>
                        <a:pt x="302" y="2118"/>
                      </a:cubicBezTo>
                      <a:cubicBezTo>
                        <a:pt x="290" y="2129"/>
                        <a:pt x="290" y="2140"/>
                        <a:pt x="290" y="2140"/>
                      </a:cubicBezTo>
                      <a:cubicBezTo>
                        <a:pt x="290" y="2151"/>
                        <a:pt x="290" y="2151"/>
                        <a:pt x="302" y="2162"/>
                      </a:cubicBezTo>
                      <a:cubicBezTo>
                        <a:pt x="324" y="2174"/>
                        <a:pt x="335" y="2219"/>
                        <a:pt x="324" y="2275"/>
                      </a:cubicBezTo>
                      <a:cubicBezTo>
                        <a:pt x="324" y="2286"/>
                        <a:pt x="324" y="2286"/>
                        <a:pt x="313" y="2286"/>
                      </a:cubicBezTo>
                      <a:lnTo>
                        <a:pt x="313" y="2297"/>
                      </a:lnTo>
                      <a:lnTo>
                        <a:pt x="313" y="2297"/>
                      </a:lnTo>
                      <a:lnTo>
                        <a:pt x="313" y="2297"/>
                      </a:lnTo>
                      <a:cubicBezTo>
                        <a:pt x="313" y="2308"/>
                        <a:pt x="313" y="2308"/>
                        <a:pt x="313" y="2308"/>
                      </a:cubicBezTo>
                      <a:lnTo>
                        <a:pt x="313" y="2308"/>
                      </a:lnTo>
                      <a:lnTo>
                        <a:pt x="313" y="2320"/>
                      </a:lnTo>
                      <a:cubicBezTo>
                        <a:pt x="313" y="2331"/>
                        <a:pt x="313" y="2331"/>
                        <a:pt x="313" y="2342"/>
                      </a:cubicBezTo>
                      <a:cubicBezTo>
                        <a:pt x="324" y="2353"/>
                        <a:pt x="346" y="2364"/>
                        <a:pt x="380" y="2398"/>
                      </a:cubicBezTo>
                      <a:cubicBezTo>
                        <a:pt x="425" y="2431"/>
                        <a:pt x="470" y="2476"/>
                        <a:pt x="448" y="2510"/>
                      </a:cubicBezTo>
                      <a:cubicBezTo>
                        <a:pt x="448" y="2510"/>
                        <a:pt x="425" y="2544"/>
                        <a:pt x="448" y="2566"/>
                      </a:cubicBezTo>
                      <a:cubicBezTo>
                        <a:pt x="481" y="2588"/>
                        <a:pt x="492" y="2610"/>
                        <a:pt x="481" y="2655"/>
                      </a:cubicBezTo>
                      <a:cubicBezTo>
                        <a:pt x="470" y="2688"/>
                        <a:pt x="459" y="2789"/>
                        <a:pt x="481" y="2823"/>
                      </a:cubicBezTo>
                      <a:cubicBezTo>
                        <a:pt x="492" y="2834"/>
                        <a:pt x="504" y="2845"/>
                        <a:pt x="504" y="2845"/>
                      </a:cubicBezTo>
                      <a:cubicBezTo>
                        <a:pt x="526" y="2856"/>
                        <a:pt x="526" y="2868"/>
                        <a:pt x="526" y="2901"/>
                      </a:cubicBezTo>
                      <a:cubicBezTo>
                        <a:pt x="526" y="2924"/>
                        <a:pt x="526" y="2924"/>
                        <a:pt x="548" y="2924"/>
                      </a:cubicBezTo>
                      <a:cubicBezTo>
                        <a:pt x="548" y="2935"/>
                        <a:pt x="548" y="2935"/>
                        <a:pt x="548" y="2935"/>
                      </a:cubicBezTo>
                      <a:cubicBezTo>
                        <a:pt x="582" y="2946"/>
                        <a:pt x="582" y="2957"/>
                        <a:pt x="582" y="2968"/>
                      </a:cubicBezTo>
                      <a:cubicBezTo>
                        <a:pt x="582" y="2991"/>
                        <a:pt x="537" y="3002"/>
                        <a:pt x="526" y="3002"/>
                      </a:cubicBezTo>
                      <a:cubicBezTo>
                        <a:pt x="504" y="3002"/>
                        <a:pt x="492" y="3013"/>
                        <a:pt x="492" y="3047"/>
                      </a:cubicBezTo>
                      <a:cubicBezTo>
                        <a:pt x="492" y="3069"/>
                        <a:pt x="492" y="3081"/>
                        <a:pt x="492" y="3103"/>
                      </a:cubicBezTo>
                      <a:cubicBezTo>
                        <a:pt x="492" y="3114"/>
                        <a:pt x="492" y="3148"/>
                        <a:pt x="492" y="3159"/>
                      </a:cubicBezTo>
                      <a:cubicBezTo>
                        <a:pt x="492" y="3159"/>
                        <a:pt x="504" y="3159"/>
                        <a:pt x="515" y="3170"/>
                      </a:cubicBezTo>
                      <a:cubicBezTo>
                        <a:pt x="515" y="3192"/>
                        <a:pt x="515" y="3204"/>
                        <a:pt x="504" y="3226"/>
                      </a:cubicBezTo>
                      <a:cubicBezTo>
                        <a:pt x="492" y="3249"/>
                        <a:pt x="492" y="3260"/>
                        <a:pt x="492" y="3271"/>
                      </a:cubicBezTo>
                      <a:lnTo>
                        <a:pt x="504" y="3271"/>
                      </a:lnTo>
                      <a:cubicBezTo>
                        <a:pt x="526" y="3271"/>
                        <a:pt x="548" y="3271"/>
                        <a:pt x="559" y="3305"/>
                      </a:cubicBezTo>
                      <a:lnTo>
                        <a:pt x="559" y="331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8" name="Freeform 137">
                  <a:extLst>
                    <a:ext uri="{FF2B5EF4-FFF2-40B4-BE49-F238E27FC236}">
                      <a16:creationId xmlns:a16="http://schemas.microsoft.com/office/drawing/2014/main" id="{4FB59BE2-2351-2E86-4DFC-A88EE91520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4550" y="1150938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79" name="Freeform 138">
                  <a:extLst>
                    <a:ext uri="{FF2B5EF4-FFF2-40B4-BE49-F238E27FC236}">
                      <a16:creationId xmlns:a16="http://schemas.microsoft.com/office/drawing/2014/main" id="{864D1D3A-A543-A9C8-14EC-1D3D2C12E4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9313" y="1150938"/>
                  <a:ext cx="1587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80" name="Freeform 139">
                  <a:extLst>
                    <a:ext uri="{FF2B5EF4-FFF2-40B4-BE49-F238E27FC236}">
                      <a16:creationId xmlns:a16="http://schemas.microsoft.com/office/drawing/2014/main" id="{8F241E1F-DC24-E122-7C57-2A1B5813AD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9313" y="1146175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  <p:sp>
              <p:nvSpPr>
                <p:cNvPr id="381" name="Freeform 151">
                  <a:extLst>
                    <a:ext uri="{FF2B5EF4-FFF2-40B4-BE49-F238E27FC236}">
                      <a16:creationId xmlns:a16="http://schemas.microsoft.com/office/drawing/2014/main" id="{BC552327-4676-75F4-4A11-2FDEA7F081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9225" y="4368800"/>
                  <a:ext cx="496888" cy="504825"/>
                </a:xfrm>
                <a:custGeom>
                  <a:avLst/>
                  <a:gdLst>
                    <a:gd name="T0" fmla="*/ 1356 w 1380"/>
                    <a:gd name="T1" fmla="*/ 471 h 1402"/>
                    <a:gd name="T2" fmla="*/ 1311 w 1380"/>
                    <a:gd name="T3" fmla="*/ 426 h 1402"/>
                    <a:gd name="T4" fmla="*/ 1323 w 1380"/>
                    <a:gd name="T5" fmla="*/ 303 h 1402"/>
                    <a:gd name="T6" fmla="*/ 1087 w 1380"/>
                    <a:gd name="T7" fmla="*/ 347 h 1402"/>
                    <a:gd name="T8" fmla="*/ 1054 w 1380"/>
                    <a:gd name="T9" fmla="*/ 213 h 1402"/>
                    <a:gd name="T10" fmla="*/ 941 w 1380"/>
                    <a:gd name="T11" fmla="*/ 336 h 1402"/>
                    <a:gd name="T12" fmla="*/ 818 w 1380"/>
                    <a:gd name="T13" fmla="*/ 325 h 1402"/>
                    <a:gd name="T14" fmla="*/ 773 w 1380"/>
                    <a:gd name="T15" fmla="*/ 213 h 1402"/>
                    <a:gd name="T16" fmla="*/ 650 w 1380"/>
                    <a:gd name="T17" fmla="*/ 90 h 1402"/>
                    <a:gd name="T18" fmla="*/ 504 w 1380"/>
                    <a:gd name="T19" fmla="*/ 11 h 1402"/>
                    <a:gd name="T20" fmla="*/ 437 w 1380"/>
                    <a:gd name="T21" fmla="*/ 146 h 1402"/>
                    <a:gd name="T22" fmla="*/ 347 w 1380"/>
                    <a:gd name="T23" fmla="*/ 202 h 1402"/>
                    <a:gd name="T24" fmla="*/ 370 w 1380"/>
                    <a:gd name="T25" fmla="*/ 325 h 1402"/>
                    <a:gd name="T26" fmla="*/ 303 w 1380"/>
                    <a:gd name="T27" fmla="*/ 426 h 1402"/>
                    <a:gd name="T28" fmla="*/ 314 w 1380"/>
                    <a:gd name="T29" fmla="*/ 549 h 1402"/>
                    <a:gd name="T30" fmla="*/ 213 w 1380"/>
                    <a:gd name="T31" fmla="*/ 728 h 1402"/>
                    <a:gd name="T32" fmla="*/ 34 w 1380"/>
                    <a:gd name="T33" fmla="*/ 1020 h 1402"/>
                    <a:gd name="T34" fmla="*/ 56 w 1380"/>
                    <a:gd name="T35" fmla="*/ 1065 h 1402"/>
                    <a:gd name="T36" fmla="*/ 123 w 1380"/>
                    <a:gd name="T37" fmla="*/ 1132 h 1402"/>
                    <a:gd name="T38" fmla="*/ 168 w 1380"/>
                    <a:gd name="T39" fmla="*/ 1255 h 1402"/>
                    <a:gd name="T40" fmla="*/ 213 w 1380"/>
                    <a:gd name="T41" fmla="*/ 1367 h 1402"/>
                    <a:gd name="T42" fmla="*/ 303 w 1380"/>
                    <a:gd name="T43" fmla="*/ 1345 h 1402"/>
                    <a:gd name="T44" fmla="*/ 359 w 1380"/>
                    <a:gd name="T45" fmla="*/ 1278 h 1402"/>
                    <a:gd name="T46" fmla="*/ 415 w 1380"/>
                    <a:gd name="T47" fmla="*/ 1221 h 1402"/>
                    <a:gd name="T48" fmla="*/ 538 w 1380"/>
                    <a:gd name="T49" fmla="*/ 1199 h 1402"/>
                    <a:gd name="T50" fmla="*/ 616 w 1380"/>
                    <a:gd name="T51" fmla="*/ 1132 h 1402"/>
                    <a:gd name="T52" fmla="*/ 695 w 1380"/>
                    <a:gd name="T53" fmla="*/ 1065 h 1402"/>
                    <a:gd name="T54" fmla="*/ 785 w 1380"/>
                    <a:gd name="T55" fmla="*/ 1143 h 1402"/>
                    <a:gd name="T56" fmla="*/ 863 w 1380"/>
                    <a:gd name="T57" fmla="*/ 986 h 1402"/>
                    <a:gd name="T58" fmla="*/ 897 w 1380"/>
                    <a:gd name="T59" fmla="*/ 852 h 1402"/>
                    <a:gd name="T60" fmla="*/ 841 w 1380"/>
                    <a:gd name="T61" fmla="*/ 695 h 1402"/>
                    <a:gd name="T62" fmla="*/ 941 w 1380"/>
                    <a:gd name="T63" fmla="*/ 572 h 1402"/>
                    <a:gd name="T64" fmla="*/ 986 w 1380"/>
                    <a:gd name="T65" fmla="*/ 471 h 1402"/>
                    <a:gd name="T66" fmla="*/ 1031 w 1380"/>
                    <a:gd name="T67" fmla="*/ 549 h 1402"/>
                    <a:gd name="T68" fmla="*/ 1121 w 1380"/>
                    <a:gd name="T69" fmla="*/ 661 h 1402"/>
                    <a:gd name="T70" fmla="*/ 1143 w 1380"/>
                    <a:gd name="T71" fmla="*/ 773 h 1402"/>
                    <a:gd name="T72" fmla="*/ 1188 w 1380"/>
                    <a:gd name="T73" fmla="*/ 874 h 1402"/>
                    <a:gd name="T74" fmla="*/ 1345 w 1380"/>
                    <a:gd name="T75" fmla="*/ 908 h 1402"/>
                    <a:gd name="T76" fmla="*/ 1345 w 1380"/>
                    <a:gd name="T77" fmla="*/ 762 h 1402"/>
                    <a:gd name="T78" fmla="*/ 1323 w 1380"/>
                    <a:gd name="T79" fmla="*/ 594 h 1402"/>
                    <a:gd name="T80" fmla="*/ 1334 w 1380"/>
                    <a:gd name="T81" fmla="*/ 572 h 1402"/>
                    <a:gd name="T82" fmla="*/ 1356 w 1380"/>
                    <a:gd name="T83" fmla="*/ 471 h 1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80" h="1402">
                      <a:moveTo>
                        <a:pt x="1356" y="471"/>
                      </a:moveTo>
                      <a:lnTo>
                        <a:pt x="1356" y="471"/>
                      </a:lnTo>
                      <a:lnTo>
                        <a:pt x="1367" y="471"/>
                      </a:lnTo>
                      <a:cubicBezTo>
                        <a:pt x="1367" y="459"/>
                        <a:pt x="1345" y="426"/>
                        <a:pt x="1311" y="426"/>
                      </a:cubicBezTo>
                      <a:cubicBezTo>
                        <a:pt x="1278" y="437"/>
                        <a:pt x="1323" y="392"/>
                        <a:pt x="1345" y="381"/>
                      </a:cubicBezTo>
                      <a:cubicBezTo>
                        <a:pt x="1379" y="381"/>
                        <a:pt x="1345" y="325"/>
                        <a:pt x="1323" y="303"/>
                      </a:cubicBezTo>
                      <a:cubicBezTo>
                        <a:pt x="1300" y="280"/>
                        <a:pt x="1233" y="292"/>
                        <a:pt x="1188" y="303"/>
                      </a:cubicBezTo>
                      <a:cubicBezTo>
                        <a:pt x="1143" y="303"/>
                        <a:pt x="1110" y="359"/>
                        <a:pt x="1087" y="347"/>
                      </a:cubicBezTo>
                      <a:cubicBezTo>
                        <a:pt x="1065" y="336"/>
                        <a:pt x="1076" y="292"/>
                        <a:pt x="1110" y="269"/>
                      </a:cubicBezTo>
                      <a:cubicBezTo>
                        <a:pt x="1143" y="247"/>
                        <a:pt x="1098" y="213"/>
                        <a:pt x="1054" y="213"/>
                      </a:cubicBezTo>
                      <a:cubicBezTo>
                        <a:pt x="1009" y="213"/>
                        <a:pt x="997" y="258"/>
                        <a:pt x="986" y="292"/>
                      </a:cubicBezTo>
                      <a:cubicBezTo>
                        <a:pt x="986" y="325"/>
                        <a:pt x="975" y="347"/>
                        <a:pt x="941" y="336"/>
                      </a:cubicBezTo>
                      <a:cubicBezTo>
                        <a:pt x="919" y="325"/>
                        <a:pt x="874" y="359"/>
                        <a:pt x="863" y="381"/>
                      </a:cubicBezTo>
                      <a:cubicBezTo>
                        <a:pt x="841" y="403"/>
                        <a:pt x="829" y="359"/>
                        <a:pt x="818" y="325"/>
                      </a:cubicBezTo>
                      <a:cubicBezTo>
                        <a:pt x="796" y="292"/>
                        <a:pt x="751" y="269"/>
                        <a:pt x="773" y="258"/>
                      </a:cubicBezTo>
                      <a:cubicBezTo>
                        <a:pt x="785" y="235"/>
                        <a:pt x="796" y="213"/>
                        <a:pt x="773" y="213"/>
                      </a:cubicBezTo>
                      <a:cubicBezTo>
                        <a:pt x="751" y="213"/>
                        <a:pt x="740" y="157"/>
                        <a:pt x="728" y="123"/>
                      </a:cubicBezTo>
                      <a:cubicBezTo>
                        <a:pt x="717" y="90"/>
                        <a:pt x="695" y="79"/>
                        <a:pt x="650" y="90"/>
                      </a:cubicBezTo>
                      <a:cubicBezTo>
                        <a:pt x="605" y="112"/>
                        <a:pt x="616" y="79"/>
                        <a:pt x="594" y="79"/>
                      </a:cubicBezTo>
                      <a:cubicBezTo>
                        <a:pt x="572" y="79"/>
                        <a:pt x="549" y="23"/>
                        <a:pt x="504" y="11"/>
                      </a:cubicBezTo>
                      <a:cubicBezTo>
                        <a:pt x="459" y="0"/>
                        <a:pt x="437" y="56"/>
                        <a:pt x="437" y="79"/>
                      </a:cubicBezTo>
                      <a:cubicBezTo>
                        <a:pt x="448" y="101"/>
                        <a:pt x="448" y="123"/>
                        <a:pt x="437" y="146"/>
                      </a:cubicBezTo>
                      <a:cubicBezTo>
                        <a:pt x="426" y="179"/>
                        <a:pt x="359" y="179"/>
                        <a:pt x="359" y="179"/>
                      </a:cubicBezTo>
                      <a:cubicBezTo>
                        <a:pt x="370" y="190"/>
                        <a:pt x="359" y="190"/>
                        <a:pt x="347" y="202"/>
                      </a:cubicBezTo>
                      <a:cubicBezTo>
                        <a:pt x="336" y="202"/>
                        <a:pt x="336" y="258"/>
                        <a:pt x="370" y="269"/>
                      </a:cubicBezTo>
                      <a:cubicBezTo>
                        <a:pt x="392" y="280"/>
                        <a:pt x="392" y="314"/>
                        <a:pt x="370" y="325"/>
                      </a:cubicBezTo>
                      <a:cubicBezTo>
                        <a:pt x="359" y="336"/>
                        <a:pt x="336" y="370"/>
                        <a:pt x="336" y="381"/>
                      </a:cubicBezTo>
                      <a:cubicBezTo>
                        <a:pt x="347" y="403"/>
                        <a:pt x="325" y="426"/>
                        <a:pt x="303" y="426"/>
                      </a:cubicBezTo>
                      <a:cubicBezTo>
                        <a:pt x="280" y="426"/>
                        <a:pt x="235" y="448"/>
                        <a:pt x="247" y="482"/>
                      </a:cubicBezTo>
                      <a:cubicBezTo>
                        <a:pt x="258" y="504"/>
                        <a:pt x="303" y="527"/>
                        <a:pt x="314" y="549"/>
                      </a:cubicBezTo>
                      <a:cubicBezTo>
                        <a:pt x="336" y="583"/>
                        <a:pt x="314" y="616"/>
                        <a:pt x="280" y="628"/>
                      </a:cubicBezTo>
                      <a:cubicBezTo>
                        <a:pt x="258" y="639"/>
                        <a:pt x="202" y="684"/>
                        <a:pt x="213" y="728"/>
                      </a:cubicBezTo>
                      <a:cubicBezTo>
                        <a:pt x="235" y="773"/>
                        <a:pt x="224" y="818"/>
                        <a:pt x="190" y="829"/>
                      </a:cubicBezTo>
                      <a:cubicBezTo>
                        <a:pt x="168" y="841"/>
                        <a:pt x="56" y="986"/>
                        <a:pt x="34" y="1020"/>
                      </a:cubicBezTo>
                      <a:cubicBezTo>
                        <a:pt x="23" y="1031"/>
                        <a:pt x="11" y="1031"/>
                        <a:pt x="0" y="1042"/>
                      </a:cubicBezTo>
                      <a:cubicBezTo>
                        <a:pt x="23" y="1054"/>
                        <a:pt x="34" y="1076"/>
                        <a:pt x="56" y="1065"/>
                      </a:cubicBezTo>
                      <a:cubicBezTo>
                        <a:pt x="79" y="1065"/>
                        <a:pt x="79" y="1098"/>
                        <a:pt x="101" y="1098"/>
                      </a:cubicBezTo>
                      <a:cubicBezTo>
                        <a:pt x="123" y="1098"/>
                        <a:pt x="134" y="1121"/>
                        <a:pt x="123" y="1132"/>
                      </a:cubicBezTo>
                      <a:cubicBezTo>
                        <a:pt x="101" y="1143"/>
                        <a:pt x="90" y="1210"/>
                        <a:pt x="123" y="1210"/>
                      </a:cubicBezTo>
                      <a:cubicBezTo>
                        <a:pt x="157" y="1210"/>
                        <a:pt x="190" y="1233"/>
                        <a:pt x="168" y="1255"/>
                      </a:cubicBezTo>
                      <a:cubicBezTo>
                        <a:pt x="146" y="1266"/>
                        <a:pt x="146" y="1289"/>
                        <a:pt x="168" y="1300"/>
                      </a:cubicBezTo>
                      <a:cubicBezTo>
                        <a:pt x="190" y="1311"/>
                        <a:pt x="202" y="1345"/>
                        <a:pt x="213" y="1367"/>
                      </a:cubicBezTo>
                      <a:cubicBezTo>
                        <a:pt x="224" y="1401"/>
                        <a:pt x="247" y="1401"/>
                        <a:pt x="258" y="1378"/>
                      </a:cubicBezTo>
                      <a:cubicBezTo>
                        <a:pt x="269" y="1356"/>
                        <a:pt x="280" y="1345"/>
                        <a:pt x="303" y="1345"/>
                      </a:cubicBezTo>
                      <a:cubicBezTo>
                        <a:pt x="325" y="1345"/>
                        <a:pt x="336" y="1334"/>
                        <a:pt x="336" y="1323"/>
                      </a:cubicBezTo>
                      <a:cubicBezTo>
                        <a:pt x="325" y="1300"/>
                        <a:pt x="336" y="1266"/>
                        <a:pt x="359" y="1278"/>
                      </a:cubicBezTo>
                      <a:cubicBezTo>
                        <a:pt x="370" y="1278"/>
                        <a:pt x="392" y="1255"/>
                        <a:pt x="392" y="1233"/>
                      </a:cubicBezTo>
                      <a:cubicBezTo>
                        <a:pt x="392" y="1210"/>
                        <a:pt x="403" y="1199"/>
                        <a:pt x="415" y="1221"/>
                      </a:cubicBezTo>
                      <a:cubicBezTo>
                        <a:pt x="437" y="1244"/>
                        <a:pt x="448" y="1244"/>
                        <a:pt x="459" y="1221"/>
                      </a:cubicBezTo>
                      <a:cubicBezTo>
                        <a:pt x="471" y="1199"/>
                        <a:pt x="516" y="1199"/>
                        <a:pt x="538" y="1199"/>
                      </a:cubicBezTo>
                      <a:cubicBezTo>
                        <a:pt x="549" y="1199"/>
                        <a:pt x="594" y="1199"/>
                        <a:pt x="594" y="1177"/>
                      </a:cubicBezTo>
                      <a:cubicBezTo>
                        <a:pt x="605" y="1154"/>
                        <a:pt x="594" y="1132"/>
                        <a:pt x="616" y="1132"/>
                      </a:cubicBezTo>
                      <a:cubicBezTo>
                        <a:pt x="650" y="1132"/>
                        <a:pt x="661" y="1121"/>
                        <a:pt x="661" y="1087"/>
                      </a:cubicBezTo>
                      <a:cubicBezTo>
                        <a:pt x="650" y="1065"/>
                        <a:pt x="684" y="1054"/>
                        <a:pt x="695" y="1065"/>
                      </a:cubicBezTo>
                      <a:cubicBezTo>
                        <a:pt x="706" y="1087"/>
                        <a:pt x="740" y="1121"/>
                        <a:pt x="751" y="1121"/>
                      </a:cubicBezTo>
                      <a:cubicBezTo>
                        <a:pt x="762" y="1121"/>
                        <a:pt x="773" y="1132"/>
                        <a:pt x="785" y="1143"/>
                      </a:cubicBezTo>
                      <a:cubicBezTo>
                        <a:pt x="785" y="1110"/>
                        <a:pt x="785" y="1065"/>
                        <a:pt x="785" y="1042"/>
                      </a:cubicBezTo>
                      <a:cubicBezTo>
                        <a:pt x="785" y="1020"/>
                        <a:pt x="841" y="975"/>
                        <a:pt x="863" y="986"/>
                      </a:cubicBezTo>
                      <a:cubicBezTo>
                        <a:pt x="885" y="997"/>
                        <a:pt x="897" y="986"/>
                        <a:pt x="897" y="964"/>
                      </a:cubicBezTo>
                      <a:cubicBezTo>
                        <a:pt x="897" y="952"/>
                        <a:pt x="897" y="852"/>
                        <a:pt x="897" y="852"/>
                      </a:cubicBezTo>
                      <a:cubicBezTo>
                        <a:pt x="897" y="852"/>
                        <a:pt x="897" y="785"/>
                        <a:pt x="863" y="762"/>
                      </a:cubicBezTo>
                      <a:cubicBezTo>
                        <a:pt x="829" y="728"/>
                        <a:pt x="829" y="717"/>
                        <a:pt x="841" y="695"/>
                      </a:cubicBezTo>
                      <a:cubicBezTo>
                        <a:pt x="841" y="672"/>
                        <a:pt x="863" y="661"/>
                        <a:pt x="885" y="650"/>
                      </a:cubicBezTo>
                      <a:cubicBezTo>
                        <a:pt x="908" y="650"/>
                        <a:pt x="941" y="616"/>
                        <a:pt x="941" y="572"/>
                      </a:cubicBezTo>
                      <a:cubicBezTo>
                        <a:pt x="930" y="538"/>
                        <a:pt x="941" y="549"/>
                        <a:pt x="964" y="538"/>
                      </a:cubicBezTo>
                      <a:cubicBezTo>
                        <a:pt x="975" y="538"/>
                        <a:pt x="986" y="504"/>
                        <a:pt x="986" y="471"/>
                      </a:cubicBezTo>
                      <a:cubicBezTo>
                        <a:pt x="975" y="437"/>
                        <a:pt x="1020" y="471"/>
                        <a:pt x="1031" y="482"/>
                      </a:cubicBezTo>
                      <a:cubicBezTo>
                        <a:pt x="1031" y="504"/>
                        <a:pt x="1009" y="549"/>
                        <a:pt x="1031" y="549"/>
                      </a:cubicBezTo>
                      <a:cubicBezTo>
                        <a:pt x="1054" y="549"/>
                        <a:pt x="1065" y="561"/>
                        <a:pt x="1065" y="594"/>
                      </a:cubicBezTo>
                      <a:cubicBezTo>
                        <a:pt x="1065" y="628"/>
                        <a:pt x="1087" y="650"/>
                        <a:pt x="1121" y="661"/>
                      </a:cubicBezTo>
                      <a:cubicBezTo>
                        <a:pt x="1165" y="661"/>
                        <a:pt x="1143" y="684"/>
                        <a:pt x="1154" y="728"/>
                      </a:cubicBezTo>
                      <a:cubicBezTo>
                        <a:pt x="1165" y="762"/>
                        <a:pt x="1165" y="762"/>
                        <a:pt x="1143" y="773"/>
                      </a:cubicBezTo>
                      <a:cubicBezTo>
                        <a:pt x="1132" y="796"/>
                        <a:pt x="1165" y="852"/>
                        <a:pt x="1165" y="852"/>
                      </a:cubicBezTo>
                      <a:cubicBezTo>
                        <a:pt x="1177" y="852"/>
                        <a:pt x="1177" y="863"/>
                        <a:pt x="1188" y="874"/>
                      </a:cubicBezTo>
                      <a:cubicBezTo>
                        <a:pt x="1199" y="897"/>
                        <a:pt x="1221" y="919"/>
                        <a:pt x="1255" y="941"/>
                      </a:cubicBezTo>
                      <a:cubicBezTo>
                        <a:pt x="1289" y="952"/>
                        <a:pt x="1323" y="919"/>
                        <a:pt x="1345" y="908"/>
                      </a:cubicBezTo>
                      <a:cubicBezTo>
                        <a:pt x="1356" y="874"/>
                        <a:pt x="1356" y="841"/>
                        <a:pt x="1334" y="841"/>
                      </a:cubicBezTo>
                      <a:cubicBezTo>
                        <a:pt x="1311" y="841"/>
                        <a:pt x="1334" y="785"/>
                        <a:pt x="1345" y="762"/>
                      </a:cubicBezTo>
                      <a:cubicBezTo>
                        <a:pt x="1356" y="728"/>
                        <a:pt x="1345" y="695"/>
                        <a:pt x="1323" y="684"/>
                      </a:cubicBezTo>
                      <a:cubicBezTo>
                        <a:pt x="1300" y="684"/>
                        <a:pt x="1323" y="628"/>
                        <a:pt x="1323" y="594"/>
                      </a:cubicBezTo>
                      <a:cubicBezTo>
                        <a:pt x="1323" y="583"/>
                        <a:pt x="1323" y="572"/>
                        <a:pt x="1334" y="572"/>
                      </a:cubicBezTo>
                      <a:lnTo>
                        <a:pt x="1334" y="572"/>
                      </a:lnTo>
                      <a:cubicBezTo>
                        <a:pt x="1334" y="572"/>
                        <a:pt x="1311" y="538"/>
                        <a:pt x="1300" y="527"/>
                      </a:cubicBezTo>
                      <a:cubicBezTo>
                        <a:pt x="1289" y="504"/>
                        <a:pt x="1323" y="482"/>
                        <a:pt x="1356" y="471"/>
                      </a:cubicBezTo>
                    </a:path>
                  </a:pathLst>
                </a:custGeom>
                <a:solidFill>
                  <a:srgbClr val="70AD47">
                    <a:lumMod val="75000"/>
                  </a:srgbClr>
                </a:solidFill>
                <a:ln w="3175" cap="flat" cmpd="sng">
                  <a:solidFill>
                    <a:sysClr val="window" lastClr="FFFFFF"/>
                  </a:solidFill>
                  <a:bevel/>
                  <a:headEnd/>
                  <a:tailEnd/>
                </a:ln>
                <a:effectLst/>
                <a:extLst>
                  <a:ext uri="{AF507438-7753-43e0-B8FC-AC1667EBCBE1}"/>
                </a:extLst>
              </p:spPr>
              <p:txBody>
                <a:bodyPr wrap="none" anchor="ctr"/>
                <a:lstStyle/>
                <a:p>
                  <a:pPr marL="0" marR="0" lvl="0" indent="0" defTabSz="91421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Montserrat" charset="0"/>
                  </a:endParaRPr>
                </a:p>
              </p:txBody>
            </p:sp>
          </p:grpSp>
        </p:grpSp>
        <p:sp>
          <p:nvSpPr>
            <p:cNvPr id="222" name="Elipse 221">
              <a:extLst>
                <a:ext uri="{FF2B5EF4-FFF2-40B4-BE49-F238E27FC236}">
                  <a16:creationId xmlns:a16="http://schemas.microsoft.com/office/drawing/2014/main" id="{DA5AA646-9B32-1991-A5B0-6A5B92DD1A2D}"/>
                </a:ext>
              </a:extLst>
            </p:cNvPr>
            <p:cNvSpPr/>
            <p:nvPr/>
          </p:nvSpPr>
          <p:spPr>
            <a:xfrm>
              <a:off x="4985601" y="715299"/>
              <a:ext cx="79586" cy="8481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4" name="Elipse 223">
              <a:extLst>
                <a:ext uri="{FF2B5EF4-FFF2-40B4-BE49-F238E27FC236}">
                  <a16:creationId xmlns:a16="http://schemas.microsoft.com/office/drawing/2014/main" id="{4E21894B-B961-1EAB-E540-15DE5F56D92D}"/>
                </a:ext>
              </a:extLst>
            </p:cNvPr>
            <p:cNvSpPr/>
            <p:nvPr/>
          </p:nvSpPr>
          <p:spPr>
            <a:xfrm>
              <a:off x="8634804" y="1869817"/>
              <a:ext cx="79586" cy="8481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9" name="TextBox 40">
              <a:extLst>
                <a:ext uri="{FF2B5EF4-FFF2-40B4-BE49-F238E27FC236}">
                  <a16:creationId xmlns:a16="http://schemas.microsoft.com/office/drawing/2014/main" id="{6AF8DD65-B80A-CDF5-2D61-2DD321CDA5EF}"/>
                </a:ext>
              </a:extLst>
            </p:cNvPr>
            <p:cNvSpPr txBox="1"/>
            <p:nvPr/>
          </p:nvSpPr>
          <p:spPr>
            <a:xfrm>
              <a:off x="4325131" y="419215"/>
              <a:ext cx="1400526" cy="219726"/>
            </a:xfrm>
            <a:prstGeom prst="rect">
              <a:avLst/>
            </a:prstGeom>
            <a:noFill/>
          </p:spPr>
          <p:txBody>
            <a:bodyPr wrap="square" lIns="34292" tIns="17146" rIns="34292" bIns="17146" rtlCol="0">
              <a:spAutoFit/>
            </a:bodyPr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Mexicali</a:t>
              </a:r>
              <a:endParaRPr kumimoji="0" lang="id-ID" sz="9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TextBox 40">
              <a:extLst>
                <a:ext uri="{FF2B5EF4-FFF2-40B4-BE49-F238E27FC236}">
                  <a16:creationId xmlns:a16="http://schemas.microsoft.com/office/drawing/2014/main" id="{38476163-371B-CA99-7C3D-EC2FA4E79003}"/>
                </a:ext>
              </a:extLst>
            </p:cNvPr>
            <p:cNvSpPr txBox="1"/>
            <p:nvPr/>
          </p:nvSpPr>
          <p:spPr>
            <a:xfrm>
              <a:off x="8324036" y="1860548"/>
              <a:ext cx="1400528" cy="219726"/>
            </a:xfrm>
            <a:prstGeom prst="rect">
              <a:avLst/>
            </a:prstGeom>
            <a:noFill/>
          </p:spPr>
          <p:txBody>
            <a:bodyPr wrap="square" lIns="34292" tIns="17146" rIns="34292" bIns="17146" rtlCol="0">
              <a:spAutoFit/>
            </a:bodyPr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Laredo</a:t>
              </a:r>
              <a:endParaRPr kumimoji="0" lang="id-ID" sz="9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TextBox 40">
              <a:extLst>
                <a:ext uri="{FF2B5EF4-FFF2-40B4-BE49-F238E27FC236}">
                  <a16:creationId xmlns:a16="http://schemas.microsoft.com/office/drawing/2014/main" id="{7C3A6D17-3676-541A-4D8A-92257D388A21}"/>
                </a:ext>
              </a:extLst>
            </p:cNvPr>
            <p:cNvSpPr txBox="1"/>
            <p:nvPr/>
          </p:nvSpPr>
          <p:spPr>
            <a:xfrm>
              <a:off x="10005302" y="4089552"/>
              <a:ext cx="1400527" cy="173126"/>
            </a:xfrm>
            <a:prstGeom prst="rect">
              <a:avLst/>
            </a:prstGeom>
            <a:noFill/>
          </p:spPr>
          <p:txBody>
            <a:bodyPr wrap="square" lIns="34292" tIns="17146" rIns="34292" bIns="17146" rtlCol="0">
              <a:spAutoFit/>
            </a:bodyPr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Veracruz</a:t>
              </a:r>
              <a:endParaRPr kumimoji="0" lang="id-ID" sz="9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Elipse 236">
              <a:extLst>
                <a:ext uri="{FF2B5EF4-FFF2-40B4-BE49-F238E27FC236}">
                  <a16:creationId xmlns:a16="http://schemas.microsoft.com/office/drawing/2014/main" id="{10076453-FB46-2061-C90B-71A326D6EF0B}"/>
                </a:ext>
              </a:extLst>
            </p:cNvPr>
            <p:cNvSpPr/>
            <p:nvPr/>
          </p:nvSpPr>
          <p:spPr>
            <a:xfrm>
              <a:off x="8895585" y="4201543"/>
              <a:ext cx="390219" cy="413866"/>
            </a:xfrm>
            <a:prstGeom prst="ellipse">
              <a:avLst/>
            </a:prstGeom>
            <a:noFill/>
            <a:ln w="12700" cap="flat" cmpd="sng" algn="ctr">
              <a:solidFill>
                <a:srgbClr val="70AD4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38" name="Picture 8" descr="Icono de barco mercante PNG transparente - StickPNG">
              <a:extLst>
                <a:ext uri="{FF2B5EF4-FFF2-40B4-BE49-F238E27FC236}">
                  <a16:creationId xmlns:a16="http://schemas.microsoft.com/office/drawing/2014/main" id="{2701E6FD-028A-D9E2-399C-94C5A108D4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091207" y="2984915"/>
              <a:ext cx="395111" cy="356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9" name="Elipse 238">
              <a:extLst>
                <a:ext uri="{FF2B5EF4-FFF2-40B4-BE49-F238E27FC236}">
                  <a16:creationId xmlns:a16="http://schemas.microsoft.com/office/drawing/2014/main" id="{2C414488-35CA-F4D5-258D-43697A04FBA1}"/>
                </a:ext>
              </a:extLst>
            </p:cNvPr>
            <p:cNvSpPr/>
            <p:nvPr/>
          </p:nvSpPr>
          <p:spPr>
            <a:xfrm>
              <a:off x="9803703" y="4372774"/>
              <a:ext cx="79586" cy="8481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0" name="Elipse 239">
              <a:extLst>
                <a:ext uri="{FF2B5EF4-FFF2-40B4-BE49-F238E27FC236}">
                  <a16:creationId xmlns:a16="http://schemas.microsoft.com/office/drawing/2014/main" id="{085C5882-0CF5-0362-9598-0FC414605214}"/>
                </a:ext>
              </a:extLst>
            </p:cNvPr>
            <p:cNvSpPr/>
            <p:nvPr/>
          </p:nvSpPr>
          <p:spPr>
            <a:xfrm>
              <a:off x="7782681" y="4523491"/>
              <a:ext cx="79586" cy="8481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1" name="Elipse 240">
              <a:extLst>
                <a:ext uri="{FF2B5EF4-FFF2-40B4-BE49-F238E27FC236}">
                  <a16:creationId xmlns:a16="http://schemas.microsoft.com/office/drawing/2014/main" id="{9FCFAA08-8167-5F7E-E7EC-3D4949B062CA}"/>
                </a:ext>
              </a:extLst>
            </p:cNvPr>
            <p:cNvSpPr/>
            <p:nvPr/>
          </p:nvSpPr>
          <p:spPr>
            <a:xfrm>
              <a:off x="8067094" y="4746478"/>
              <a:ext cx="79586" cy="8481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2" name="TextBox 40">
              <a:extLst>
                <a:ext uri="{FF2B5EF4-FFF2-40B4-BE49-F238E27FC236}">
                  <a16:creationId xmlns:a16="http://schemas.microsoft.com/office/drawing/2014/main" id="{A4A78E79-F491-1450-4C34-C76F19B3FAB5}"/>
                </a:ext>
              </a:extLst>
            </p:cNvPr>
            <p:cNvSpPr txBox="1"/>
            <p:nvPr/>
          </p:nvSpPr>
          <p:spPr>
            <a:xfrm>
              <a:off x="7412994" y="4900524"/>
              <a:ext cx="1400527" cy="173125"/>
            </a:xfrm>
            <a:prstGeom prst="rect">
              <a:avLst/>
            </a:prstGeom>
            <a:noFill/>
          </p:spPr>
          <p:txBody>
            <a:bodyPr wrap="square" lIns="34292" tIns="17146" rIns="34292" bIns="17146" rtlCol="0">
              <a:spAutoFit/>
            </a:bodyPr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Lázaro Cárdenas</a:t>
              </a:r>
              <a:endParaRPr kumimoji="0" lang="id-ID" sz="9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TextBox 40">
              <a:extLst>
                <a:ext uri="{FF2B5EF4-FFF2-40B4-BE49-F238E27FC236}">
                  <a16:creationId xmlns:a16="http://schemas.microsoft.com/office/drawing/2014/main" id="{8FB8E087-0945-42A0-72F3-05DD8B8DAE70}"/>
                </a:ext>
              </a:extLst>
            </p:cNvPr>
            <p:cNvSpPr txBox="1"/>
            <p:nvPr/>
          </p:nvSpPr>
          <p:spPr>
            <a:xfrm>
              <a:off x="7151889" y="4618984"/>
              <a:ext cx="1400527" cy="173125"/>
            </a:xfrm>
            <a:prstGeom prst="rect">
              <a:avLst/>
            </a:prstGeom>
            <a:noFill/>
          </p:spPr>
          <p:txBody>
            <a:bodyPr wrap="square" lIns="34292" tIns="17146" rIns="34292" bIns="17146" rtlCol="0">
              <a:spAutoFit/>
            </a:bodyPr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Manzanillo</a:t>
              </a:r>
              <a:endParaRPr kumimoji="0" lang="id-ID" sz="9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82" name="Picture 8" descr="Icono de barco mercante PNG transparente - StickPNG">
            <a:extLst>
              <a:ext uri="{FF2B5EF4-FFF2-40B4-BE49-F238E27FC236}">
                <a16:creationId xmlns:a16="http://schemas.microsoft.com/office/drawing/2014/main" id="{178BF8D6-51BB-4369-33AD-70E7DDF2C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6014" y="4133054"/>
            <a:ext cx="315606" cy="28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" name="CuadroTexto 175">
            <a:extLst>
              <a:ext uri="{FF2B5EF4-FFF2-40B4-BE49-F238E27FC236}">
                <a16:creationId xmlns:a16="http://schemas.microsoft.com/office/drawing/2014/main" id="{034F1AE9-391C-4B3A-ED99-292FDC3FE9F2}"/>
              </a:ext>
            </a:extLst>
          </p:cNvPr>
          <p:cNvSpPr txBox="1"/>
          <p:nvPr/>
        </p:nvSpPr>
        <p:spPr>
          <a:xfrm>
            <a:off x="116380" y="1474409"/>
            <a:ext cx="13095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+10%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</a:t>
            </a:r>
            <a:r>
              <a:rPr kumimoji="0" lang="es-ES" sz="13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 2021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arribos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7" name="CuadroTexto 176">
            <a:extLst>
              <a:ext uri="{FF2B5EF4-FFF2-40B4-BE49-F238E27FC236}">
                <a16:creationId xmlns:a16="http://schemas.microsoft.com/office/drawing/2014/main" id="{A021F66F-294C-F57F-BC80-E057C88D8A2B}"/>
              </a:ext>
            </a:extLst>
          </p:cNvPr>
          <p:cNvSpPr txBox="1"/>
          <p:nvPr/>
        </p:nvSpPr>
        <p:spPr>
          <a:xfrm>
            <a:off x="1180823" y="1383084"/>
            <a:ext cx="1309516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Corridas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semanales</a:t>
            </a: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A8B26C5F-DDE3-B29B-B632-CDA2B8439EE5}"/>
              </a:ext>
            </a:extLst>
          </p:cNvPr>
          <p:cNvSpPr txBox="1"/>
          <p:nvPr/>
        </p:nvSpPr>
        <p:spPr>
          <a:xfrm>
            <a:off x="460326" y="2811701"/>
            <a:ext cx="17619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Contenedores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53’ | WTP | Marítimos</a:t>
            </a:r>
          </a:p>
        </p:txBody>
      </p:sp>
      <p:pic>
        <p:nvPicPr>
          <p:cNvPr id="179" name="Picture 10" descr="Download Free png Container icon png 1 » PNG Image - DLPNG.com">
            <a:extLst>
              <a:ext uri="{FF2B5EF4-FFF2-40B4-BE49-F238E27FC236}">
                <a16:creationId xmlns:a16="http://schemas.microsoft.com/office/drawing/2014/main" id="{7A05E0EC-195B-CAB6-8A39-488C523F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00" y="2318685"/>
            <a:ext cx="653754" cy="53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" name="CuadroTexto 179">
            <a:extLst>
              <a:ext uri="{FF2B5EF4-FFF2-40B4-BE49-F238E27FC236}">
                <a16:creationId xmlns:a16="http://schemas.microsoft.com/office/drawing/2014/main" id="{3FAB66BB-C796-8A1A-D372-D0F53DC31829}"/>
              </a:ext>
            </a:extLst>
          </p:cNvPr>
          <p:cNvSpPr txBox="1"/>
          <p:nvPr/>
        </p:nvSpPr>
        <p:spPr>
          <a:xfrm>
            <a:off x="2796050" y="2813178"/>
            <a:ext cx="17619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Contenedores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53’ | WTP | Marítimos</a:t>
            </a:r>
          </a:p>
        </p:txBody>
      </p:sp>
      <p:pic>
        <p:nvPicPr>
          <p:cNvPr id="181" name="Picture 10" descr="Download Free png Container icon png 1 » PNG Image - DLPNG.com">
            <a:extLst>
              <a:ext uri="{FF2B5EF4-FFF2-40B4-BE49-F238E27FC236}">
                <a16:creationId xmlns:a16="http://schemas.microsoft.com/office/drawing/2014/main" id="{58D4DC8A-E041-A0E3-DB9D-5794EA174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24" y="2320162"/>
            <a:ext cx="653754" cy="53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" name="CuadroTexto 181">
            <a:extLst>
              <a:ext uri="{FF2B5EF4-FFF2-40B4-BE49-F238E27FC236}">
                <a16:creationId xmlns:a16="http://schemas.microsoft.com/office/drawing/2014/main" id="{79AC8A34-B637-C2B0-D037-D4C47A8EDAF5}"/>
              </a:ext>
            </a:extLst>
          </p:cNvPr>
          <p:cNvSpPr txBox="1"/>
          <p:nvPr/>
        </p:nvSpPr>
        <p:spPr>
          <a:xfrm>
            <a:off x="2995162" y="1763705"/>
            <a:ext cx="130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Frecuencia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Diaria</a:t>
            </a:r>
          </a:p>
        </p:txBody>
      </p:sp>
      <p:pic>
        <p:nvPicPr>
          <p:cNvPr id="183" name="Picture 18" descr="Tren PNG">
            <a:extLst>
              <a:ext uri="{FF2B5EF4-FFF2-40B4-BE49-F238E27FC236}">
                <a16:creationId xmlns:a16="http://schemas.microsoft.com/office/drawing/2014/main" id="{785B8A56-72E8-0382-7699-1258835C7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726" y="1233881"/>
            <a:ext cx="632910" cy="63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" name="CuadroTexto 183">
            <a:extLst>
              <a:ext uri="{FF2B5EF4-FFF2-40B4-BE49-F238E27FC236}">
                <a16:creationId xmlns:a16="http://schemas.microsoft.com/office/drawing/2014/main" id="{71BF61CB-A02E-6B97-276F-7872711310BC}"/>
              </a:ext>
            </a:extLst>
          </p:cNvPr>
          <p:cNvSpPr txBox="1"/>
          <p:nvPr/>
        </p:nvSpPr>
        <p:spPr>
          <a:xfrm>
            <a:off x="23766" y="4122390"/>
            <a:ext cx="13095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+12%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</a:t>
            </a:r>
            <a:r>
              <a:rPr kumimoji="0" lang="es-ES" sz="13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 2021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arribos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85" name="CuadroTexto 184">
            <a:extLst>
              <a:ext uri="{FF2B5EF4-FFF2-40B4-BE49-F238E27FC236}">
                <a16:creationId xmlns:a16="http://schemas.microsoft.com/office/drawing/2014/main" id="{F9F53252-8B69-C086-8F6E-8E5845EA7E1C}"/>
              </a:ext>
            </a:extLst>
          </p:cNvPr>
          <p:cNvSpPr txBox="1"/>
          <p:nvPr/>
        </p:nvSpPr>
        <p:spPr>
          <a:xfrm>
            <a:off x="1224710" y="4152324"/>
            <a:ext cx="13095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24hrs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Atención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Programados</a:t>
            </a:r>
          </a:p>
        </p:txBody>
      </p:sp>
      <p:sp>
        <p:nvSpPr>
          <p:cNvPr id="186" name="CuadroTexto 185">
            <a:extLst>
              <a:ext uri="{FF2B5EF4-FFF2-40B4-BE49-F238E27FC236}">
                <a16:creationId xmlns:a16="http://schemas.microsoft.com/office/drawing/2014/main" id="{B2B39964-996D-6019-59F4-26C0DA101677}"/>
              </a:ext>
            </a:extLst>
          </p:cNvPr>
          <p:cNvSpPr txBox="1"/>
          <p:nvPr/>
        </p:nvSpPr>
        <p:spPr>
          <a:xfrm>
            <a:off x="-4412" y="5173788"/>
            <a:ext cx="130951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-40%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Ahorro l</a:t>
            </a: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ogística FFCC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87" name="CuadroTexto 186">
            <a:extLst>
              <a:ext uri="{FF2B5EF4-FFF2-40B4-BE49-F238E27FC236}">
                <a16:creationId xmlns:a16="http://schemas.microsoft.com/office/drawing/2014/main" id="{303EB615-D3BB-75B0-5DA3-0B9C2BF15F16}"/>
              </a:ext>
            </a:extLst>
          </p:cNvPr>
          <p:cNvSpPr txBox="1"/>
          <p:nvPr/>
        </p:nvSpPr>
        <p:spPr>
          <a:xfrm>
            <a:off x="1166747" y="5564710"/>
            <a:ext cx="130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Frecuencia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Diaria</a:t>
            </a:r>
          </a:p>
        </p:txBody>
      </p:sp>
      <p:pic>
        <p:nvPicPr>
          <p:cNvPr id="188" name="Picture 18" descr="Tren PNG">
            <a:extLst>
              <a:ext uri="{FF2B5EF4-FFF2-40B4-BE49-F238E27FC236}">
                <a16:creationId xmlns:a16="http://schemas.microsoft.com/office/drawing/2014/main" id="{6D71172B-0494-D3AB-B28D-95906569A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311" y="5034886"/>
            <a:ext cx="632910" cy="63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" name="CuadroTexto 188">
            <a:extLst>
              <a:ext uri="{FF2B5EF4-FFF2-40B4-BE49-F238E27FC236}">
                <a16:creationId xmlns:a16="http://schemas.microsoft.com/office/drawing/2014/main" id="{C677AD32-F22F-1748-4BE6-2647446A87EE}"/>
              </a:ext>
            </a:extLst>
          </p:cNvPr>
          <p:cNvSpPr txBox="1"/>
          <p:nvPr/>
        </p:nvSpPr>
        <p:spPr>
          <a:xfrm>
            <a:off x="3125307" y="4098319"/>
            <a:ext cx="1309516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Corridas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semanales</a:t>
            </a:r>
          </a:p>
        </p:txBody>
      </p:sp>
      <p:sp>
        <p:nvSpPr>
          <p:cNvPr id="190" name="CuadroTexto 189">
            <a:extLst>
              <a:ext uri="{FF2B5EF4-FFF2-40B4-BE49-F238E27FC236}">
                <a16:creationId xmlns:a16="http://schemas.microsoft.com/office/drawing/2014/main" id="{F3325F69-5D00-1D37-D4EB-466810A25844}"/>
              </a:ext>
            </a:extLst>
          </p:cNvPr>
          <p:cNvSpPr txBox="1"/>
          <p:nvPr/>
        </p:nvSpPr>
        <p:spPr>
          <a:xfrm>
            <a:off x="3070417" y="5114105"/>
            <a:ext cx="130951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-25%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Ahorro l</a:t>
            </a: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ogística FFCC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1" name="CuadroTexto 190">
            <a:extLst>
              <a:ext uri="{FF2B5EF4-FFF2-40B4-BE49-F238E27FC236}">
                <a16:creationId xmlns:a16="http://schemas.microsoft.com/office/drawing/2014/main" id="{E03FA519-D349-9035-1C92-4EBBB2DC36B5}"/>
              </a:ext>
            </a:extLst>
          </p:cNvPr>
          <p:cNvSpPr txBox="1"/>
          <p:nvPr/>
        </p:nvSpPr>
        <p:spPr>
          <a:xfrm>
            <a:off x="5226983" y="5136956"/>
            <a:ext cx="130951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-39%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Ahorro l</a:t>
            </a:r>
            <a:r>
              <a:rPr lang="es-ES" sz="11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ogística FFCC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8F66BFCE-6614-6235-86A4-590FF93B351D}"/>
              </a:ext>
            </a:extLst>
          </p:cNvPr>
          <p:cNvSpPr txBox="1"/>
          <p:nvPr/>
        </p:nvSpPr>
        <p:spPr>
          <a:xfrm>
            <a:off x="5205973" y="4615302"/>
            <a:ext cx="130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3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Frecuencia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Diaria</a:t>
            </a:r>
          </a:p>
        </p:txBody>
      </p:sp>
      <p:pic>
        <p:nvPicPr>
          <p:cNvPr id="193" name="Picture 18" descr="Tren PNG">
            <a:extLst>
              <a:ext uri="{FF2B5EF4-FFF2-40B4-BE49-F238E27FC236}">
                <a16:creationId xmlns:a16="http://schemas.microsoft.com/office/drawing/2014/main" id="{CBB61D84-F18E-97D1-E0BD-EE20BD22F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537" y="4085478"/>
            <a:ext cx="632910" cy="63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013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FB6A7BFF-CE8B-9270-2601-7D7C85CBF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" y="592667"/>
            <a:ext cx="3670723" cy="626533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E72B72B8-0E06-47A6-B318-D27BF55A3D34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40">
            <a:extLst>
              <a:ext uri="{FF2B5EF4-FFF2-40B4-BE49-F238E27FC236}">
                <a16:creationId xmlns:a16="http://schemas.microsoft.com/office/drawing/2014/main" id="{957BD6D7-FE00-4F7F-6ABD-1698D9E3124E}"/>
              </a:ext>
            </a:extLst>
          </p:cNvPr>
          <p:cNvSpPr txBox="1"/>
          <p:nvPr/>
        </p:nvSpPr>
        <p:spPr>
          <a:xfrm>
            <a:off x="228218" y="162073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Ferrovalle Intermodal | </a:t>
            </a:r>
            <a:r>
              <a:rPr lang="es-MX" sz="1800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Ventajas Competitivas del Recinto Fiscalizado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1" name="21 Imagen" descr="FTVM 2017.png">
            <a:extLst>
              <a:ext uri="{FF2B5EF4-FFF2-40B4-BE49-F238E27FC236}">
                <a16:creationId xmlns:a16="http://schemas.microsoft.com/office/drawing/2014/main" id="{0D84296F-79B4-B194-D866-5A8882C985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5231" t="447" r="21011" b="13068"/>
          <a:stretch/>
        </p:blipFill>
        <p:spPr>
          <a:xfrm>
            <a:off x="10821495" y="189941"/>
            <a:ext cx="982029" cy="216336"/>
          </a:xfrm>
          <a:prstGeom prst="rect">
            <a:avLst/>
          </a:prstGeom>
        </p:spPr>
      </p:pic>
      <p:sp>
        <p:nvSpPr>
          <p:cNvPr id="34" name="Marcador de número de diapositiva 2">
            <a:extLst>
              <a:ext uri="{FF2B5EF4-FFF2-40B4-BE49-F238E27FC236}">
                <a16:creationId xmlns:a16="http://schemas.microsoft.com/office/drawing/2014/main" id="{7E179DF8-969C-B574-0BEE-EE094EE4AA47}"/>
              </a:ext>
            </a:extLst>
          </p:cNvPr>
          <p:cNvSpPr txBox="1">
            <a:spLocks/>
          </p:cNvSpPr>
          <p:nvPr/>
        </p:nvSpPr>
        <p:spPr>
          <a:xfrm>
            <a:off x="11436238" y="630423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r"/>
            <a:fld id="{2FC374A0-1BF4-4741-A88F-9000A23EA190}" type="slidenum">
              <a:rPr lang="es-MX" sz="1700" b="1" smtClean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pPr algn="r"/>
              <a:t>7</a:t>
            </a:fld>
            <a:endParaRPr lang="es-MX" sz="1700" b="1" dirty="0">
              <a:solidFill>
                <a:srgbClr val="4D4D4D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A7E8C51E-D7B8-DA95-8519-07DE64922280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upo 21">
            <a:extLst>
              <a:ext uri="{FF2B5EF4-FFF2-40B4-BE49-F238E27FC236}">
                <a16:creationId xmlns:a16="http://schemas.microsoft.com/office/drawing/2014/main" id="{2EB170CF-D295-D9E8-7066-1C94A537AC33}"/>
              </a:ext>
            </a:extLst>
          </p:cNvPr>
          <p:cNvGrpSpPr/>
          <p:nvPr/>
        </p:nvGrpSpPr>
        <p:grpSpPr>
          <a:xfrm>
            <a:off x="4106131" y="1091849"/>
            <a:ext cx="5577213" cy="5181500"/>
            <a:chOff x="4224662" y="1142648"/>
            <a:chExt cx="5577213" cy="5181500"/>
          </a:xfrm>
        </p:grpSpPr>
        <p:pic>
          <p:nvPicPr>
            <p:cNvPr id="28" name="Picture 8" descr="23 ideas de Proyectos que intentar | proyectos, patrones aztecas, gestion  logistica">
              <a:extLst>
                <a:ext uri="{FF2B5EF4-FFF2-40B4-BE49-F238E27FC236}">
                  <a16:creationId xmlns:a16="http://schemas.microsoft.com/office/drawing/2014/main" id="{94AFCAA3-5233-C140-E003-4FF85CB932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3513" y="5070074"/>
              <a:ext cx="593522" cy="600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29599B8E-91CF-20F3-F9E5-3D7AC5E7C8A3}"/>
                </a:ext>
              </a:extLst>
            </p:cNvPr>
            <p:cNvGrpSpPr/>
            <p:nvPr/>
          </p:nvGrpSpPr>
          <p:grpSpPr>
            <a:xfrm>
              <a:off x="4224662" y="1142648"/>
              <a:ext cx="5577213" cy="5181500"/>
              <a:chOff x="5161891" y="982048"/>
              <a:chExt cx="5932248" cy="5450344"/>
            </a:xfrm>
          </p:grpSpPr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FA4FDFF5-3312-6949-4DEE-9FDFD96DF887}"/>
                  </a:ext>
                </a:extLst>
              </p:cNvPr>
              <p:cNvSpPr txBox="1"/>
              <p:nvPr/>
            </p:nvSpPr>
            <p:spPr>
              <a:xfrm>
                <a:off x="7504362" y="1989194"/>
                <a:ext cx="1392877" cy="63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Atención autotransporte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dirty="0">
                    <a:solidFill>
                      <a:srgbClr val="1F1F26"/>
                    </a:solidFill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40 min</a:t>
                </a:r>
                <a:endParaRPr kumimoji="0" lang="es-ES" sz="1100" i="0" u="none" strike="noStrike" kern="1200" cap="none" spc="0" normalizeH="0" baseline="0" noProof="0" dirty="0">
                  <a:ln>
                    <a:noFill/>
                  </a:ln>
                  <a:solidFill>
                    <a:srgbClr val="1F1F26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FC7FCA8F-6234-C0A3-C455-DDC0483B708A}"/>
                  </a:ext>
                </a:extLst>
              </p:cNvPr>
              <p:cNvSpPr txBox="1"/>
              <p:nvPr/>
            </p:nvSpPr>
            <p:spPr>
              <a:xfrm>
                <a:off x="9430790" y="1904555"/>
                <a:ext cx="1392877" cy="63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dirty="0">
                    <a:solidFill>
                      <a:srgbClr val="1F1F26"/>
                    </a:solidFill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Servicio despacho mercancías</a:t>
                </a:r>
                <a:endParaRPr kumimoji="0" lang="es-ES" sz="1100" i="0" u="none" strike="noStrike" kern="1200" cap="none" spc="0" normalizeH="0" baseline="0" noProof="0" dirty="0">
                  <a:ln>
                    <a:noFill/>
                  </a:ln>
                  <a:solidFill>
                    <a:srgbClr val="1F1F26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0C221A4C-8E0E-79CD-249F-AF2FEDEA4AF5}"/>
                  </a:ext>
                </a:extLst>
              </p:cNvPr>
              <p:cNvSpPr txBox="1"/>
              <p:nvPr/>
            </p:nvSpPr>
            <p:spPr>
              <a:xfrm>
                <a:off x="5401734" y="1989194"/>
                <a:ext cx="1392877" cy="63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Posicionamiento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dirty="0">
                    <a:solidFill>
                      <a:srgbClr val="1F1F26"/>
                    </a:solidFill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Contenedores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(-) 24 hrs</a:t>
                </a:r>
              </a:p>
            </p:txBody>
          </p:sp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50A26300-AFEA-3058-FA28-754D03C84C9E}"/>
                  </a:ext>
                </a:extLst>
              </p:cNvPr>
              <p:cNvSpPr txBox="1"/>
              <p:nvPr/>
            </p:nvSpPr>
            <p:spPr>
              <a:xfrm>
                <a:off x="5300136" y="3818841"/>
                <a:ext cx="1392877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Despacho Aduanero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 mismo día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08618BE1-263B-A8B5-253C-DF22B6FDF86C}"/>
                  </a:ext>
                </a:extLst>
              </p:cNvPr>
              <p:cNvSpPr txBox="1"/>
              <p:nvPr/>
            </p:nvSpPr>
            <p:spPr>
              <a:xfrm>
                <a:off x="7584060" y="3895141"/>
                <a:ext cx="1392877" cy="63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La flota más moderna del país</a:t>
                </a:r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56EB943-537F-2F29-5B4B-FD0116D5F5C6}"/>
                  </a:ext>
                </a:extLst>
              </p:cNvPr>
              <p:cNvSpPr txBox="1"/>
              <p:nvPr/>
            </p:nvSpPr>
            <p:spPr>
              <a:xfrm>
                <a:off x="9371327" y="3882934"/>
                <a:ext cx="1722812" cy="582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Tarifas competitivas 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-10$ más económicas 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000" dirty="0">
                    <a:solidFill>
                      <a:srgbClr val="1F1F26"/>
                    </a:solidFill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competencia</a:t>
                </a:r>
                <a:endParaRPr kumimoji="0" lang="es-ES" sz="1000" i="0" u="none" strike="noStrike" kern="1200" cap="none" spc="0" normalizeH="0" baseline="0" noProof="0" dirty="0">
                  <a:ln>
                    <a:noFill/>
                  </a:ln>
                  <a:solidFill>
                    <a:srgbClr val="1F1F26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1515506D-74CE-0C3E-C586-B8D8C56CE2D2}"/>
                  </a:ext>
                </a:extLst>
              </p:cNvPr>
              <p:cNvSpPr txBox="1"/>
              <p:nvPr/>
            </p:nvSpPr>
            <p:spPr>
              <a:xfrm>
                <a:off x="5401734" y="5792444"/>
                <a:ext cx="1392877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Protección Intermodal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dirty="0">
                    <a:solidFill>
                      <a:srgbClr val="1F1F26"/>
                    </a:solidFill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24/7</a:t>
                </a:r>
                <a:endParaRPr kumimoji="0" lang="es-ES" sz="1100" i="0" u="none" strike="noStrike" kern="1200" cap="none" spc="0" normalizeH="0" baseline="0" noProof="0" dirty="0">
                  <a:ln>
                    <a:noFill/>
                  </a:ln>
                  <a:solidFill>
                    <a:srgbClr val="1F1F26"/>
                  </a:solidFill>
                  <a:effectLst/>
                  <a:uLnTx/>
                  <a:uFillTx/>
                  <a:latin typeface="Century Gothic" panose="020B0502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F7AB64F7-75EE-D078-0673-D58F40DFF2A8}"/>
                  </a:ext>
                </a:extLst>
              </p:cNvPr>
              <p:cNvSpPr txBox="1"/>
              <p:nvPr/>
            </p:nvSpPr>
            <p:spPr>
              <a:xfrm>
                <a:off x="7642663" y="5801088"/>
                <a:ext cx="1392877" cy="63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Acreditación previa del Autotransporte</a:t>
                </a:r>
              </a:p>
            </p:txBody>
          </p:sp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95F4292B-C367-0F81-1FBC-1F8930973B99}"/>
                  </a:ext>
                </a:extLst>
              </p:cNvPr>
              <p:cNvSpPr txBox="1"/>
              <p:nvPr/>
            </p:nvSpPr>
            <p:spPr>
              <a:xfrm>
                <a:off x="9589609" y="5855440"/>
                <a:ext cx="1392877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1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1F26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rPr>
                  <a:t>Soluciones Digitales</a:t>
                </a:r>
              </a:p>
            </p:txBody>
          </p:sp>
          <p:pic>
            <p:nvPicPr>
              <p:cNvPr id="2" name="Imagen 1">
                <a:extLst>
                  <a:ext uri="{FF2B5EF4-FFF2-40B4-BE49-F238E27FC236}">
                    <a16:creationId xmlns:a16="http://schemas.microsoft.com/office/drawing/2014/main" id="{6F5D3C9A-1F86-601A-CA4E-432843BB87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61891" y="1085074"/>
                <a:ext cx="1791991" cy="759013"/>
              </a:xfrm>
              <a:prstGeom prst="rect">
                <a:avLst/>
              </a:prstGeom>
            </p:spPr>
          </p:pic>
          <p:pic>
            <p:nvPicPr>
              <p:cNvPr id="4" name="Imagen 3">
                <a:extLst>
                  <a:ext uri="{FF2B5EF4-FFF2-40B4-BE49-F238E27FC236}">
                    <a16:creationId xmlns:a16="http://schemas.microsoft.com/office/drawing/2014/main" id="{26D746FE-179E-2EF0-0A02-54199260FA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39904" y="982048"/>
                <a:ext cx="1029202" cy="878686"/>
              </a:xfrm>
              <a:prstGeom prst="rect">
                <a:avLst/>
              </a:prstGeom>
            </p:spPr>
          </p:pic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B6AC2CB3-5AB7-8675-10B1-AFA881E960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61891" y="2887203"/>
                <a:ext cx="1461940" cy="1010145"/>
              </a:xfrm>
              <a:prstGeom prst="rect">
                <a:avLst/>
              </a:prstGeom>
            </p:spPr>
          </p:pic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3E8D7204-CF7D-7164-89D1-C294917F4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589609" y="4734683"/>
                <a:ext cx="1392877" cy="1388441"/>
              </a:xfrm>
              <a:prstGeom prst="rect">
                <a:avLst/>
              </a:prstGeom>
            </p:spPr>
          </p:pic>
          <p:pic>
            <p:nvPicPr>
              <p:cNvPr id="8" name="Imagen 7">
                <a:extLst>
                  <a:ext uri="{FF2B5EF4-FFF2-40B4-BE49-F238E27FC236}">
                    <a16:creationId xmlns:a16="http://schemas.microsoft.com/office/drawing/2014/main" id="{2606FCEC-454B-06FB-632D-4560EC2C68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01734" y="4941590"/>
                <a:ext cx="1085302" cy="1043720"/>
              </a:xfrm>
              <a:prstGeom prst="rect">
                <a:avLst/>
              </a:prstGeom>
            </p:spPr>
          </p:pic>
          <p:pic>
            <p:nvPicPr>
              <p:cNvPr id="23" name="Imagen 22">
                <a:extLst>
                  <a:ext uri="{FF2B5EF4-FFF2-40B4-BE49-F238E27FC236}">
                    <a16:creationId xmlns:a16="http://schemas.microsoft.com/office/drawing/2014/main" id="{ED29C181-3AFD-E3A5-FE08-2E70EA3CA1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837103" y="3018465"/>
                <a:ext cx="897887" cy="771087"/>
              </a:xfrm>
              <a:prstGeom prst="rect">
                <a:avLst/>
              </a:prstGeom>
            </p:spPr>
          </p:pic>
          <p:pic>
            <p:nvPicPr>
              <p:cNvPr id="2050" name="Picture 2" descr="Reach Stacker Icon Png Clipart - Full Size Clipart (#5429975) - PinClipart">
                <a:extLst>
                  <a:ext uri="{FF2B5EF4-FFF2-40B4-BE49-F238E27FC236}">
                    <a16:creationId xmlns:a16="http://schemas.microsoft.com/office/drawing/2014/main" id="{3304DF0D-3A6A-029F-C538-64C1CD6FA2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463" y="2887392"/>
                <a:ext cx="1031627" cy="9598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8" descr="23 ideas de Proyectos que intentar | proyectos, patrones aztecas, gestion  logistica">
                <a:extLst>
                  <a:ext uri="{FF2B5EF4-FFF2-40B4-BE49-F238E27FC236}">
                    <a16:creationId xmlns:a16="http://schemas.microsoft.com/office/drawing/2014/main" id="{0B4AD432-2FFE-020B-CF05-ED353F0087F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21293" y="1112321"/>
                <a:ext cx="759013" cy="7590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6" name="Picture 2" descr="Barrera abierta - Iconos gratis de herramientas y utensilios">
              <a:extLst>
                <a:ext uri="{FF2B5EF4-FFF2-40B4-BE49-F238E27FC236}">
                  <a16:creationId xmlns:a16="http://schemas.microsoft.com/office/drawing/2014/main" id="{7FB16858-A33A-2D63-425F-11FC5028D7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2070" y="5257801"/>
              <a:ext cx="564090" cy="410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6" descr="Encuesta de Satisfacción de Trámites y Servicios – Alcaldía de Manizales">
              <a:extLst>
                <a:ext uri="{FF2B5EF4-FFF2-40B4-BE49-F238E27FC236}">
                  <a16:creationId xmlns:a16="http://schemas.microsoft.com/office/drawing/2014/main" id="{711E2061-A446-1D8D-329D-AF099AEEE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1757" y="4873223"/>
              <a:ext cx="337922" cy="410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DA5DBBD1-3A20-51E5-F9B0-ECBE2F391977}"/>
              </a:ext>
            </a:extLst>
          </p:cNvPr>
          <p:cNvCxnSpPr>
            <a:cxnSpLocks/>
          </p:cNvCxnSpPr>
          <p:nvPr/>
        </p:nvCxnSpPr>
        <p:spPr>
          <a:xfrm>
            <a:off x="10106687" y="1822493"/>
            <a:ext cx="0" cy="415684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97659785-5BF0-0ACD-ADD1-F1F49C8F42D9}"/>
              </a:ext>
            </a:extLst>
          </p:cNvPr>
          <p:cNvCxnSpPr>
            <a:cxnSpLocks/>
          </p:cNvCxnSpPr>
          <p:nvPr/>
        </p:nvCxnSpPr>
        <p:spPr>
          <a:xfrm flipH="1">
            <a:off x="10106687" y="1822493"/>
            <a:ext cx="17005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937C480-80D3-D32B-6062-1BAAE2D79FEE}"/>
              </a:ext>
            </a:extLst>
          </p:cNvPr>
          <p:cNvSpPr txBox="1"/>
          <p:nvPr/>
        </p:nvSpPr>
        <p:spPr>
          <a:xfrm>
            <a:off x="10496518" y="3594159"/>
            <a:ext cx="13095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+29%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5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vs 2021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B41E142-0975-6BEB-1831-8475B9F0E385}"/>
              </a:ext>
            </a:extLst>
          </p:cNvPr>
          <p:cNvSpPr txBox="1"/>
          <p:nvPr/>
        </p:nvSpPr>
        <p:spPr>
          <a:xfrm>
            <a:off x="10467055" y="2391436"/>
            <a:ext cx="13095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+88%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5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v</a:t>
            </a:r>
            <a:r>
              <a:rPr kumimoji="0" lang="es-ES" sz="15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 2020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F20723E4-504D-04AB-6D58-67FCA841CE03}"/>
              </a:ext>
            </a:extLst>
          </p:cNvPr>
          <p:cNvSpPr txBox="1"/>
          <p:nvPr/>
        </p:nvSpPr>
        <p:spPr>
          <a:xfrm>
            <a:off x="10565393" y="4763099"/>
            <a:ext cx="1309516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50%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50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Ocupación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1500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2022</a:t>
            </a:r>
            <a:endParaRPr kumimoji="0" lang="es-ES" sz="15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entury Gothic" panose="020B0502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695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E72B72B8-0E06-47A6-B318-D27BF55A3D34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21 Imagen" descr="FTVM 2017.png">
            <a:extLst>
              <a:ext uri="{FF2B5EF4-FFF2-40B4-BE49-F238E27FC236}">
                <a16:creationId xmlns:a16="http://schemas.microsoft.com/office/drawing/2014/main" id="{0D84296F-79B4-B194-D866-5A8882C985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231" t="447" r="21011" b="13068"/>
          <a:stretch/>
        </p:blipFill>
        <p:spPr>
          <a:xfrm>
            <a:off x="10821495" y="189941"/>
            <a:ext cx="982029" cy="216336"/>
          </a:xfrm>
          <a:prstGeom prst="rect">
            <a:avLst/>
          </a:prstGeom>
        </p:spPr>
      </p:pic>
      <p:sp>
        <p:nvSpPr>
          <p:cNvPr id="34" name="Marcador de número de diapositiva 2">
            <a:extLst>
              <a:ext uri="{FF2B5EF4-FFF2-40B4-BE49-F238E27FC236}">
                <a16:creationId xmlns:a16="http://schemas.microsoft.com/office/drawing/2014/main" id="{7E179DF8-969C-B574-0BEE-EE094EE4AA47}"/>
              </a:ext>
            </a:extLst>
          </p:cNvPr>
          <p:cNvSpPr txBox="1">
            <a:spLocks/>
          </p:cNvSpPr>
          <p:nvPr/>
        </p:nvSpPr>
        <p:spPr>
          <a:xfrm>
            <a:off x="11436238" y="630423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r"/>
            <a:fld id="{2FC374A0-1BF4-4741-A88F-9000A23EA190}" type="slidenum">
              <a:rPr lang="es-MX" sz="1700" b="1" smtClean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pPr algn="r"/>
              <a:t>8</a:t>
            </a:fld>
            <a:endParaRPr lang="es-MX" sz="1700" b="1" dirty="0">
              <a:solidFill>
                <a:srgbClr val="4D4D4D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90A1686C-3BC0-8AEB-DFC9-7E43A5371C2B}"/>
              </a:ext>
            </a:extLst>
          </p:cNvPr>
          <p:cNvSpPr txBox="1"/>
          <p:nvPr/>
        </p:nvSpPr>
        <p:spPr>
          <a:xfrm>
            <a:off x="1431219" y="900748"/>
            <a:ext cx="9501134" cy="697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s-ES" sz="140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Manteniendo un alto nivel de seguridad priorizando la protección a trenes, contenedores y mercancías de nuestros clientes, así como la vigilancia en la cadena logística en las instalaciones de la empresa. </a:t>
            </a:r>
            <a:endParaRPr lang="es-MX" sz="14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BB12AB3-88DF-26CB-BD00-5DCA0641ACB0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40">
            <a:extLst>
              <a:ext uri="{FF2B5EF4-FFF2-40B4-BE49-F238E27FC236}">
                <a16:creationId xmlns:a16="http://schemas.microsoft.com/office/drawing/2014/main" id="{11D97643-647B-0BF1-E4ED-D1811ADD9490}"/>
              </a:ext>
            </a:extLst>
          </p:cNvPr>
          <p:cNvSpPr txBox="1"/>
          <p:nvPr/>
        </p:nvSpPr>
        <p:spPr>
          <a:xfrm>
            <a:off x="228218" y="162073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Protección Intermodal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2B3C58E-ABD3-520C-67BC-BB10974D3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" y="3128970"/>
            <a:ext cx="12186960" cy="1670449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3235183-8E18-D965-B0D1-15C11E705572}"/>
              </a:ext>
            </a:extLst>
          </p:cNvPr>
          <p:cNvSpPr txBox="1"/>
          <p:nvPr/>
        </p:nvSpPr>
        <p:spPr>
          <a:xfrm>
            <a:off x="2268072" y="5570959"/>
            <a:ext cx="8855311" cy="595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s-ES" sz="200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Corredores</a:t>
            </a: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+</a:t>
            </a: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ES" sz="200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Seguros</a:t>
            </a: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ES" sz="25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= </a:t>
            </a:r>
            <a:r>
              <a:rPr lang="es-ES" sz="200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Mayor Velocidad</a:t>
            </a:r>
            <a:r>
              <a:rPr lang="es-ES" sz="2000" b="1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(-) </a:t>
            </a:r>
            <a:r>
              <a:rPr lang="es-ES" sz="2000" dirty="0">
                <a:solidFill>
                  <a:srgbClr val="4D4D4D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Riesgo Vandalismo</a:t>
            </a:r>
            <a:endParaRPr lang="es-MX" sz="2000" dirty="0">
              <a:solidFill>
                <a:srgbClr val="4D4D4D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61DE9030-FBC2-AA60-BB7A-8A1683B99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24" y="1782239"/>
            <a:ext cx="10087719" cy="1295007"/>
          </a:xfrm>
          <a:prstGeom prst="rect">
            <a:avLst/>
          </a:prstGeom>
        </p:spPr>
      </p:pic>
      <p:pic>
        <p:nvPicPr>
          <p:cNvPr id="22" name="Picture 18" descr="Tren PNG">
            <a:extLst>
              <a:ext uri="{FF2B5EF4-FFF2-40B4-BE49-F238E27FC236}">
                <a16:creationId xmlns:a16="http://schemas.microsoft.com/office/drawing/2014/main" id="{628F6E61-C140-8BF2-1E06-08134C3A4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234" y="4976904"/>
            <a:ext cx="1349507" cy="134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387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FFC8511C-4571-E87B-6D53-100D0F86CBBD}"/>
              </a:ext>
            </a:extLst>
          </p:cNvPr>
          <p:cNvCxnSpPr>
            <a:cxnSpLocks/>
          </p:cNvCxnSpPr>
          <p:nvPr/>
        </p:nvCxnSpPr>
        <p:spPr>
          <a:xfrm>
            <a:off x="3851463" y="925583"/>
            <a:ext cx="17487" cy="50012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EE3EBD0D-802E-6556-A4D1-F46C552CC752}"/>
              </a:ext>
            </a:extLst>
          </p:cNvPr>
          <p:cNvCxnSpPr>
            <a:cxnSpLocks/>
          </p:cNvCxnSpPr>
          <p:nvPr/>
        </p:nvCxnSpPr>
        <p:spPr>
          <a:xfrm flipH="1">
            <a:off x="624914" y="3426211"/>
            <a:ext cx="645520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D2B3E6E-D202-A277-91B5-70320022B1C1}"/>
              </a:ext>
            </a:extLst>
          </p:cNvPr>
          <p:cNvSpPr/>
          <p:nvPr/>
        </p:nvSpPr>
        <p:spPr>
          <a:xfrm>
            <a:off x="2520597" y="2378930"/>
            <a:ext cx="2628861" cy="21001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72B72B8-0E06-47A6-B318-D27BF55A3D34}"/>
              </a:ext>
            </a:extLst>
          </p:cNvPr>
          <p:cNvSpPr/>
          <p:nvPr/>
        </p:nvSpPr>
        <p:spPr>
          <a:xfrm>
            <a:off x="0" y="6622788"/>
            <a:ext cx="12192000" cy="26259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FEF3E017-C6C7-DBA7-FB5F-93048FF72242}"/>
              </a:ext>
            </a:extLst>
          </p:cNvPr>
          <p:cNvCxnSpPr>
            <a:cxnSpLocks/>
          </p:cNvCxnSpPr>
          <p:nvPr/>
        </p:nvCxnSpPr>
        <p:spPr>
          <a:xfrm>
            <a:off x="1199456" y="571673"/>
            <a:ext cx="109925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21 Imagen" descr="FTVM 2017.png">
            <a:extLst>
              <a:ext uri="{FF2B5EF4-FFF2-40B4-BE49-F238E27FC236}">
                <a16:creationId xmlns:a16="http://schemas.microsoft.com/office/drawing/2014/main" id="{0D84296F-79B4-B194-D866-5A8882C985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231" t="447" r="21011" b="13068"/>
          <a:stretch/>
        </p:blipFill>
        <p:spPr>
          <a:xfrm>
            <a:off x="10821495" y="189941"/>
            <a:ext cx="982029" cy="216336"/>
          </a:xfrm>
          <a:prstGeom prst="rect">
            <a:avLst/>
          </a:prstGeom>
        </p:spPr>
      </p:pic>
      <p:sp>
        <p:nvSpPr>
          <p:cNvPr id="34" name="Marcador de número de diapositiva 2">
            <a:extLst>
              <a:ext uri="{FF2B5EF4-FFF2-40B4-BE49-F238E27FC236}">
                <a16:creationId xmlns:a16="http://schemas.microsoft.com/office/drawing/2014/main" id="{7E179DF8-969C-B574-0BEE-EE094EE4AA47}"/>
              </a:ext>
            </a:extLst>
          </p:cNvPr>
          <p:cNvSpPr txBox="1">
            <a:spLocks/>
          </p:cNvSpPr>
          <p:nvPr/>
        </p:nvSpPr>
        <p:spPr>
          <a:xfrm>
            <a:off x="158638" y="6229585"/>
            <a:ext cx="572069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C374A0-1BF4-4741-A88F-9000A23EA190}" type="slidenum">
              <a:rPr kumimoji="0" lang="es-MX" sz="1700" b="1" i="0" u="none" strike="noStrike" kern="120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MX" sz="17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40">
            <a:extLst>
              <a:ext uri="{FF2B5EF4-FFF2-40B4-BE49-F238E27FC236}">
                <a16:creationId xmlns:a16="http://schemas.microsoft.com/office/drawing/2014/main" id="{61755B3A-2D10-AA8C-FDAF-1A5220481BC3}"/>
              </a:ext>
            </a:extLst>
          </p:cNvPr>
          <p:cNvSpPr txBox="1"/>
          <p:nvPr/>
        </p:nvSpPr>
        <p:spPr>
          <a:xfrm>
            <a:off x="228218" y="162073"/>
            <a:ext cx="7992888" cy="311626"/>
          </a:xfrm>
          <a:prstGeom prst="rect">
            <a:avLst/>
          </a:prstGeom>
          <a:noFill/>
        </p:spPr>
        <p:txBody>
          <a:bodyPr wrap="square" lIns="34292" tIns="17146" rIns="34292" bIns="17146" rtlCol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Sustentabilidad   |  </a:t>
            </a:r>
            <a:r>
              <a:rPr lang="es-MX" sz="1800" dirty="0">
                <a:solidFill>
                  <a:srgbClr val="4D4D4D"/>
                </a:solidFill>
                <a:latin typeface="+mn-lt"/>
                <a:cs typeface="Arial" panose="020B0604020202020204" pitchFamily="34" charset="0"/>
              </a:rPr>
              <a:t>Ferrovalle hacia el Futuro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266F190-F202-EA0C-9696-3DCCD6BEBC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944" t="8726" r="1301" b="3816"/>
          <a:stretch/>
        </p:blipFill>
        <p:spPr>
          <a:xfrm>
            <a:off x="7710904" y="613791"/>
            <a:ext cx="4481096" cy="5994958"/>
          </a:xfrm>
          <a:prstGeom prst="rect">
            <a:avLst/>
          </a:prstGeom>
        </p:spPr>
      </p:pic>
      <p:sp>
        <p:nvSpPr>
          <p:cNvPr id="15" name="object 4">
            <a:extLst>
              <a:ext uri="{FF2B5EF4-FFF2-40B4-BE49-F238E27FC236}">
                <a16:creationId xmlns:a16="http://schemas.microsoft.com/office/drawing/2014/main" id="{09C3DEAA-A76B-C428-AFC2-C4440A70983A}"/>
              </a:ext>
            </a:extLst>
          </p:cNvPr>
          <p:cNvSpPr txBox="1"/>
          <p:nvPr/>
        </p:nvSpPr>
        <p:spPr>
          <a:xfrm>
            <a:off x="2392639" y="1708391"/>
            <a:ext cx="1164436" cy="423834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 algn="ct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240 </a:t>
            </a:r>
          </a:p>
          <a:p>
            <a:pPr marL="90805" algn="ct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contenedores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C4CE4D0B-AE8D-AAC9-B039-FCA9B186DDEB}"/>
              </a:ext>
            </a:extLst>
          </p:cNvPr>
          <p:cNvSpPr txBox="1"/>
          <p:nvPr/>
        </p:nvSpPr>
        <p:spPr>
          <a:xfrm>
            <a:off x="228218" y="5453815"/>
            <a:ext cx="2496624" cy="423834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Proyecto para migración </a:t>
            </a:r>
          </a:p>
          <a:p>
            <a:pPr marL="90805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modal  CDMX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5D3033ED-2066-63F3-0049-BCBBD1F56A69}"/>
              </a:ext>
            </a:extLst>
          </p:cNvPr>
          <p:cNvSpPr txBox="1"/>
          <p:nvPr/>
        </p:nvSpPr>
        <p:spPr>
          <a:xfrm>
            <a:off x="4847688" y="5358013"/>
            <a:ext cx="2496624" cy="423834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 algn="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Equipos de Última </a:t>
            </a:r>
          </a:p>
          <a:p>
            <a:pPr marL="90805" algn="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Generación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2BDC92E7-E4DD-524D-9E98-DAE6F6B9BC49}"/>
              </a:ext>
            </a:extLst>
          </p:cNvPr>
          <p:cNvSpPr txBox="1"/>
          <p:nvPr/>
        </p:nvSpPr>
        <p:spPr>
          <a:xfrm>
            <a:off x="4893289" y="2562184"/>
            <a:ext cx="2496624" cy="423834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 algn="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Desalojo de puertos </a:t>
            </a:r>
          </a:p>
          <a:p>
            <a:pPr marL="90805" algn="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por FFCC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bject 4">
            <a:extLst>
              <a:ext uri="{FF2B5EF4-FFF2-40B4-BE49-F238E27FC236}">
                <a16:creationId xmlns:a16="http://schemas.microsoft.com/office/drawing/2014/main" id="{04B5536F-287E-96E4-063F-931873D2D34B}"/>
              </a:ext>
            </a:extLst>
          </p:cNvPr>
          <p:cNvSpPr txBox="1"/>
          <p:nvPr/>
        </p:nvSpPr>
        <p:spPr>
          <a:xfrm>
            <a:off x="2586715" y="3951918"/>
            <a:ext cx="2496624" cy="239168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 algn="ctr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Electromovilidad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6CCF02E-654C-EE4A-8D6D-906807E81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694" y="1344165"/>
            <a:ext cx="2678612" cy="845378"/>
          </a:xfrm>
          <a:prstGeom prst="rect">
            <a:avLst/>
          </a:prstGeom>
        </p:spPr>
      </p:pic>
      <p:pic>
        <p:nvPicPr>
          <p:cNvPr id="55" name="Picture 2" descr="Reach Stacker Icon Png Clipart - Full Size Clipart (#5429975) - PinClipart">
            <a:extLst>
              <a:ext uri="{FF2B5EF4-FFF2-40B4-BE49-F238E27FC236}">
                <a16:creationId xmlns:a16="http://schemas.microsoft.com/office/drawing/2014/main" id="{98490995-171A-03DC-228B-A652949D2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056" y="3845219"/>
            <a:ext cx="1444255" cy="134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648CC8F-FAD6-FA3A-5B9E-7EF3DAA2D5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9853" y="818889"/>
            <a:ext cx="1699920" cy="118968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2137ECC-6BFB-F6DC-BD32-F8B23F3AC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9756" y="2694505"/>
            <a:ext cx="1461999" cy="1154731"/>
          </a:xfrm>
          <a:prstGeom prst="rect">
            <a:avLst/>
          </a:prstGeom>
        </p:spPr>
      </p:pic>
      <p:pic>
        <p:nvPicPr>
          <p:cNvPr id="22" name="Picture 18" descr="Tren PNG">
            <a:extLst>
              <a:ext uri="{FF2B5EF4-FFF2-40B4-BE49-F238E27FC236}">
                <a16:creationId xmlns:a16="http://schemas.microsoft.com/office/drawing/2014/main" id="{84703056-911C-0B24-D313-CD22456FE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65" y="4210885"/>
            <a:ext cx="1175625" cy="117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ruck Front Icon - Download Truck Front Icon 730781 | Noun Project">
            <a:extLst>
              <a:ext uri="{FF2B5EF4-FFF2-40B4-BE49-F238E27FC236}">
                <a16:creationId xmlns:a16="http://schemas.microsoft.com/office/drawing/2014/main" id="{D7926BE5-FC10-8A3B-50F8-CA5368933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37" y="4359166"/>
            <a:ext cx="795347" cy="79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lecha: hacia arriba 1">
            <a:extLst>
              <a:ext uri="{FF2B5EF4-FFF2-40B4-BE49-F238E27FC236}">
                <a16:creationId xmlns:a16="http://schemas.microsoft.com/office/drawing/2014/main" id="{8AF95EE6-8DCD-EAD3-B98F-4CC4ACF3C4CA}"/>
              </a:ext>
            </a:extLst>
          </p:cNvPr>
          <p:cNvSpPr/>
          <p:nvPr/>
        </p:nvSpPr>
        <p:spPr>
          <a:xfrm rot="5400000">
            <a:off x="1347321" y="4577488"/>
            <a:ext cx="431300" cy="353288"/>
          </a:xfrm>
          <a:prstGeom prst="up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8922A99-DFD0-1EC0-5577-4EC02848A5B5}"/>
              </a:ext>
            </a:extLst>
          </p:cNvPr>
          <p:cNvSpPr txBox="1"/>
          <p:nvPr/>
        </p:nvSpPr>
        <p:spPr>
          <a:xfrm>
            <a:off x="1445206" y="1183826"/>
            <a:ext cx="130951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3000" b="1" dirty="0">
                <a:solidFill>
                  <a:srgbClr val="4D4D4D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=</a:t>
            </a:r>
          </a:p>
        </p:txBody>
      </p:sp>
      <p:pic>
        <p:nvPicPr>
          <p:cNvPr id="26" name="Picture 4" descr="Pretas, carga, símbolo, recipiente, transporte. Recipiente carga, teia,  símbolo, -, ilustração, pretas, transporte. | CanStock">
            <a:extLst>
              <a:ext uri="{FF2B5EF4-FFF2-40B4-BE49-F238E27FC236}">
                <a16:creationId xmlns:a16="http://schemas.microsoft.com/office/drawing/2014/main" id="{EE22B1AB-F13F-E2BA-B983-E0D9680D7E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95" b="5048"/>
          <a:stretch/>
        </p:blipFill>
        <p:spPr bwMode="auto">
          <a:xfrm>
            <a:off x="2369789" y="1284067"/>
            <a:ext cx="1307576" cy="38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bject 4">
            <a:extLst>
              <a:ext uri="{FF2B5EF4-FFF2-40B4-BE49-F238E27FC236}">
                <a16:creationId xmlns:a16="http://schemas.microsoft.com/office/drawing/2014/main" id="{F26CB3CE-530E-8FB5-EAC6-48025BBE0CB0}"/>
              </a:ext>
            </a:extLst>
          </p:cNvPr>
          <p:cNvSpPr txBox="1"/>
          <p:nvPr/>
        </p:nvSpPr>
        <p:spPr>
          <a:xfrm>
            <a:off x="256261" y="2329617"/>
            <a:ext cx="2496624" cy="608500"/>
          </a:xfrm>
          <a:prstGeom prst="rect">
            <a:avLst/>
          </a:prstGeom>
          <a:noFill/>
          <a:ln w="25908">
            <a:noFill/>
          </a:ln>
        </p:spPr>
        <p:txBody>
          <a:bodyPr vert="horz" wrap="square" lIns="0" tIns="53975" rIns="0" bIns="0" rtlCol="0">
            <a:spAutoFit/>
          </a:bodyPr>
          <a:lstStyle/>
          <a:p>
            <a:pPr marL="90805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Reducción de agentes contaminantes </a:t>
            </a:r>
          </a:p>
          <a:p>
            <a:pPr marL="90805">
              <a:spcBef>
                <a:spcPts val="5"/>
              </a:spcBef>
              <a:defRPr/>
            </a:pP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equivalentes a 400 </a:t>
            </a:r>
            <a:r>
              <a:rPr lang="es-ES" sz="1200" b="1" kern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Tns</a:t>
            </a:r>
            <a:r>
              <a:rPr lang="es-E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endParaRPr sz="1200" b="1" kern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7069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69283</TotalTime>
  <Words>524</Words>
  <Application>Microsoft Macintosh PowerPoint</Application>
  <PresentationFormat>Panorámica</PresentationFormat>
  <Paragraphs>203</Paragraphs>
  <Slides>10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Lato Light</vt:lpstr>
      <vt:lpstr>Lato Regular</vt:lpstr>
      <vt:lpstr>Montserrat</vt:lpstr>
      <vt:lpstr>Montserrat Light</vt:lpstr>
      <vt:lpstr>Times New Roman</vt:lpstr>
      <vt:lpstr>Wingdings</vt:lpstr>
      <vt:lpstr>Default Theme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Ferrovalle.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Subdirección de Administración.</dc:title>
  <dc:subject>Agenda Mensual, Feb-10.</dc:subject>
  <dc:creator>homero_chavez@ferrovalle.mx</dc:creator>
  <dc:description>Agenda Mensual, Febrero 2010._x000d_
Subdirección de Administración._x000d_
Marzo 9, 2010.</dc:description>
  <cp:lastModifiedBy>Ingrid Reyes Méndez</cp:lastModifiedBy>
  <cp:revision>4361</cp:revision>
  <cp:lastPrinted>2021-10-21T19:30:14Z</cp:lastPrinted>
  <dcterms:created xsi:type="dcterms:W3CDTF">2003-07-16T17:10:44Z</dcterms:created>
  <dcterms:modified xsi:type="dcterms:W3CDTF">2022-07-04T21:20:02Z</dcterms:modified>
</cp:coreProperties>
</file>