
<file path=[Content_Types].xml><?xml version="1.0" encoding="utf-8"?>
<Types xmlns="http://schemas.openxmlformats.org/package/2006/content-types">
  <Default Extension="bin" ContentType="image/pn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61212E-D233-40C3-B33D-BC5709B389CA}" v="77" dt="2022-06-23T22:14:15.7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rge Monzalvo Diaz" userId="d8d157fe-c2e6-46b8-ac9c-f930300a222b" providerId="ADAL" clId="{9861212E-D233-40C3-B33D-BC5709B389CA}"/>
    <pc:docChg chg="undo custSel modSld">
      <pc:chgData name="Jorge Monzalvo Diaz" userId="d8d157fe-c2e6-46b8-ac9c-f930300a222b" providerId="ADAL" clId="{9861212E-D233-40C3-B33D-BC5709B389CA}" dt="2022-06-23T22:14:40" v="541" actId="114"/>
      <pc:docMkLst>
        <pc:docMk/>
      </pc:docMkLst>
      <pc:sldChg chg="addSp delSp modSp mod modClrScheme chgLayout">
        <pc:chgData name="Jorge Monzalvo Diaz" userId="d8d157fe-c2e6-46b8-ac9c-f930300a222b" providerId="ADAL" clId="{9861212E-D233-40C3-B33D-BC5709B389CA}" dt="2022-06-23T22:14:40" v="541" actId="114"/>
        <pc:sldMkLst>
          <pc:docMk/>
          <pc:sldMk cId="4014926953" sldId="257"/>
        </pc:sldMkLst>
        <pc:spChg chg="add del mod ord">
          <ac:chgData name="Jorge Monzalvo Diaz" userId="d8d157fe-c2e6-46b8-ac9c-f930300a222b" providerId="ADAL" clId="{9861212E-D233-40C3-B33D-BC5709B389CA}" dt="2022-06-23T21:50:05.820" v="29" actId="700"/>
          <ac:spMkLst>
            <pc:docMk/>
            <pc:sldMk cId="4014926953" sldId="257"/>
            <ac:spMk id="2" creationId="{74F80663-E042-4699-BD41-A9387B0E81B9}"/>
          </ac:spMkLst>
        </pc:spChg>
        <pc:spChg chg="add del mod ord">
          <ac:chgData name="Jorge Monzalvo Diaz" userId="d8d157fe-c2e6-46b8-ac9c-f930300a222b" providerId="ADAL" clId="{9861212E-D233-40C3-B33D-BC5709B389CA}" dt="2022-06-23T21:50:05.820" v="29" actId="700"/>
          <ac:spMkLst>
            <pc:docMk/>
            <pc:sldMk cId="4014926953" sldId="257"/>
            <ac:spMk id="3" creationId="{FE02D1B9-D726-473E-B934-1A9EEA282DFE}"/>
          </ac:spMkLst>
        </pc:spChg>
        <pc:spChg chg="del mod">
          <ac:chgData name="Jorge Monzalvo Diaz" userId="d8d157fe-c2e6-46b8-ac9c-f930300a222b" providerId="ADAL" clId="{9861212E-D233-40C3-B33D-BC5709B389CA}" dt="2022-06-23T21:48:25.951" v="1" actId="478"/>
          <ac:spMkLst>
            <pc:docMk/>
            <pc:sldMk cId="4014926953" sldId="257"/>
            <ac:spMk id="4" creationId="{C838F72E-2140-9041-9E03-998B67A42864}"/>
          </ac:spMkLst>
        </pc:spChg>
        <pc:spChg chg="add mod ord">
          <ac:chgData name="Jorge Monzalvo Diaz" userId="d8d157fe-c2e6-46b8-ac9c-f930300a222b" providerId="ADAL" clId="{9861212E-D233-40C3-B33D-BC5709B389CA}" dt="2022-06-23T21:53:37.185" v="72" actId="20577"/>
          <ac:spMkLst>
            <pc:docMk/>
            <pc:sldMk cId="4014926953" sldId="257"/>
            <ac:spMk id="5" creationId="{99B756FC-D9B3-4C12-AF96-EF5408D738C2}"/>
          </ac:spMkLst>
        </pc:spChg>
        <pc:spChg chg="add del mod ord">
          <ac:chgData name="Jorge Monzalvo Diaz" userId="d8d157fe-c2e6-46b8-ac9c-f930300a222b" providerId="ADAL" clId="{9861212E-D233-40C3-B33D-BC5709B389CA}" dt="2022-06-23T21:53:24.115" v="54" actId="478"/>
          <ac:spMkLst>
            <pc:docMk/>
            <pc:sldMk cId="4014926953" sldId="257"/>
            <ac:spMk id="6" creationId="{A6162961-E77F-4DBB-B3FC-F04FE3239C9E}"/>
          </ac:spMkLst>
        </pc:spChg>
        <pc:spChg chg="add del mod ord">
          <ac:chgData name="Jorge Monzalvo Diaz" userId="d8d157fe-c2e6-46b8-ac9c-f930300a222b" providerId="ADAL" clId="{9861212E-D233-40C3-B33D-BC5709B389CA}" dt="2022-06-23T21:50:09.137" v="30"/>
          <ac:spMkLst>
            <pc:docMk/>
            <pc:sldMk cId="4014926953" sldId="257"/>
            <ac:spMk id="7" creationId="{1D011AD9-C989-44F7-8A5B-9A451FE24F33}"/>
          </ac:spMkLst>
        </pc:spChg>
        <pc:spChg chg="add del mod">
          <ac:chgData name="Jorge Monzalvo Diaz" userId="d8d157fe-c2e6-46b8-ac9c-f930300a222b" providerId="ADAL" clId="{9861212E-D233-40C3-B33D-BC5709B389CA}" dt="2022-06-23T21:53:26.039" v="55" actId="22"/>
          <ac:spMkLst>
            <pc:docMk/>
            <pc:sldMk cId="4014926953" sldId="257"/>
            <ac:spMk id="9" creationId="{51BFC166-D844-42CA-8854-3F27EF70A355}"/>
          </ac:spMkLst>
        </pc:spChg>
        <pc:spChg chg="add mod">
          <ac:chgData name="Jorge Monzalvo Diaz" userId="d8d157fe-c2e6-46b8-ac9c-f930300a222b" providerId="ADAL" clId="{9861212E-D233-40C3-B33D-BC5709B389CA}" dt="2022-06-23T21:54:25.716" v="102" actId="1036"/>
          <ac:spMkLst>
            <pc:docMk/>
            <pc:sldMk cId="4014926953" sldId="257"/>
            <ac:spMk id="12" creationId="{B75251DF-164E-489C-A554-277386325EB8}"/>
          </ac:spMkLst>
        </pc:spChg>
        <pc:spChg chg="add mod">
          <ac:chgData name="Jorge Monzalvo Diaz" userId="d8d157fe-c2e6-46b8-ac9c-f930300a222b" providerId="ADAL" clId="{9861212E-D233-40C3-B33D-BC5709B389CA}" dt="2022-06-23T22:14:40" v="541" actId="114"/>
          <ac:spMkLst>
            <pc:docMk/>
            <pc:sldMk cId="4014926953" sldId="257"/>
            <ac:spMk id="13" creationId="{F01DEDD1-024F-4C10-913D-196A873AB9A0}"/>
          </ac:spMkLst>
        </pc:spChg>
        <pc:picChg chg="add mod ord">
          <ac:chgData name="Jorge Monzalvo Diaz" userId="d8d157fe-c2e6-46b8-ac9c-f930300a222b" providerId="ADAL" clId="{9861212E-D233-40C3-B33D-BC5709B389CA}" dt="2022-06-23T21:58:42.922" v="153" actId="1440"/>
          <ac:picMkLst>
            <pc:docMk/>
            <pc:sldMk cId="4014926953" sldId="257"/>
            <ac:picMk id="11" creationId="{5151A1CD-8B29-444D-B074-A2CA9EC8DD34}"/>
          </ac:picMkLst>
        </pc:picChg>
        <pc:picChg chg="add mod">
          <ac:chgData name="Jorge Monzalvo Diaz" userId="d8d157fe-c2e6-46b8-ac9c-f930300a222b" providerId="ADAL" clId="{9861212E-D233-40C3-B33D-BC5709B389CA}" dt="2022-06-23T21:58:44.656" v="154" actId="1440"/>
          <ac:picMkLst>
            <pc:docMk/>
            <pc:sldMk cId="4014926953" sldId="257"/>
            <ac:picMk id="1026" creationId="{AB2A2723-C89B-4A2C-9F53-3FBE940CD08C}"/>
          </ac:picMkLst>
        </pc:picChg>
      </pc:sldChg>
      <pc:sldChg chg="addSp delSp modSp mod setBg modClrScheme setClrOvrMap chgLayout">
        <pc:chgData name="Jorge Monzalvo Diaz" userId="d8d157fe-c2e6-46b8-ac9c-f930300a222b" providerId="ADAL" clId="{9861212E-D233-40C3-B33D-BC5709B389CA}" dt="2022-06-23T21:59:03.232" v="192" actId="1035"/>
        <pc:sldMkLst>
          <pc:docMk/>
          <pc:sldMk cId="1500164755" sldId="259"/>
        </pc:sldMkLst>
        <pc:spChg chg="add mod">
          <ac:chgData name="Jorge Monzalvo Diaz" userId="d8d157fe-c2e6-46b8-ac9c-f930300a222b" providerId="ADAL" clId="{9861212E-D233-40C3-B33D-BC5709B389CA}" dt="2022-06-23T21:57:15.636" v="145" actId="26606"/>
          <ac:spMkLst>
            <pc:docMk/>
            <pc:sldMk cId="1500164755" sldId="259"/>
            <ac:spMk id="2" creationId="{45C15500-3E0D-4F8F-A1AC-E31D1CB84BC4}"/>
          </ac:spMkLst>
        </pc:spChg>
        <pc:spChg chg="add del mod">
          <ac:chgData name="Jorge Monzalvo Diaz" userId="d8d157fe-c2e6-46b8-ac9c-f930300a222b" providerId="ADAL" clId="{9861212E-D233-40C3-B33D-BC5709B389CA}" dt="2022-06-23T21:58:09.450" v="146" actId="22"/>
          <ac:spMkLst>
            <pc:docMk/>
            <pc:sldMk cId="1500164755" sldId="259"/>
            <ac:spMk id="3" creationId="{8D9261FD-E68A-4DDE-85DB-E397C2837541}"/>
          </ac:spMkLst>
        </pc:spChg>
        <pc:spChg chg="add del mod">
          <ac:chgData name="Jorge Monzalvo Diaz" userId="d8d157fe-c2e6-46b8-ac9c-f930300a222b" providerId="ADAL" clId="{9861212E-D233-40C3-B33D-BC5709B389CA}" dt="2022-06-23T21:57:11.882" v="141"/>
          <ac:spMkLst>
            <pc:docMk/>
            <pc:sldMk cId="1500164755" sldId="259"/>
            <ac:spMk id="4" creationId="{4C64C8E8-7ED9-4697-B856-6DE9B0964A51}"/>
          </ac:spMkLst>
        </pc:spChg>
        <pc:spChg chg="add del">
          <ac:chgData name="Jorge Monzalvo Diaz" userId="d8d157fe-c2e6-46b8-ac9c-f930300a222b" providerId="ADAL" clId="{9861212E-D233-40C3-B33D-BC5709B389CA}" dt="2022-06-23T21:57:15.636" v="145" actId="26606"/>
          <ac:spMkLst>
            <pc:docMk/>
            <pc:sldMk cId="1500164755" sldId="259"/>
            <ac:spMk id="10" creationId="{6EBF06A5-4173-45DE-87B1-0791E098A374}"/>
          </ac:spMkLst>
        </pc:spChg>
        <pc:spChg chg="add mod">
          <ac:chgData name="Jorge Monzalvo Diaz" userId="d8d157fe-c2e6-46b8-ac9c-f930300a222b" providerId="ADAL" clId="{9861212E-D233-40C3-B33D-BC5709B389CA}" dt="2022-06-23T21:59:03.232" v="192" actId="1035"/>
          <ac:spMkLst>
            <pc:docMk/>
            <pc:sldMk cId="1500164755" sldId="259"/>
            <ac:spMk id="11" creationId="{88125A1D-EB49-4CEA-AF5F-F9FD837EBCDB}"/>
          </ac:spMkLst>
        </pc:spChg>
        <pc:spChg chg="add del">
          <ac:chgData name="Jorge Monzalvo Diaz" userId="d8d157fe-c2e6-46b8-ac9c-f930300a222b" providerId="ADAL" clId="{9861212E-D233-40C3-B33D-BC5709B389CA}" dt="2022-06-23T21:57:15.636" v="145" actId="26606"/>
          <ac:spMkLst>
            <pc:docMk/>
            <pc:sldMk cId="1500164755" sldId="259"/>
            <ac:spMk id="12" creationId="{206E9F47-DC46-4A02-B5DB-26B56C39C979}"/>
          </ac:spMkLst>
        </pc:spChg>
        <pc:picChg chg="add mod ord">
          <ac:chgData name="Jorge Monzalvo Diaz" userId="d8d157fe-c2e6-46b8-ac9c-f930300a222b" providerId="ADAL" clId="{9861212E-D233-40C3-B33D-BC5709B389CA}" dt="2022-06-23T21:58:58.516" v="180" actId="1035"/>
          <ac:picMkLst>
            <pc:docMk/>
            <pc:sldMk cId="1500164755" sldId="259"/>
            <ac:picMk id="5" creationId="{F26136D7-35EE-AC41-9828-5EDD551E05D6}"/>
          </ac:picMkLst>
        </pc:picChg>
        <pc:picChg chg="add mod ord">
          <ac:chgData name="Jorge Monzalvo Diaz" userId="d8d157fe-c2e6-46b8-ac9c-f930300a222b" providerId="ADAL" clId="{9861212E-D233-40C3-B33D-BC5709B389CA}" dt="2022-06-23T21:58:58.516" v="180" actId="1035"/>
          <ac:picMkLst>
            <pc:docMk/>
            <pc:sldMk cId="1500164755" sldId="259"/>
            <ac:picMk id="7" creationId="{38094925-41B7-403D-B885-148724730AF8}"/>
          </ac:picMkLst>
        </pc:picChg>
      </pc:sldChg>
      <pc:sldChg chg="addSp delSp modSp mod modClrScheme chgLayout">
        <pc:chgData name="Jorge Monzalvo Diaz" userId="d8d157fe-c2e6-46b8-ac9c-f930300a222b" providerId="ADAL" clId="{9861212E-D233-40C3-B33D-BC5709B389CA}" dt="2022-06-23T22:12:24.730" v="526" actId="1035"/>
        <pc:sldMkLst>
          <pc:docMk/>
          <pc:sldMk cId="4102868616" sldId="260"/>
        </pc:sldMkLst>
        <pc:spChg chg="add mod">
          <ac:chgData name="Jorge Monzalvo Diaz" userId="d8d157fe-c2e6-46b8-ac9c-f930300a222b" providerId="ADAL" clId="{9861212E-D233-40C3-B33D-BC5709B389CA}" dt="2022-06-23T22:03:27.587" v="244" actId="20577"/>
          <ac:spMkLst>
            <pc:docMk/>
            <pc:sldMk cId="4102868616" sldId="260"/>
            <ac:spMk id="2" creationId="{4CF40EE0-2030-455F-884C-23384E3E3840}"/>
          </ac:spMkLst>
        </pc:spChg>
        <pc:spChg chg="add del mod">
          <ac:chgData name="Jorge Monzalvo Diaz" userId="d8d157fe-c2e6-46b8-ac9c-f930300a222b" providerId="ADAL" clId="{9861212E-D233-40C3-B33D-BC5709B389CA}" dt="2022-06-23T22:05:17.999" v="247" actId="22"/>
          <ac:spMkLst>
            <pc:docMk/>
            <pc:sldMk cId="4102868616" sldId="260"/>
            <ac:spMk id="3" creationId="{3BB4F686-53B5-4C15-9B03-D5486FB514CB}"/>
          </ac:spMkLst>
        </pc:spChg>
        <pc:spChg chg="add del mod">
          <ac:chgData name="Jorge Monzalvo Diaz" userId="d8d157fe-c2e6-46b8-ac9c-f930300a222b" providerId="ADAL" clId="{9861212E-D233-40C3-B33D-BC5709B389CA}" dt="2022-06-23T22:06:54.412" v="248"/>
          <ac:spMkLst>
            <pc:docMk/>
            <pc:sldMk cId="4102868616" sldId="260"/>
            <ac:spMk id="4" creationId="{94A9BA7A-2477-4123-84B2-0EADCD5E3B95}"/>
          </ac:spMkLst>
        </pc:spChg>
        <pc:spChg chg="add mod">
          <ac:chgData name="Jorge Monzalvo Diaz" userId="d8d157fe-c2e6-46b8-ac9c-f930300a222b" providerId="ADAL" clId="{9861212E-D233-40C3-B33D-BC5709B389CA}" dt="2022-06-23T22:12:24.730" v="526" actId="1035"/>
          <ac:spMkLst>
            <pc:docMk/>
            <pc:sldMk cId="4102868616" sldId="260"/>
            <ac:spMk id="10" creationId="{419EAB83-C96F-4A40-A91F-D0A3A88C378B}"/>
          </ac:spMkLst>
        </pc:spChg>
        <pc:spChg chg="add mod">
          <ac:chgData name="Jorge Monzalvo Diaz" userId="d8d157fe-c2e6-46b8-ac9c-f930300a222b" providerId="ADAL" clId="{9861212E-D233-40C3-B33D-BC5709B389CA}" dt="2022-06-23T22:12:15.117" v="494" actId="6549"/>
          <ac:spMkLst>
            <pc:docMk/>
            <pc:sldMk cId="4102868616" sldId="260"/>
            <ac:spMk id="11" creationId="{4D89839C-86E1-4839-AD0F-8471CB5DC98E}"/>
          </ac:spMkLst>
        </pc:spChg>
        <pc:picChg chg="add del mod ord">
          <ac:chgData name="Jorge Monzalvo Diaz" userId="d8d157fe-c2e6-46b8-ac9c-f930300a222b" providerId="ADAL" clId="{9861212E-D233-40C3-B33D-BC5709B389CA}" dt="2022-06-23T22:05:16.815" v="246" actId="22"/>
          <ac:picMkLst>
            <pc:docMk/>
            <pc:sldMk cId="4102868616" sldId="260"/>
            <ac:picMk id="6" creationId="{6B91CD92-4297-4E4D-9FD8-18BEF3E43E58}"/>
          </ac:picMkLst>
        </pc:picChg>
        <pc:picChg chg="add mod ord">
          <ac:chgData name="Jorge Monzalvo Diaz" userId="d8d157fe-c2e6-46b8-ac9c-f930300a222b" providerId="ADAL" clId="{9861212E-D233-40C3-B33D-BC5709B389CA}" dt="2022-06-23T22:12:20.730" v="516" actId="1035"/>
          <ac:picMkLst>
            <pc:docMk/>
            <pc:sldMk cId="4102868616" sldId="260"/>
            <ac:picMk id="8" creationId="{3303DC9A-D45B-4C12-A1D7-9B67905E593C}"/>
          </ac:picMkLst>
        </pc:picChg>
        <pc:picChg chg="add mod">
          <ac:chgData name="Jorge Monzalvo Diaz" userId="d8d157fe-c2e6-46b8-ac9c-f930300a222b" providerId="ADAL" clId="{9861212E-D233-40C3-B33D-BC5709B389CA}" dt="2022-06-23T22:11:15.816" v="486" actId="1036"/>
          <ac:picMkLst>
            <pc:docMk/>
            <pc:sldMk cId="4102868616" sldId="260"/>
            <ac:picMk id="2050" creationId="{4E26A18F-829B-4E84-AADA-2AD2C4F5D4D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EDE6CB-1D5F-A448-902D-58B9D2026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990DF8A-92E4-F74F-A3F3-0CAAD395E4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EE12EE1-8C72-E442-94DA-E1E7F3C23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E504-500A-AF4A-B3B7-016EC181A329}" type="datetimeFigureOut">
              <a:rPr lang="es-MX" smtClean="0"/>
              <a:t>23/06/2022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F3A0CBA-857F-954F-B8F5-88E7BE92B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4945BF8-C489-AA49-9989-8AE168CF9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0CAF-9646-D642-A6F8-7E9470A64603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1381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58D9D2-0535-0643-A67F-90BFE804C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D9DDE41-3237-C945-9935-B64390A59D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F497655-84B4-F442-805C-42980F887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E504-500A-AF4A-B3B7-016EC181A329}" type="datetimeFigureOut">
              <a:rPr lang="es-MX" smtClean="0"/>
              <a:t>23/06/2022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794536C-95FC-D941-AC67-B18B8B314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CCC5AB4-1FAA-C44C-BB34-07A63438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0CAF-9646-D642-A6F8-7E9470A64603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8069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4924563-8AA6-E04E-99A1-F6F2FAF0D2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FF0E25D-EFDB-0F46-AA8E-A721AAA972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F8D5800-217E-7245-887C-212047F67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E504-500A-AF4A-B3B7-016EC181A329}" type="datetimeFigureOut">
              <a:rPr lang="es-MX" smtClean="0"/>
              <a:t>23/06/2022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8046C73-5C7A-D24B-B8FD-781F6C604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0B4813B-B4B4-AF45-8AA5-86A5D17AA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0CAF-9646-D642-A6F8-7E9470A64603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753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D273B0-1CE7-0349-96D7-F9C24BACC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264080-F614-784F-8165-B53A1B531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73446E-0DB1-1B4F-9B70-0B175FDD4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E504-500A-AF4A-B3B7-016EC181A329}" type="datetimeFigureOut">
              <a:rPr lang="es-MX" smtClean="0"/>
              <a:t>23/06/2022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4F87C6-8DD3-5146-9511-F224AE1C2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D69968-EA65-0947-A758-BFB343FD0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0CAF-9646-D642-A6F8-7E9470A64603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7872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5055F4-1F62-AD4D-8E31-6B0A369DC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E6C03B8-F136-A44F-9764-000C8625D3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22DCF78-748C-5D4C-A58D-477CF070C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E504-500A-AF4A-B3B7-016EC181A329}" type="datetimeFigureOut">
              <a:rPr lang="es-MX" smtClean="0"/>
              <a:t>23/06/2022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854E38-A251-214C-9B55-D776E85BB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7D0AD64-62CF-4147-976C-7344063F8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0CAF-9646-D642-A6F8-7E9470A64603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4682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11D17F-B5AF-824A-B34F-1418E9FB7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AEC1339-427F-C141-9C9A-7EAB179CF1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6D06864-8DB0-104A-9148-5EE8D397B4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9259FCF-0108-1A47-80C4-CD2BCD525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E504-500A-AF4A-B3B7-016EC181A329}" type="datetimeFigureOut">
              <a:rPr lang="es-MX" smtClean="0"/>
              <a:t>23/06/2022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DDDBCCA-3499-9E4C-A1A7-1E2BEC958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DB47089-1DBB-3549-9E75-17C4C7026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0CAF-9646-D642-A6F8-7E9470A64603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2293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589984-3AAE-BF46-A329-FBBF59AF7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10DA6EC-EDCF-8142-8461-819CFA92AF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581C99F-9934-864B-A04E-39A4C8A847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9E93B96-D535-8742-B724-D1D21F4DEC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63FD82-16C2-D149-A06C-05ED919EA5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DD7D8A1-110F-B149-9DFD-2F3959528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E504-500A-AF4A-B3B7-016EC181A329}" type="datetimeFigureOut">
              <a:rPr lang="es-MX" smtClean="0"/>
              <a:t>23/06/2022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757234D-A298-5A4C-820E-F0F3094AB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818AED5-B797-1E4C-BA92-1A45F4199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0CAF-9646-D642-A6F8-7E9470A64603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5557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E32145-7776-CC46-8528-A4E94980F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6C3E8D0-D76C-9344-9884-D8C7D6C0B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E504-500A-AF4A-B3B7-016EC181A329}" type="datetimeFigureOut">
              <a:rPr lang="es-MX" smtClean="0"/>
              <a:t>23/06/2022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0303461-33B0-F341-B518-ACFB4DEC4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70D0EC3-05C3-804C-A17F-078917E97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0CAF-9646-D642-A6F8-7E9470A64603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851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8DC2218-D189-3749-809E-F9F7B4524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E504-500A-AF4A-B3B7-016EC181A329}" type="datetimeFigureOut">
              <a:rPr lang="es-MX" smtClean="0"/>
              <a:t>23/06/2022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0C0F640-4664-6342-8FFA-0E1A9B16A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313165A-9DA3-DF4B-9F00-A1305ED0B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0CAF-9646-D642-A6F8-7E9470A64603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1189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88AE20-249E-7445-85CE-5F229B79A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D04975B-C251-A145-8665-67195AA5D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01ACC79-2937-724A-9C2B-42C48F28C0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D3F23F3-D08D-7F48-B860-303C9C126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E504-500A-AF4A-B3B7-016EC181A329}" type="datetimeFigureOut">
              <a:rPr lang="es-MX" smtClean="0"/>
              <a:t>23/06/2022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D7CBABD-1710-F044-8DD9-45338F4B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A62CBDE-5406-654D-8CA2-F2F539037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0CAF-9646-D642-A6F8-7E9470A64603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711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ABCB31-25FA-C64F-A76D-5F8545FA4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68660BA-E083-B64F-8459-8B8DBC1B48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3202375-5F6A-D544-AB52-C3AF885B67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3D266D-1BDB-C144-8785-5D2046B4E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E504-500A-AF4A-B3B7-016EC181A329}" type="datetimeFigureOut">
              <a:rPr lang="es-MX" smtClean="0"/>
              <a:t>23/06/2022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CDAC511-502A-E941-B3D6-83565E5A0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486CCA9-39A0-BC44-824D-699D43331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0CAF-9646-D642-A6F8-7E9470A64603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9261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E3D7692-DECC-8643-8EDD-2A237ADBC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3912321-FB12-B747-8E6E-1377F7B1FC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432BBF8-5144-9C4E-93C5-3ED6529B52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7E504-500A-AF4A-B3B7-016EC181A329}" type="datetimeFigureOut">
              <a:rPr lang="es-MX" smtClean="0"/>
              <a:t>23/06/2022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7FC2C48-4035-FC4A-B471-29D120862F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A161748-4C43-5942-8DDC-0BB32DD8D5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30CAF-9646-D642-A6F8-7E9470A64603}" type="slidenum">
              <a:rPr lang="es-MX" smtClean="0"/>
              <a:t>‹#›</a:t>
            </a:fld>
            <a:endParaRPr lang="es-MX"/>
          </a:p>
        </p:txBody>
      </p:sp>
      <p:sp>
        <p:nvSpPr>
          <p:cNvPr id="7" name="MSIPCMContentMarking" descr="{&quot;HashCode&quot;:-450582994,&quot;Placement&quot;:&quot;Footer&quot;,&quot;Top&quot;:519.343,&quot;Left&quot;:0.0,&quot;SlideWidth&quot;:960,&quot;SlideHeight&quot;:540}">
            <a:extLst>
              <a:ext uri="{FF2B5EF4-FFF2-40B4-BE49-F238E27FC236}">
                <a16:creationId xmlns:a16="http://schemas.microsoft.com/office/drawing/2014/main" id="{C46E9948-0C5D-44E2-AC6E-36357D62336A}"/>
              </a:ext>
            </a:extLst>
          </p:cNvPr>
          <p:cNvSpPr txBox="1"/>
          <p:nvPr userDrawn="1"/>
        </p:nvSpPr>
        <p:spPr>
          <a:xfrm>
            <a:off x="0" y="6595656"/>
            <a:ext cx="1339839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s-MX" sz="1000">
                <a:solidFill>
                  <a:srgbClr val="000000"/>
                </a:solidFill>
                <a:latin typeface="Calibri" panose="020F0502020204030204" pitchFamily="34" charset="0"/>
              </a:rPr>
              <a:t>Classification: Public</a:t>
            </a:r>
          </a:p>
        </p:txBody>
      </p:sp>
    </p:spTree>
    <p:extLst>
      <p:ext uri="{BB962C8B-B14F-4D97-AF65-F5344CB8AC3E}">
        <p14:creationId xmlns:p14="http://schemas.microsoft.com/office/powerpoint/2010/main" val="3011991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volvotrucks.us/news-and-stories/press-releases/2022/march/volvo-trucks-receives-largest-global-order-for-110-vnr-electric-trucks-from-a-maersk-company/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mag.wcoomd.org/magazine/wco-news-87/tradelens/" TargetMode="External"/><Relationship Id="rId4" Type="http://schemas.openxmlformats.org/officeDocument/2006/relationships/image" Target="../media/image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supplychaindive.com/news/ILWU-PMA-west-coast-labor-talks-no-strike-lockout/625447/" TargetMode="External"/><Relationship Id="rId5" Type="http://schemas.openxmlformats.org/officeDocument/2006/relationships/hyperlink" Target="https://www.sea-intelligence.com/press-room/142-schedule-reliability-improvement-reversed-in-april-2022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0724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9B756FC-D9B3-4C12-AF96-EF5408D73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Sustentabilidad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B2A2723-C89B-4A2C-9F53-3FBE940CD08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544892"/>
            <a:ext cx="5181600" cy="2912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151A1CD-8B29-444D-B074-A2CA9EC8DD3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838200" y="2666315"/>
            <a:ext cx="5181600" cy="2669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75251DF-164E-489C-A554-277386325EB8}"/>
              </a:ext>
            </a:extLst>
          </p:cNvPr>
          <p:cNvSpPr txBox="1"/>
          <p:nvPr/>
        </p:nvSpPr>
        <p:spPr>
          <a:xfrm>
            <a:off x="738909" y="5763490"/>
            <a:ext cx="10808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/>
              <a:t>Fuente: </a:t>
            </a:r>
          </a:p>
          <a:p>
            <a:r>
              <a:rPr lang="es-MX" sz="1200" dirty="0">
                <a:hlinkClick r:id="rId5"/>
              </a:rPr>
              <a:t>https://www.volvotrucks.us/news-and-stories/press-releases/2022/march/volvo-trucks-receives-largest-global-order-for-110-vnr-electric-trucks-from-a-maersk-company/</a:t>
            </a:r>
            <a:endParaRPr lang="es-MX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1DEDD1-024F-4C10-913D-196A873AB9A0}"/>
              </a:ext>
            </a:extLst>
          </p:cNvPr>
          <p:cNvSpPr txBox="1"/>
          <p:nvPr/>
        </p:nvSpPr>
        <p:spPr>
          <a:xfrm>
            <a:off x="838200" y="1681016"/>
            <a:ext cx="6572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>
                <a:solidFill>
                  <a:srgbClr val="141414"/>
                </a:solidFill>
                <a:effectLst/>
                <a:latin typeface="Maersk Headline" panose="00000500000000000000" pitchFamily="2" charset="0"/>
              </a:rPr>
              <a:t>“Maersk orders 110 Volvo VNR Electric trucks for North America”</a:t>
            </a:r>
          </a:p>
          <a:p>
            <a:endParaRPr lang="es-MX" i="1" dirty="0"/>
          </a:p>
        </p:txBody>
      </p:sp>
    </p:spTree>
    <p:extLst>
      <p:ext uri="{BB962C8B-B14F-4D97-AF65-F5344CB8AC3E}">
        <p14:creationId xmlns:p14="http://schemas.microsoft.com/office/powerpoint/2010/main" val="4014926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15500-3E0D-4F8F-A1AC-E31D1CB84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Integración de datos en tiempo real</a:t>
            </a:r>
            <a:endParaRPr lang="es-MX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8094925-41B7-403D-B885-148724730AF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061252" y="1437703"/>
            <a:ext cx="4735496" cy="435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26136D7-35EE-AC41-9828-5EDD551E05D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2200" y="1449292"/>
            <a:ext cx="5181600" cy="43281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8125A1D-EB49-4CEA-AF5F-F9FD837EBCDB}"/>
              </a:ext>
            </a:extLst>
          </p:cNvPr>
          <p:cNvSpPr txBox="1"/>
          <p:nvPr/>
        </p:nvSpPr>
        <p:spPr>
          <a:xfrm>
            <a:off x="738909" y="5883561"/>
            <a:ext cx="40041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/>
              <a:t>Fuente: </a:t>
            </a:r>
          </a:p>
          <a:p>
            <a:r>
              <a:rPr lang="es-MX" sz="1200" dirty="0">
                <a:hlinkClick r:id="rId5"/>
              </a:rPr>
              <a:t>https://mag.wcoomd.org/magazine/wco-news-87/tradelens/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1500164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40EE0-2030-455F-884C-23384E3E3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Versatilidad en la cadena de suministro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303DC9A-D45B-4C12-A1D7-9B67905E593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909638" y="1576248"/>
            <a:ext cx="5038723" cy="4351338"/>
          </a:xfr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4E26A18F-829B-4E84-AADA-2AD2C4F5D4D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129" y="3674435"/>
            <a:ext cx="3586066" cy="233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419EAB83-C96F-4A40-A91F-D0A3A88C378B}"/>
              </a:ext>
            </a:extLst>
          </p:cNvPr>
          <p:cNvSpPr txBox="1">
            <a:spLocks/>
          </p:cNvSpPr>
          <p:nvPr/>
        </p:nvSpPr>
        <p:spPr>
          <a:xfrm>
            <a:off x="6504389" y="1566417"/>
            <a:ext cx="5140216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1800" dirty="0" err="1">
                <a:solidFill>
                  <a:srgbClr val="42B1D6"/>
                </a:solidFill>
                <a:latin typeface="CIDFont+F3"/>
              </a:rPr>
              <a:t>Ocean</a:t>
            </a:r>
            <a:r>
              <a:rPr lang="es-MX" sz="1800" dirty="0">
                <a:solidFill>
                  <a:srgbClr val="42B1D6"/>
                </a:solidFill>
                <a:latin typeface="CIDFont+F3"/>
              </a:rPr>
              <a:t> Schedule </a:t>
            </a:r>
            <a:r>
              <a:rPr lang="es-MX" sz="1800" dirty="0" err="1">
                <a:solidFill>
                  <a:srgbClr val="42B1D6"/>
                </a:solidFill>
                <a:latin typeface="CIDFont+F3"/>
              </a:rPr>
              <a:t>Reliability</a:t>
            </a:r>
            <a:endParaRPr lang="es-MX" sz="1800" dirty="0">
              <a:solidFill>
                <a:srgbClr val="42B1D6"/>
              </a:solidFill>
              <a:latin typeface="CIDFont+F3"/>
            </a:endParaRPr>
          </a:p>
          <a:p>
            <a:r>
              <a:rPr lang="en-US" sz="1000" b="0" i="1" dirty="0">
                <a:effectLst/>
                <a:latin typeface="Verdana" panose="020B0604030504040204" pitchFamily="34" charset="0"/>
              </a:rPr>
              <a:t>“Schedule reliability declined by -1.3 percentage points M/M in April 2022 and was down Y/Y by -4.7 percentage points”</a:t>
            </a:r>
          </a:p>
          <a:p>
            <a:r>
              <a:rPr lang="en-US" sz="1000" b="0" i="1" dirty="0">
                <a:effectLst/>
                <a:latin typeface="Verdana" panose="020B0604030504040204" pitchFamily="34" charset="0"/>
              </a:rPr>
              <a:t>“The average delay for LATE vessel arrivals decreased once again, this time by -1.04 days to 6.41 days in April 2022”</a:t>
            </a:r>
          </a:p>
          <a:p>
            <a:r>
              <a:rPr lang="en-US" sz="1000" b="0" i="1" dirty="0">
                <a:effectLst/>
                <a:latin typeface="Verdana" panose="020B0604030504040204" pitchFamily="34" charset="0"/>
              </a:rPr>
              <a:t>“With schedule reliability of 47.5%, Maersk was the most reliable carrier in April 2022, followed by Hamburg Süd with 42.5%"</a:t>
            </a:r>
            <a:endParaRPr lang="en-US" sz="1200" i="1" dirty="0">
              <a:solidFill>
                <a:srgbClr val="141414"/>
              </a:solidFill>
              <a:latin typeface="CIDFont+F3"/>
              <a:hlinkClick r:id="rId5"/>
            </a:endParaRPr>
          </a:p>
          <a:p>
            <a:r>
              <a:rPr lang="en-US" sz="1050" dirty="0">
                <a:solidFill>
                  <a:srgbClr val="141414"/>
                </a:solidFill>
                <a:latin typeface="CIDFont+F3"/>
                <a:hlinkClick r:id="rId5"/>
              </a:rPr>
              <a:t>https://www.sea-intelligence.com/press-room/142-schedule-reliability-improvement-reversed-in-april-2022</a:t>
            </a:r>
            <a:endParaRPr lang="en-US" sz="1050" dirty="0">
              <a:solidFill>
                <a:srgbClr val="141414"/>
              </a:solidFill>
              <a:latin typeface="CIDFont+F3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89839C-86E1-4839-AD0F-8471CB5DC98E}"/>
              </a:ext>
            </a:extLst>
          </p:cNvPr>
          <p:cNvSpPr txBox="1"/>
          <p:nvPr/>
        </p:nvSpPr>
        <p:spPr>
          <a:xfrm>
            <a:off x="738909" y="5883561"/>
            <a:ext cx="6573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/>
              <a:t>Fuente: </a:t>
            </a:r>
          </a:p>
          <a:p>
            <a:r>
              <a:rPr lang="es-MX" sz="1200" dirty="0">
                <a:hlinkClick r:id="rId6"/>
              </a:rPr>
              <a:t>https://www.supplychaindive.com/news/ILWU-PMA-west-coast-labor-talks-no-strike-lockout/625447/</a:t>
            </a:r>
            <a:endParaRPr lang="es-MX" sz="1200" dirty="0"/>
          </a:p>
          <a:p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4102868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42716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167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CIDFont+F3</vt:lpstr>
      <vt:lpstr>Maersk Headline</vt:lpstr>
      <vt:lpstr>Verdana</vt:lpstr>
      <vt:lpstr>Tema de Office</vt:lpstr>
      <vt:lpstr>PowerPoint Presentation</vt:lpstr>
      <vt:lpstr>Sustentabilidad</vt:lpstr>
      <vt:lpstr>Integración de datos en tiempo real</vt:lpstr>
      <vt:lpstr>Versatilidad en la cadena de suministro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Erika Góngora Guerra</dc:creator>
  <cp:lastModifiedBy>Jorge Monzalvo Diaz</cp:lastModifiedBy>
  <cp:revision>2</cp:revision>
  <dcterms:created xsi:type="dcterms:W3CDTF">2022-04-08T22:25:56Z</dcterms:created>
  <dcterms:modified xsi:type="dcterms:W3CDTF">2022-06-23T22:14:43Z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55b24b8-e69b-4583-bfd0-d64b5cee0119_Enabled">
    <vt:lpwstr>true</vt:lpwstr>
  </property>
  <property fmtid="{D5CDD505-2E9C-101B-9397-08002B2CF9AE}" pid="3" name="MSIP_Label_455b24b8-e69b-4583-bfd0-d64b5cee0119_SetDate">
    <vt:lpwstr>2022-06-23T21:37:45Z</vt:lpwstr>
  </property>
  <property fmtid="{D5CDD505-2E9C-101B-9397-08002B2CF9AE}" pid="4" name="MSIP_Label_455b24b8-e69b-4583-bfd0-d64b5cee0119_Method">
    <vt:lpwstr>Privileged</vt:lpwstr>
  </property>
  <property fmtid="{D5CDD505-2E9C-101B-9397-08002B2CF9AE}" pid="5" name="MSIP_Label_455b24b8-e69b-4583-bfd0-d64b5cee0119_Name">
    <vt:lpwstr>Public</vt:lpwstr>
  </property>
  <property fmtid="{D5CDD505-2E9C-101B-9397-08002B2CF9AE}" pid="6" name="MSIP_Label_455b24b8-e69b-4583-bfd0-d64b5cee0119_SiteId">
    <vt:lpwstr>05d75c05-fa1a-42e7-9cf1-eb416c396f2d</vt:lpwstr>
  </property>
  <property fmtid="{D5CDD505-2E9C-101B-9397-08002B2CF9AE}" pid="7" name="MSIP_Label_455b24b8-e69b-4583-bfd0-d64b5cee0119_ActionId">
    <vt:lpwstr>167d2417-c45c-40a4-99c0-d7263abdacb3</vt:lpwstr>
  </property>
  <property fmtid="{D5CDD505-2E9C-101B-9397-08002B2CF9AE}" pid="8" name="MSIP_Label_455b24b8-e69b-4583-bfd0-d64b5cee0119_ContentBits">
    <vt:lpwstr>2</vt:lpwstr>
  </property>
</Properties>
</file>