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sldIdLst>
    <p:sldId id="256" r:id="rId2"/>
    <p:sldId id="258" r:id="rId3"/>
    <p:sldId id="257" r:id="rId4"/>
    <p:sldId id="259" r:id="rId5"/>
    <p:sldId id="261" r:id="rId6"/>
    <p:sldId id="262" r:id="rId7"/>
    <p:sldId id="264" r:id="rId8"/>
    <p:sldId id="268" r:id="rId9"/>
    <p:sldId id="269" r:id="rId10"/>
    <p:sldId id="266" r:id="rId11"/>
    <p:sldId id="265" r:id="rId12"/>
    <p:sldId id="267" r:id="rId13"/>
    <p:sldId id="260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28"/>
  </p:normalViewPr>
  <p:slideViewPr>
    <p:cSldViewPr snapToGrid="0" snapToObjects="1">
      <p:cViewPr varScale="1">
        <p:scale>
          <a:sx n="76" d="100"/>
          <a:sy n="76" d="100"/>
        </p:scale>
        <p:origin x="216" y="6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FB97B-1B66-554F-A764-3A37D9C933FA}" type="datetimeFigureOut">
              <a:rPr lang="es-MX" smtClean="0"/>
              <a:t>08/07/22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4E2EC-35ED-3F4D-AD02-1FA9E81D8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1559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FB97B-1B66-554F-A764-3A37D9C933FA}" type="datetimeFigureOut">
              <a:rPr lang="es-MX" smtClean="0"/>
              <a:t>08/07/22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4E2EC-35ED-3F4D-AD02-1FA9E81D8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98644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FB97B-1B66-554F-A764-3A37D9C933FA}" type="datetimeFigureOut">
              <a:rPr lang="es-MX" smtClean="0"/>
              <a:t>08/07/22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4E2EC-35ED-3F4D-AD02-1FA9E81D8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1807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FB97B-1B66-554F-A764-3A37D9C933FA}" type="datetimeFigureOut">
              <a:rPr lang="es-MX" smtClean="0"/>
              <a:t>08/07/22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4E2EC-35ED-3F4D-AD02-1FA9E81D8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56271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FB97B-1B66-554F-A764-3A37D9C933FA}" type="datetimeFigureOut">
              <a:rPr lang="es-MX" smtClean="0"/>
              <a:t>08/07/22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4E2EC-35ED-3F4D-AD02-1FA9E81D8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34520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FB97B-1B66-554F-A764-3A37D9C933FA}" type="datetimeFigureOut">
              <a:rPr lang="es-MX" smtClean="0"/>
              <a:t>08/07/22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4E2EC-35ED-3F4D-AD02-1FA9E81D8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57160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FB97B-1B66-554F-A764-3A37D9C933FA}" type="datetimeFigureOut">
              <a:rPr lang="es-MX" smtClean="0"/>
              <a:t>08/07/22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4E2EC-35ED-3F4D-AD02-1FA9E81D8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9030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FB97B-1B66-554F-A764-3A37D9C933FA}" type="datetimeFigureOut">
              <a:rPr lang="es-MX" smtClean="0"/>
              <a:t>08/07/22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4E2EC-35ED-3F4D-AD02-1FA9E81D8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82347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FB97B-1B66-554F-A764-3A37D9C933FA}" type="datetimeFigureOut">
              <a:rPr lang="es-MX" smtClean="0"/>
              <a:t>08/07/22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4E2EC-35ED-3F4D-AD02-1FA9E81D8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25755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FB97B-1B66-554F-A764-3A37D9C933FA}" type="datetimeFigureOut">
              <a:rPr lang="es-MX" smtClean="0"/>
              <a:t>08/07/22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4E2EC-35ED-3F4D-AD02-1FA9E81D8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70814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FB97B-1B66-554F-A764-3A37D9C933FA}" type="datetimeFigureOut">
              <a:rPr lang="es-MX" smtClean="0"/>
              <a:t>08/07/22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4E2EC-35ED-3F4D-AD02-1FA9E81D8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72097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FB97B-1B66-554F-A764-3A37D9C933FA}" type="datetimeFigureOut">
              <a:rPr lang="es-MX" smtClean="0"/>
              <a:t>08/07/22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4E2EC-35ED-3F4D-AD02-1FA9E81D8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439237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n 20">
            <a:extLst>
              <a:ext uri="{FF2B5EF4-FFF2-40B4-BE49-F238E27FC236}">
                <a16:creationId xmlns:a16="http://schemas.microsoft.com/office/drawing/2014/main" id="{55236BED-E1BB-DA50-69E0-46840426B5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934" y="643466"/>
            <a:ext cx="4596131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995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9B190909-AE69-D0CB-F052-31039309C0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10175" y="904346"/>
            <a:ext cx="5571650" cy="5049308"/>
          </a:xfrm>
        </p:spPr>
      </p:pic>
    </p:spTree>
    <p:extLst>
      <p:ext uri="{BB962C8B-B14F-4D97-AF65-F5344CB8AC3E}">
        <p14:creationId xmlns:p14="http://schemas.microsoft.com/office/powerpoint/2010/main" val="42422938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C2BDACDD-9BD7-7ADE-2DCC-CE71AA125E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43359" y="511743"/>
            <a:ext cx="3105282" cy="5834513"/>
          </a:xfrm>
        </p:spPr>
      </p:pic>
    </p:spTree>
    <p:extLst>
      <p:ext uri="{BB962C8B-B14F-4D97-AF65-F5344CB8AC3E}">
        <p14:creationId xmlns:p14="http://schemas.microsoft.com/office/powerpoint/2010/main" val="700730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30fed487-a11b-4fbb-b6b0-a69193d5622b" descr="30fed487-a11b-4fbb-b6b0-a69193d5622b">
            <a:hlinkClick r:id="" action="ppaction://media"/>
            <a:extLst>
              <a:ext uri="{FF2B5EF4-FFF2-40B4-BE49-F238E27FC236}">
                <a16:creationId xmlns:a16="http://schemas.microsoft.com/office/drawing/2014/main" id="{EB040D48-EB37-1556-05F3-48B8ABDA669B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0079" y="684212"/>
            <a:ext cx="10031841" cy="5489575"/>
          </a:xfrm>
        </p:spPr>
      </p:pic>
    </p:spTree>
    <p:extLst>
      <p:ext uri="{BB962C8B-B14F-4D97-AF65-F5344CB8AC3E}">
        <p14:creationId xmlns:p14="http://schemas.microsoft.com/office/powerpoint/2010/main" val="188853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9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B78ED431-2A84-42A1-32DF-980A973C91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4430" y="643466"/>
            <a:ext cx="9363139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356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1E884BED-2D4E-EB8A-FAE5-CF8BF5FEB0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33308" y="643466"/>
            <a:ext cx="512538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26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C6B8D4E-BE1D-CE38-D3A1-A4D83A4C76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678" y="643466"/>
            <a:ext cx="905864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807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B4C10F1D-5C4C-61D8-BCA1-850D9698CF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53945" y="643466"/>
            <a:ext cx="828411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381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99B9308A-70A7-1FA7-9456-5C7F333347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37766" y="643466"/>
            <a:ext cx="4916468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181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98FFBC0A-8F04-09C8-A4E5-0EC7EF99F5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38321" y="643466"/>
            <a:ext cx="5515357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872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69F7E3C-FCDA-40FF-18A0-A13F4D84C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0" y="463550"/>
            <a:ext cx="5435600" cy="593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3659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DC7341E9-FDAA-DBD5-68A5-E03B29E9D0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99386" y="1170119"/>
            <a:ext cx="8193228" cy="4517761"/>
          </a:xfrm>
        </p:spPr>
      </p:pic>
    </p:spTree>
    <p:extLst>
      <p:ext uri="{BB962C8B-B14F-4D97-AF65-F5344CB8AC3E}">
        <p14:creationId xmlns:p14="http://schemas.microsoft.com/office/powerpoint/2010/main" val="2510615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19FDD0CE-2508-F756-E838-7711A22ACA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06721" y="724314"/>
            <a:ext cx="5778557" cy="5409372"/>
          </a:xfrm>
        </p:spPr>
      </p:pic>
    </p:spTree>
    <p:extLst>
      <p:ext uri="{BB962C8B-B14F-4D97-AF65-F5344CB8AC3E}">
        <p14:creationId xmlns:p14="http://schemas.microsoft.com/office/powerpoint/2010/main" val="32353089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0</Words>
  <Application>Microsoft Macintosh PowerPoint</Application>
  <PresentationFormat>Panorámica</PresentationFormat>
  <Paragraphs>0</Paragraphs>
  <Slides>13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Carmen Estrada Ayala</dc:creator>
  <cp:lastModifiedBy>Carmen Estrada Ayala</cp:lastModifiedBy>
  <cp:revision>3</cp:revision>
  <dcterms:created xsi:type="dcterms:W3CDTF">2022-07-08T04:48:24Z</dcterms:created>
  <dcterms:modified xsi:type="dcterms:W3CDTF">2022-07-08T17:38:35Z</dcterms:modified>
</cp:coreProperties>
</file>