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0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3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30"/>
  </p:notesMasterIdLst>
  <p:sldIdLst>
    <p:sldId id="257" r:id="rId3"/>
    <p:sldId id="258" r:id="rId4"/>
    <p:sldId id="261" r:id="rId5"/>
    <p:sldId id="265" r:id="rId6"/>
    <p:sldId id="294" r:id="rId7"/>
    <p:sldId id="278" r:id="rId8"/>
    <p:sldId id="298" r:id="rId9"/>
    <p:sldId id="299" r:id="rId10"/>
    <p:sldId id="300" r:id="rId11"/>
    <p:sldId id="301" r:id="rId12"/>
    <p:sldId id="302" r:id="rId13"/>
    <p:sldId id="303" r:id="rId14"/>
    <p:sldId id="307" r:id="rId15"/>
    <p:sldId id="308" r:id="rId16"/>
    <p:sldId id="309" r:id="rId17"/>
    <p:sldId id="310" r:id="rId18"/>
    <p:sldId id="304" r:id="rId19"/>
    <p:sldId id="311" r:id="rId20"/>
    <p:sldId id="312" r:id="rId21"/>
    <p:sldId id="305" r:id="rId22"/>
    <p:sldId id="313" r:id="rId23"/>
    <p:sldId id="314" r:id="rId24"/>
    <p:sldId id="306" r:id="rId25"/>
    <p:sldId id="291" r:id="rId26"/>
    <p:sldId id="292" r:id="rId27"/>
    <p:sldId id="297" r:id="rId28"/>
    <p:sldId id="277" r:id="rId29"/>
  </p:sldIdLst>
  <p:sldSz cx="12192000" cy="6858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gJ6szc4TcZ/gGrHhsT+TQ1wG6E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1C2D"/>
    <a:srgbClr val="DB7014"/>
    <a:srgbClr val="92D04E"/>
    <a:srgbClr val="18B4D5"/>
    <a:srgbClr val="E9485C"/>
    <a:srgbClr val="D90000"/>
    <a:srgbClr val="009AC5"/>
    <a:srgbClr val="FD0000"/>
    <a:srgbClr val="56BB4B"/>
    <a:srgbClr val="F89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0DAEA2-60AF-4E08-A5B1-89FBC28DE40B}">
  <a:tblStyle styleId="{C30DAEA2-60AF-4E08-A5B1-89FBC28DE40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tcBdr/>
        <a:fill>
          <a:solidFill>
            <a:srgbClr val="D0DEE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0DEE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6"/>
    <p:restoredTop sz="94656"/>
  </p:normalViewPr>
  <p:slideViewPr>
    <p:cSldViewPr snapToGrid="0">
      <p:cViewPr varScale="1">
        <p:scale>
          <a:sx n="84" d="100"/>
          <a:sy n="84" d="100"/>
        </p:scale>
        <p:origin x="9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Hoja_de_c_lculo_de_Microsoft_Excel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Tasa anual</c:v>
                </c:pt>
              </c:strCache>
            </c:strRef>
          </c:tx>
          <c:spPr>
            <a:ln w="28575" cap="rnd">
              <a:solidFill>
                <a:srgbClr val="18B4D5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18B4D5"/>
              </a:solidFill>
              <a:ln w="9525">
                <a:noFill/>
              </a:ln>
              <a:effectLst/>
            </c:spPr>
          </c:marker>
          <c:dPt>
            <c:idx val="1"/>
            <c:marker>
              <c:symbol val="circle"/>
              <c:size val="8"/>
              <c:spPr>
                <a:solidFill>
                  <a:srgbClr val="FD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B5FB-A046-B467-1155761D4722}"/>
              </c:ext>
            </c:extLst>
          </c:dPt>
          <c:dPt>
            <c:idx val="9"/>
            <c:marker>
              <c:symbol val="circle"/>
              <c:size val="8"/>
              <c:spPr>
                <a:solidFill>
                  <a:srgbClr val="FD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B5FB-A046-B467-1155761D4722}"/>
              </c:ext>
            </c:extLst>
          </c:dPt>
          <c:dPt>
            <c:idx val="19"/>
            <c:marker>
              <c:symbol val="circle"/>
              <c:size val="8"/>
              <c:spPr>
                <a:solidFill>
                  <a:srgbClr val="FD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B5FB-A046-B467-1155761D4722}"/>
              </c:ext>
            </c:extLst>
          </c:dPt>
          <c:dPt>
            <c:idx val="20"/>
            <c:marker>
              <c:symbol val="circle"/>
              <c:size val="8"/>
              <c:spPr>
                <a:solidFill>
                  <a:srgbClr val="FD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B5FB-A046-B467-1155761D4722}"/>
              </c:ext>
            </c:extLst>
          </c:dPt>
          <c:dLbls>
            <c:dLbl>
              <c:idx val="1"/>
              <c:layout>
                <c:manualLayout>
                  <c:x val="-3.1466441774222718E-2"/>
                  <c:y val="5.23097201880176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D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FB-A046-B467-1155761D4722}"/>
                </c:ext>
              </c:extLst>
            </c:dLbl>
            <c:dLbl>
              <c:idx val="5"/>
              <c:layout>
                <c:manualLayout>
                  <c:x val="-2.7888394642921241E-2"/>
                  <c:y val="3.88659745360636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5FB-A046-B467-1155761D4722}"/>
                </c:ext>
              </c:extLst>
            </c:dLbl>
            <c:dLbl>
              <c:idx val="7"/>
              <c:layout>
                <c:manualLayout>
                  <c:x val="-5.3676121715364448E-2"/>
                  <c:y val="1.73559814929374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FB-A046-B467-1155761D4722}"/>
                </c:ext>
              </c:extLst>
            </c:dLbl>
            <c:dLbl>
              <c:idx val="8"/>
              <c:layout>
                <c:manualLayout>
                  <c:x val="-4.2496448265149271E-3"/>
                  <c:y val="-1.49090080717519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5FB-A046-B467-1155761D4722}"/>
                </c:ext>
              </c:extLst>
            </c:dLbl>
            <c:dLbl>
              <c:idx val="9"/>
              <c:layout>
                <c:manualLayout>
                  <c:x val="-3.0391953146204229E-2"/>
                  <c:y val="4.155472366645453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D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FB-A046-B467-1155761D4722}"/>
                </c:ext>
              </c:extLst>
            </c:dLbl>
            <c:dLbl>
              <c:idx val="13"/>
              <c:layout>
                <c:manualLayout>
                  <c:x val="-2.7888394642921279E-2"/>
                  <c:y val="3.88659745360637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FB-A046-B467-1155761D4722}"/>
                </c:ext>
              </c:extLst>
            </c:dLbl>
            <c:dLbl>
              <c:idx val="17"/>
              <c:layout>
                <c:manualLayout>
                  <c:x val="-2.7888394642921203E-2"/>
                  <c:y val="4.15547236664545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5FB-A046-B467-1155761D4722}"/>
                </c:ext>
              </c:extLst>
            </c:dLbl>
            <c:dLbl>
              <c:idx val="19"/>
              <c:layout>
                <c:manualLayout>
                  <c:x val="-5.6179680218647436E-2"/>
                  <c:y val="2.811097801450061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D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FB-A046-B467-1155761D4722}"/>
                </c:ext>
              </c:extLst>
            </c:dLbl>
            <c:dLbl>
              <c:idx val="20"/>
              <c:layout>
                <c:manualLayout>
                  <c:x val="-3.0391953146204229E-2"/>
                  <c:y val="4.15547236664544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D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FB-A046-B467-1155761D47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18B4D5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Hoja1!$A$2:$A$23</c:f>
              <c:numCache>
                <c:formatCode>0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Hoja1!$B$2:$B$23</c:f>
              <c:numCache>
                <c:formatCode>0.0%</c:formatCode>
                <c:ptCount val="22"/>
                <c:pt idx="0">
                  <c:v>4.7E-2</c:v>
                </c:pt>
                <c:pt idx="1">
                  <c:v>-2E-3</c:v>
                </c:pt>
                <c:pt idx="2">
                  <c:v>0</c:v>
                </c:pt>
                <c:pt idx="3">
                  <c:v>1.4999999999999999E-2</c:v>
                </c:pt>
                <c:pt idx="4">
                  <c:v>3.6999999999999998E-2</c:v>
                </c:pt>
                <c:pt idx="5">
                  <c:v>2.5000000000000001E-2</c:v>
                </c:pt>
                <c:pt idx="6">
                  <c:v>4.4999999999999998E-2</c:v>
                </c:pt>
                <c:pt idx="7">
                  <c:v>2.3E-2</c:v>
                </c:pt>
                <c:pt idx="8">
                  <c:v>8.9999999999999993E-3</c:v>
                </c:pt>
                <c:pt idx="9">
                  <c:v>-5.0999999999999997E-2</c:v>
                </c:pt>
                <c:pt idx="10">
                  <c:v>5.0999999999999997E-2</c:v>
                </c:pt>
                <c:pt idx="11">
                  <c:v>3.6999999999999998E-2</c:v>
                </c:pt>
                <c:pt idx="12">
                  <c:v>3.4000000000000002E-2</c:v>
                </c:pt>
                <c:pt idx="13">
                  <c:v>1.6E-2</c:v>
                </c:pt>
                <c:pt idx="14">
                  <c:v>2.9000000000000001E-2</c:v>
                </c:pt>
                <c:pt idx="15">
                  <c:v>3.3000000000000002E-2</c:v>
                </c:pt>
                <c:pt idx="16">
                  <c:v>2.4E-2</c:v>
                </c:pt>
                <c:pt idx="17">
                  <c:v>2.3E-2</c:v>
                </c:pt>
                <c:pt idx="18">
                  <c:v>2.1999999999999999E-2</c:v>
                </c:pt>
                <c:pt idx="19">
                  <c:v>-1E-3</c:v>
                </c:pt>
                <c:pt idx="20">
                  <c:v>-8.5000000000000006E-2</c:v>
                </c:pt>
                <c:pt idx="21">
                  <c:v>0.05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5FB-A046-B467-1155761D47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779168"/>
        <c:axId val="96104736"/>
      </c:lineChart>
      <c:catAx>
        <c:axId val="9577916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6104736"/>
        <c:crosses val="autoZero"/>
        <c:auto val="1"/>
        <c:lblAlgn val="ctr"/>
        <c:lblOffset val="100"/>
        <c:noMultiLvlLbl val="0"/>
      </c:catAx>
      <c:valAx>
        <c:axId val="9610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Tasa anual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577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15438184923046"/>
          <c:y val="3.5252855677950778E-2"/>
          <c:w val="0.80800385732956914"/>
          <c:h val="0.78467110841126964"/>
        </c:manualLayout>
      </c:layout>
      <c:lineChart>
        <c:grouping val="standard"/>
        <c:varyColors val="0"/>
        <c:ser>
          <c:idx val="0"/>
          <c:order val="0"/>
          <c:tx>
            <c:strRef>
              <c:f>Hoja1!$C$1</c:f>
              <c:strCache>
                <c:ptCount val="1"/>
                <c:pt idx="0">
                  <c:v> Saldo de la balanza comercial </c:v>
                </c:pt>
              </c:strCache>
            </c:strRef>
          </c:tx>
          <c:spPr>
            <a:ln w="28575" cap="rnd">
              <a:solidFill>
                <a:srgbClr val="18B4D5"/>
              </a:solidFill>
              <a:round/>
            </a:ln>
            <a:effectLst/>
          </c:spPr>
          <c:marker>
            <c:symbol val="none"/>
          </c:marker>
          <c:dPt>
            <c:idx val="39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5571-844D-B47B-45D3675803CF}"/>
              </c:ext>
            </c:extLst>
          </c:dPt>
          <c:dPt>
            <c:idx val="43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5571-844D-B47B-45D3675803CF}"/>
              </c:ext>
            </c:extLst>
          </c:dPt>
          <c:dPt>
            <c:idx val="5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5571-844D-B47B-45D3675803CF}"/>
              </c:ext>
            </c:extLst>
          </c:dPt>
          <c:dPt>
            <c:idx val="60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5571-844D-B47B-45D3675803CF}"/>
              </c:ext>
            </c:extLst>
          </c:dPt>
          <c:dPt>
            <c:idx val="6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4-5571-844D-B47B-45D3675803CF}"/>
              </c:ext>
            </c:extLst>
          </c:dPt>
          <c:dPt>
            <c:idx val="6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5571-844D-B47B-45D3675803CF}"/>
              </c:ext>
            </c:extLst>
          </c:dPt>
          <c:dPt>
            <c:idx val="6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5571-844D-B47B-45D3675803CF}"/>
              </c:ext>
            </c:extLst>
          </c:dPt>
          <c:dPt>
            <c:idx val="64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D25A-7147-B404-16EB712B0C82}"/>
              </c:ext>
            </c:extLst>
          </c:dPt>
          <c:dLbls>
            <c:dLbl>
              <c:idx val="39"/>
              <c:layout>
                <c:manualLayout>
                  <c:x val="-8.9182556125532844E-2"/>
                  <c:y val="1.3751866518103196E-2"/>
                </c:manualLayout>
              </c:layout>
              <c:tx>
                <c:rich>
                  <a:bodyPr/>
                  <a:lstStyle/>
                  <a:p>
                    <a:fld id="{39664D59-750C-5E43-9729-5F02096DDB11}" type="VALUE">
                      <a:rPr lang="en-US" b="1" smtClean="0">
                        <a:solidFill>
                          <a:srgbClr val="18B4D5"/>
                        </a:solidFill>
                      </a:rPr>
                      <a:pPr/>
                      <a:t>[VALOR]</a:t>
                    </a:fld>
                    <a:endParaRPr lang="en-US" b="1" dirty="0">
                      <a:solidFill>
                        <a:srgbClr val="18B4D5"/>
                      </a:solidFill>
                    </a:endParaRPr>
                  </a:p>
                  <a:p>
                    <a:r>
                      <a:rPr lang="en-US" b="1" dirty="0">
                        <a:solidFill>
                          <a:srgbClr val="18B4D5"/>
                        </a:solidFill>
                      </a:rPr>
                      <a:t>(abr2020)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571-844D-B47B-45D3675803CF}"/>
                </c:ext>
              </c:extLst>
            </c:dLbl>
            <c:dLbl>
              <c:idx val="43"/>
              <c:layout>
                <c:manualLayout>
                  <c:x val="-4.2979545120738677E-2"/>
                  <c:y val="-6.3258585983274704E-2"/>
                </c:manualLayout>
              </c:layout>
              <c:tx>
                <c:rich>
                  <a:bodyPr/>
                  <a:lstStyle/>
                  <a:p>
                    <a:fld id="{00FB5063-919A-C242-9B02-CEF347EB3EC4}" type="VALUE">
                      <a:rPr lang="en-US" b="1" smtClean="0">
                        <a:solidFill>
                          <a:srgbClr val="18B4D5"/>
                        </a:solidFill>
                      </a:rPr>
                      <a:pPr/>
                      <a:t>[VALOR]</a:t>
                    </a:fld>
                    <a:endParaRPr lang="en-US" b="1" dirty="0">
                      <a:solidFill>
                        <a:srgbClr val="18B4D5"/>
                      </a:solidFill>
                    </a:endParaRPr>
                  </a:p>
                  <a:p>
                    <a:r>
                      <a:rPr lang="en-US" b="1" dirty="0">
                        <a:solidFill>
                          <a:srgbClr val="18B4D5"/>
                        </a:solidFill>
                      </a:rPr>
                      <a:t>(ago2020)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571-844D-B47B-45D3675803CF}"/>
                </c:ext>
              </c:extLst>
            </c:dLbl>
            <c:dLbl>
              <c:idx val="60"/>
              <c:layout>
                <c:manualLayout>
                  <c:x val="-6.0171363169034153E-2"/>
                  <c:y val="6.3258585983274704E-2"/>
                </c:manualLayout>
              </c:layout>
              <c:tx>
                <c:rich>
                  <a:bodyPr/>
                  <a:lstStyle/>
                  <a:p>
                    <a:fld id="{D1B0107F-B6CF-F146-93FB-B67A27F4ABCC}" type="VALUE">
                      <a:rPr lang="en-US" b="1" smtClean="0"/>
                      <a:pPr/>
                      <a:t>[VALOR]</a:t>
                    </a:fld>
                    <a:endParaRPr lang="en-US" b="1" dirty="0"/>
                  </a:p>
                  <a:p>
                    <a:r>
                      <a:rPr lang="en-US" b="1" dirty="0"/>
                      <a:t>(ene2022)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571-844D-B47B-45D3675803CF}"/>
                </c:ext>
              </c:extLst>
            </c:dLbl>
            <c:dLbl>
              <c:idx val="64"/>
              <c:layout>
                <c:manualLayout>
                  <c:x val="-1.0744886280186245E-3"/>
                  <c:y val="-6.3258585983274704E-2"/>
                </c:manualLayout>
              </c:layout>
              <c:tx>
                <c:rich>
                  <a:bodyPr/>
                  <a:lstStyle/>
                  <a:p>
                    <a:fld id="{67040FB3-3800-2F4A-B63B-FFE8C25C4BE8}" type="VALUE">
                      <a:rPr lang="en-US" smtClean="0"/>
                      <a:pPr/>
                      <a:t>[VALOR]</a:t>
                    </a:fld>
                    <a:endParaRPr lang="en-US" dirty="0"/>
                  </a:p>
                  <a:p>
                    <a:r>
                      <a:rPr lang="en-US" dirty="0"/>
                      <a:t>(may2022)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25A-7147-B404-16EB712B0C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18B4D5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Hoja1!$A$2:$B$66</c:f>
              <c:multiLvlStrCache>
                <c:ptCount val="65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</c:v>
                  </c:pt>
                  <c:pt idx="53">
                    <c:v>jun</c:v>
                  </c:pt>
                  <c:pt idx="54">
                    <c:v>jul</c:v>
                  </c:pt>
                  <c:pt idx="55">
                    <c:v>ago</c:v>
                  </c:pt>
                  <c:pt idx="56">
                    <c:v>sep</c:v>
                  </c:pt>
                  <c:pt idx="57">
                    <c:v>oct</c:v>
                  </c:pt>
                  <c:pt idx="58">
                    <c:v>nov</c:v>
                  </c:pt>
                  <c:pt idx="59">
                    <c:v>dic</c:v>
                  </c:pt>
                  <c:pt idx="60">
                    <c:v>ene</c:v>
                  </c:pt>
                  <c:pt idx="61">
                    <c:v>feb</c:v>
                  </c:pt>
                  <c:pt idx="62">
                    <c:v>mar</c:v>
                  </c:pt>
                  <c:pt idx="63">
                    <c:v>abr</c:v>
                  </c:pt>
                  <c:pt idx="64">
                    <c:v>may</c:v>
                  </c:pt>
                </c:lvl>
                <c:lvl>
                  <c:pt idx="0">
                    <c:v>2017</c:v>
                  </c:pt>
                  <c:pt idx="12">
                    <c:v>2018</c:v>
                  </c:pt>
                  <c:pt idx="24">
                    <c:v>2019</c:v>
                  </c:pt>
                  <c:pt idx="36">
                    <c:v>2020</c:v>
                  </c:pt>
                  <c:pt idx="48">
                    <c:v>2021</c:v>
                  </c:pt>
                  <c:pt idx="60">
                    <c:v>2022</c:v>
                  </c:pt>
                </c:lvl>
              </c:multiLvlStrCache>
            </c:multiLvlStrRef>
          </c:cat>
          <c:val>
            <c:numRef>
              <c:f>Hoja1!$C$2:$C$66</c:f>
              <c:numCache>
                <c:formatCode>_-"$"* #,##0.0_-;\-"$"* #,##0.0_-;_-"$"* "-"??_-;_-@_-</c:formatCode>
                <c:ptCount val="65"/>
                <c:pt idx="0">
                  <c:v>-521.88329167132702</c:v>
                </c:pt>
                <c:pt idx="1">
                  <c:v>-502.510518098582</c:v>
                </c:pt>
                <c:pt idx="2">
                  <c:v>-1160.68373967973</c:v>
                </c:pt>
                <c:pt idx="3">
                  <c:v>-592.81196288926901</c:v>
                </c:pt>
                <c:pt idx="4">
                  <c:v>-1528.4573675286399</c:v>
                </c:pt>
                <c:pt idx="5">
                  <c:v>-812.89048111987904</c:v>
                </c:pt>
                <c:pt idx="6">
                  <c:v>-667.92107982806897</c:v>
                </c:pt>
                <c:pt idx="7">
                  <c:v>-1622.0701029199599</c:v>
                </c:pt>
                <c:pt idx="8">
                  <c:v>-1345.0238367643201</c:v>
                </c:pt>
                <c:pt idx="9">
                  <c:v>-1132.7966306539599</c:v>
                </c:pt>
                <c:pt idx="10">
                  <c:v>163.17686823355999</c:v>
                </c:pt>
                <c:pt idx="11">
                  <c:v>-1161.5266344956699</c:v>
                </c:pt>
                <c:pt idx="12">
                  <c:v>-689.51495092319101</c:v>
                </c:pt>
                <c:pt idx="13">
                  <c:v>-393.65101853674201</c:v>
                </c:pt>
                <c:pt idx="14">
                  <c:v>-911.32970504838704</c:v>
                </c:pt>
                <c:pt idx="15">
                  <c:v>-910.00644740881603</c:v>
                </c:pt>
                <c:pt idx="16">
                  <c:v>-2438.3328950699902</c:v>
                </c:pt>
                <c:pt idx="17">
                  <c:v>-2108.5283573904999</c:v>
                </c:pt>
                <c:pt idx="18">
                  <c:v>-1567.7507231714601</c:v>
                </c:pt>
                <c:pt idx="19">
                  <c:v>-1092.6384832076801</c:v>
                </c:pt>
                <c:pt idx="20">
                  <c:v>-116.35560940786399</c:v>
                </c:pt>
                <c:pt idx="21">
                  <c:v>-1176.24839865693</c:v>
                </c:pt>
                <c:pt idx="22">
                  <c:v>-2217.4799205333402</c:v>
                </c:pt>
                <c:pt idx="23">
                  <c:v>245.86453321448801</c:v>
                </c:pt>
                <c:pt idx="24">
                  <c:v>-813.58474089401102</c:v>
                </c:pt>
                <c:pt idx="25">
                  <c:v>174.66412007553299</c:v>
                </c:pt>
                <c:pt idx="26">
                  <c:v>-178.30081270965101</c:v>
                </c:pt>
                <c:pt idx="27">
                  <c:v>-225.47686331596199</c:v>
                </c:pt>
                <c:pt idx="28">
                  <c:v>271.888018979398</c:v>
                </c:pt>
                <c:pt idx="29">
                  <c:v>802.13609328973905</c:v>
                </c:pt>
                <c:pt idx="30">
                  <c:v>472.22111770225098</c:v>
                </c:pt>
                <c:pt idx="31">
                  <c:v>1253.0892463774801</c:v>
                </c:pt>
                <c:pt idx="32">
                  <c:v>838.36972774088304</c:v>
                </c:pt>
                <c:pt idx="33">
                  <c:v>422.12611001878099</c:v>
                </c:pt>
                <c:pt idx="34">
                  <c:v>1043.2523175991601</c:v>
                </c:pt>
                <c:pt idx="35">
                  <c:v>1367.7420573389199</c:v>
                </c:pt>
                <c:pt idx="36">
                  <c:v>2134.77497497698</c:v>
                </c:pt>
                <c:pt idx="37">
                  <c:v>1318.94091414327</c:v>
                </c:pt>
                <c:pt idx="38">
                  <c:v>1667.13824921838</c:v>
                </c:pt>
                <c:pt idx="39">
                  <c:v>-4648.9172915687404</c:v>
                </c:pt>
                <c:pt idx="40">
                  <c:v>-3713.1990475765201</c:v>
                </c:pt>
                <c:pt idx="41">
                  <c:v>4294.5667827621301</c:v>
                </c:pt>
                <c:pt idx="42">
                  <c:v>7020.3218737629404</c:v>
                </c:pt>
                <c:pt idx="43">
                  <c:v>7083.1714145528003</c:v>
                </c:pt>
                <c:pt idx="44">
                  <c:v>5365.8781193827199</c:v>
                </c:pt>
                <c:pt idx="45">
                  <c:v>6961.0876262346901</c:v>
                </c:pt>
                <c:pt idx="46">
                  <c:v>3553.5341534457202</c:v>
                </c:pt>
                <c:pt idx="47">
                  <c:v>3854.8623793685902</c:v>
                </c:pt>
                <c:pt idx="48">
                  <c:v>3274.0664977656302</c:v>
                </c:pt>
                <c:pt idx="49">
                  <c:v>1760.5954881006401</c:v>
                </c:pt>
                <c:pt idx="50">
                  <c:v>-4235.28314711244</c:v>
                </c:pt>
                <c:pt idx="51">
                  <c:v>-332.03234028382298</c:v>
                </c:pt>
                <c:pt idx="52">
                  <c:v>-1061.7419998267501</c:v>
                </c:pt>
                <c:pt idx="53">
                  <c:v>-1042.5279520198401</c:v>
                </c:pt>
                <c:pt idx="54">
                  <c:v>-2642.5398272666898</c:v>
                </c:pt>
                <c:pt idx="55">
                  <c:v>-2259.4568629708201</c:v>
                </c:pt>
                <c:pt idx="56">
                  <c:v>-1093.5847703664799</c:v>
                </c:pt>
                <c:pt idx="57">
                  <c:v>-1406.7628248850101</c:v>
                </c:pt>
                <c:pt idx="58">
                  <c:v>613.502521422737</c:v>
                </c:pt>
                <c:pt idx="59">
                  <c:v>-1514.7019574788201</c:v>
                </c:pt>
                <c:pt idx="60">
                  <c:v>-2663.5354321808099</c:v>
                </c:pt>
                <c:pt idx="61">
                  <c:v>-124.304413202763</c:v>
                </c:pt>
                <c:pt idx="62">
                  <c:v>-2150.6217995329198</c:v>
                </c:pt>
                <c:pt idx="63">
                  <c:v>-4316.2975333596496</c:v>
                </c:pt>
                <c:pt idx="64">
                  <c:v>-3803.9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5571-844D-B47B-45D3675803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72530192"/>
        <c:axId val="1973083920"/>
      </c:lineChart>
      <c:catAx>
        <c:axId val="197253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973083920"/>
        <c:crosses val="autoZero"/>
        <c:auto val="1"/>
        <c:lblAlgn val="ctr"/>
        <c:lblOffset val="100"/>
        <c:noMultiLvlLbl val="0"/>
      </c:catAx>
      <c:valAx>
        <c:axId val="1973083920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Millones de dólares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_-&quot;$&quot;* #,##0.0_-;\-&quot;$&quot;* #,##0.0_-;_-&quot;$&quot;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97253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148255222529213E-2"/>
          <c:y val="0.1909530721629156"/>
          <c:w val="0.90000946878226318"/>
          <c:h val="0.47136171279330696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Inflación general</c:v>
                </c:pt>
              </c:strCache>
            </c:strRef>
          </c:tx>
          <c:spPr>
            <a:ln w="28575" cap="rnd">
              <a:solidFill>
                <a:srgbClr val="E9485C"/>
              </a:solidFill>
              <a:round/>
            </a:ln>
            <a:effectLst/>
          </c:spPr>
          <c:marker>
            <c:symbol val="none"/>
          </c:marker>
          <c:cat>
            <c:multiLvlStrRef>
              <c:f>Hoja1!$A$2:$B$91</c:f>
              <c:multiLvlStrCache>
                <c:ptCount val="90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</c:v>
                  </c:pt>
                  <c:pt idx="53">
                    <c:v>Jun</c:v>
                  </c:pt>
                  <c:pt idx="54">
                    <c:v>Jul</c:v>
                  </c:pt>
                  <c:pt idx="55">
                    <c:v>Ago</c:v>
                  </c:pt>
                  <c:pt idx="56">
                    <c:v>Sep</c:v>
                  </c:pt>
                  <c:pt idx="57">
                    <c:v>Oct</c:v>
                  </c:pt>
                  <c:pt idx="58">
                    <c:v>Nov</c:v>
                  </c:pt>
                  <c:pt idx="59">
                    <c:v>Dic</c:v>
                  </c:pt>
                  <c:pt idx="60">
                    <c:v>Ene</c:v>
                  </c:pt>
                  <c:pt idx="61">
                    <c:v>Feb</c:v>
                  </c:pt>
                  <c:pt idx="62">
                    <c:v>Mar</c:v>
                  </c:pt>
                  <c:pt idx="63">
                    <c:v>Abr</c:v>
                  </c:pt>
                  <c:pt idx="64">
                    <c:v>May</c:v>
                  </c:pt>
                  <c:pt idx="65">
                    <c:v>Jun</c:v>
                  </c:pt>
                  <c:pt idx="66">
                    <c:v>Jul</c:v>
                  </c:pt>
                  <c:pt idx="67">
                    <c:v>Ago</c:v>
                  </c:pt>
                  <c:pt idx="68">
                    <c:v>Sep</c:v>
                  </c:pt>
                  <c:pt idx="69">
                    <c:v>Oct</c:v>
                  </c:pt>
                  <c:pt idx="70">
                    <c:v>Nov</c:v>
                  </c:pt>
                  <c:pt idx="71">
                    <c:v>Dic</c:v>
                  </c:pt>
                  <c:pt idx="72">
                    <c:v>Ene</c:v>
                  </c:pt>
                  <c:pt idx="73">
                    <c:v>Feb</c:v>
                  </c:pt>
                  <c:pt idx="74">
                    <c:v>Mar</c:v>
                  </c:pt>
                  <c:pt idx="75">
                    <c:v>Abr</c:v>
                  </c:pt>
                  <c:pt idx="76">
                    <c:v>May</c:v>
                  </c:pt>
                  <c:pt idx="77">
                    <c:v>Jun</c:v>
                  </c:pt>
                  <c:pt idx="78">
                    <c:v>Jul</c:v>
                  </c:pt>
                  <c:pt idx="79">
                    <c:v>Ago</c:v>
                  </c:pt>
                  <c:pt idx="80">
                    <c:v>Sep</c:v>
                  </c:pt>
                  <c:pt idx="81">
                    <c:v>Oct</c:v>
                  </c:pt>
                  <c:pt idx="82">
                    <c:v>Nov</c:v>
                  </c:pt>
                  <c:pt idx="83">
                    <c:v>Dic</c:v>
                  </c:pt>
                  <c:pt idx="84">
                    <c:v>Ene</c:v>
                  </c:pt>
                  <c:pt idx="85">
                    <c:v>Feb</c:v>
                  </c:pt>
                  <c:pt idx="86">
                    <c:v>Mar</c:v>
                  </c:pt>
                  <c:pt idx="87">
                    <c:v>Abr</c:v>
                  </c:pt>
                  <c:pt idx="88">
                    <c:v>May</c:v>
                  </c:pt>
                  <c:pt idx="89">
                    <c:v>Jun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  <c:pt idx="36">
                    <c:v>2018</c:v>
                  </c:pt>
                  <c:pt idx="48">
                    <c:v>2019</c:v>
                  </c:pt>
                  <c:pt idx="60">
                    <c:v>2020</c:v>
                  </c:pt>
                  <c:pt idx="72">
                    <c:v>2021</c:v>
                  </c:pt>
                  <c:pt idx="84">
                    <c:v>2022</c:v>
                  </c:pt>
                </c:lvl>
              </c:multiLvlStrCache>
            </c:multiLvlStrRef>
          </c:cat>
          <c:val>
            <c:numRef>
              <c:f>Hoja1!$C$2:$C$91</c:f>
              <c:numCache>
                <c:formatCode>0.0%</c:formatCode>
                <c:ptCount val="90"/>
                <c:pt idx="0">
                  <c:v>3.0699999999999998E-2</c:v>
                </c:pt>
                <c:pt idx="1">
                  <c:v>0.03</c:v>
                </c:pt>
                <c:pt idx="2">
                  <c:v>3.1400000000000004E-2</c:v>
                </c:pt>
                <c:pt idx="3">
                  <c:v>3.0600000000000002E-2</c:v>
                </c:pt>
                <c:pt idx="4">
                  <c:v>2.8799999999999999E-2</c:v>
                </c:pt>
                <c:pt idx="5">
                  <c:v>2.87E-2</c:v>
                </c:pt>
                <c:pt idx="6">
                  <c:v>2.7400000000000001E-2</c:v>
                </c:pt>
                <c:pt idx="7">
                  <c:v>2.5899999999999999E-2</c:v>
                </c:pt>
                <c:pt idx="8">
                  <c:v>2.52E-2</c:v>
                </c:pt>
                <c:pt idx="9">
                  <c:v>2.4799999999999999E-2</c:v>
                </c:pt>
                <c:pt idx="10">
                  <c:v>2.2099999999999998E-2</c:v>
                </c:pt>
                <c:pt idx="11">
                  <c:v>2.1299999999999999E-2</c:v>
                </c:pt>
                <c:pt idx="12">
                  <c:v>2.6099999999999998E-2</c:v>
                </c:pt>
                <c:pt idx="13">
                  <c:v>2.87E-2</c:v>
                </c:pt>
                <c:pt idx="14">
                  <c:v>2.6000000000000002E-2</c:v>
                </c:pt>
                <c:pt idx="15">
                  <c:v>2.5399999999999999E-2</c:v>
                </c:pt>
                <c:pt idx="16">
                  <c:v>2.6000000000000002E-2</c:v>
                </c:pt>
                <c:pt idx="17">
                  <c:v>2.5399999999999999E-2</c:v>
                </c:pt>
                <c:pt idx="18">
                  <c:v>2.6499999999999999E-2</c:v>
                </c:pt>
                <c:pt idx="19">
                  <c:v>2.7300000000000001E-2</c:v>
                </c:pt>
                <c:pt idx="20">
                  <c:v>2.9700000000000001E-2</c:v>
                </c:pt>
                <c:pt idx="21">
                  <c:v>3.0600000000000002E-2</c:v>
                </c:pt>
                <c:pt idx="22">
                  <c:v>3.3099999999999997E-2</c:v>
                </c:pt>
                <c:pt idx="23">
                  <c:v>3.3599999999999998E-2</c:v>
                </c:pt>
                <c:pt idx="24">
                  <c:v>4.7199999999999999E-2</c:v>
                </c:pt>
                <c:pt idx="25">
                  <c:v>4.8600000000000004E-2</c:v>
                </c:pt>
                <c:pt idx="26">
                  <c:v>5.3499999999999999E-2</c:v>
                </c:pt>
                <c:pt idx="27">
                  <c:v>5.8200000000000002E-2</c:v>
                </c:pt>
                <c:pt idx="28">
                  <c:v>6.1600000000000002E-2</c:v>
                </c:pt>
                <c:pt idx="29">
                  <c:v>6.3099999999999989E-2</c:v>
                </c:pt>
                <c:pt idx="30">
                  <c:v>6.4399999999999999E-2</c:v>
                </c:pt>
                <c:pt idx="31">
                  <c:v>6.6600000000000006E-2</c:v>
                </c:pt>
                <c:pt idx="32">
                  <c:v>6.3500000000000001E-2</c:v>
                </c:pt>
                <c:pt idx="33">
                  <c:v>6.3700000000000007E-2</c:v>
                </c:pt>
                <c:pt idx="34">
                  <c:v>6.6299999999999998E-2</c:v>
                </c:pt>
                <c:pt idx="35">
                  <c:v>6.7699999999999996E-2</c:v>
                </c:pt>
                <c:pt idx="36">
                  <c:v>5.5500000000000001E-2</c:v>
                </c:pt>
                <c:pt idx="37">
                  <c:v>5.3399999999999996E-2</c:v>
                </c:pt>
                <c:pt idx="38">
                  <c:v>5.04E-2</c:v>
                </c:pt>
                <c:pt idx="39">
                  <c:v>4.5499999999999999E-2</c:v>
                </c:pt>
                <c:pt idx="40">
                  <c:v>4.5100000000000001E-2</c:v>
                </c:pt>
                <c:pt idx="41">
                  <c:v>4.6500000000000007E-2</c:v>
                </c:pt>
                <c:pt idx="42">
                  <c:v>4.8099999999999997E-2</c:v>
                </c:pt>
                <c:pt idx="43">
                  <c:v>4.9000000000000002E-2</c:v>
                </c:pt>
                <c:pt idx="44">
                  <c:v>5.0199999999999995E-2</c:v>
                </c:pt>
                <c:pt idx="45">
                  <c:v>4.9000000000000002E-2</c:v>
                </c:pt>
                <c:pt idx="46">
                  <c:v>4.7199999999999999E-2</c:v>
                </c:pt>
                <c:pt idx="47">
                  <c:v>4.8300000000000003E-2</c:v>
                </c:pt>
                <c:pt idx="48">
                  <c:v>4.3700000000000003E-2</c:v>
                </c:pt>
                <c:pt idx="49">
                  <c:v>3.9399999999999998E-2</c:v>
                </c:pt>
                <c:pt idx="50">
                  <c:v>0.04</c:v>
                </c:pt>
                <c:pt idx="51">
                  <c:v>4.41E-2</c:v>
                </c:pt>
                <c:pt idx="52">
                  <c:v>4.2800000000000005E-2</c:v>
                </c:pt>
                <c:pt idx="53">
                  <c:v>3.95E-2</c:v>
                </c:pt>
                <c:pt idx="54">
                  <c:v>3.78E-2</c:v>
                </c:pt>
                <c:pt idx="55">
                  <c:v>3.1600000000000003E-2</c:v>
                </c:pt>
                <c:pt idx="56">
                  <c:v>0.03</c:v>
                </c:pt>
                <c:pt idx="57">
                  <c:v>3.0200000000000001E-2</c:v>
                </c:pt>
                <c:pt idx="58">
                  <c:v>2.9700000000000001E-2</c:v>
                </c:pt>
                <c:pt idx="59">
                  <c:v>2.8300000000000002E-2</c:v>
                </c:pt>
                <c:pt idx="60">
                  <c:v>3.2400000000000005E-2</c:v>
                </c:pt>
                <c:pt idx="61">
                  <c:v>3.7000000000000005E-2</c:v>
                </c:pt>
                <c:pt idx="62">
                  <c:v>3.2500000000000001E-2</c:v>
                </c:pt>
                <c:pt idx="63">
                  <c:v>2.1499999999999998E-2</c:v>
                </c:pt>
                <c:pt idx="64">
                  <c:v>2.8399999999999998E-2</c:v>
                </c:pt>
                <c:pt idx="65">
                  <c:v>3.3300000000000003E-2</c:v>
                </c:pt>
                <c:pt idx="66">
                  <c:v>3.6200000000000003E-2</c:v>
                </c:pt>
                <c:pt idx="67">
                  <c:v>4.0500000000000001E-2</c:v>
                </c:pt>
                <c:pt idx="68">
                  <c:v>4.0099999999999997E-2</c:v>
                </c:pt>
                <c:pt idx="69">
                  <c:v>4.0899999999999999E-2</c:v>
                </c:pt>
                <c:pt idx="70">
                  <c:v>3.3300000000000003E-2</c:v>
                </c:pt>
                <c:pt idx="71">
                  <c:v>3.15E-2</c:v>
                </c:pt>
                <c:pt idx="72">
                  <c:v>3.5400000000000001E-2</c:v>
                </c:pt>
                <c:pt idx="73">
                  <c:v>3.7599999999999995E-2</c:v>
                </c:pt>
                <c:pt idx="74">
                  <c:v>4.6699999999999998E-2</c:v>
                </c:pt>
                <c:pt idx="75">
                  <c:v>6.08E-2</c:v>
                </c:pt>
                <c:pt idx="76">
                  <c:v>5.8899999999999994E-2</c:v>
                </c:pt>
                <c:pt idx="77">
                  <c:v>5.8799999999999998E-2</c:v>
                </c:pt>
                <c:pt idx="78">
                  <c:v>5.8099999999999999E-2</c:v>
                </c:pt>
                <c:pt idx="79">
                  <c:v>5.5899999999999998E-2</c:v>
                </c:pt>
                <c:pt idx="80">
                  <c:v>0.06</c:v>
                </c:pt>
                <c:pt idx="81">
                  <c:v>6.2400000000000004E-2</c:v>
                </c:pt>
                <c:pt idx="82">
                  <c:v>7.3700000000000002E-2</c:v>
                </c:pt>
                <c:pt idx="83">
                  <c:v>7.3599999999999999E-2</c:v>
                </c:pt>
                <c:pt idx="84">
                  <c:v>7.0699999999999999E-2</c:v>
                </c:pt>
                <c:pt idx="85">
                  <c:v>7.2800000000000004E-2</c:v>
                </c:pt>
                <c:pt idx="86">
                  <c:v>7.4499999999999997E-2</c:v>
                </c:pt>
                <c:pt idx="87">
                  <c:v>7.6799999999999993E-2</c:v>
                </c:pt>
                <c:pt idx="88">
                  <c:v>7.6499999999999999E-2</c:v>
                </c:pt>
                <c:pt idx="89">
                  <c:v>7.9899999999999999E-2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DD0-F243-9861-C5393BBEA454}"/>
            </c:ext>
          </c:extLst>
        </c:ser>
        <c:ser>
          <c:idx val="2"/>
          <c:order val="1"/>
          <c:tx>
            <c:strRef>
              <c:f>Hoja1!$D$1</c:f>
              <c:strCache>
                <c:ptCount val="1"/>
                <c:pt idx="0">
                  <c:v>Inflación subyacente</c:v>
                </c:pt>
              </c:strCache>
            </c:strRef>
          </c:tx>
          <c:spPr>
            <a:ln w="28575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Hoja1!$A$2:$B$91</c:f>
              <c:multiLvlStrCache>
                <c:ptCount val="90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</c:v>
                  </c:pt>
                  <c:pt idx="53">
                    <c:v>Jun</c:v>
                  </c:pt>
                  <c:pt idx="54">
                    <c:v>Jul</c:v>
                  </c:pt>
                  <c:pt idx="55">
                    <c:v>Ago</c:v>
                  </c:pt>
                  <c:pt idx="56">
                    <c:v>Sep</c:v>
                  </c:pt>
                  <c:pt idx="57">
                    <c:v>Oct</c:v>
                  </c:pt>
                  <c:pt idx="58">
                    <c:v>Nov</c:v>
                  </c:pt>
                  <c:pt idx="59">
                    <c:v>Dic</c:v>
                  </c:pt>
                  <c:pt idx="60">
                    <c:v>Ene</c:v>
                  </c:pt>
                  <c:pt idx="61">
                    <c:v>Feb</c:v>
                  </c:pt>
                  <c:pt idx="62">
                    <c:v>Mar</c:v>
                  </c:pt>
                  <c:pt idx="63">
                    <c:v>Abr</c:v>
                  </c:pt>
                  <c:pt idx="64">
                    <c:v>May</c:v>
                  </c:pt>
                  <c:pt idx="65">
                    <c:v>Jun</c:v>
                  </c:pt>
                  <c:pt idx="66">
                    <c:v>Jul</c:v>
                  </c:pt>
                  <c:pt idx="67">
                    <c:v>Ago</c:v>
                  </c:pt>
                  <c:pt idx="68">
                    <c:v>Sep</c:v>
                  </c:pt>
                  <c:pt idx="69">
                    <c:v>Oct</c:v>
                  </c:pt>
                  <c:pt idx="70">
                    <c:v>Nov</c:v>
                  </c:pt>
                  <c:pt idx="71">
                    <c:v>Dic</c:v>
                  </c:pt>
                  <c:pt idx="72">
                    <c:v>Ene</c:v>
                  </c:pt>
                  <c:pt idx="73">
                    <c:v>Feb</c:v>
                  </c:pt>
                  <c:pt idx="74">
                    <c:v>Mar</c:v>
                  </c:pt>
                  <c:pt idx="75">
                    <c:v>Abr</c:v>
                  </c:pt>
                  <c:pt idx="76">
                    <c:v>May</c:v>
                  </c:pt>
                  <c:pt idx="77">
                    <c:v>Jun</c:v>
                  </c:pt>
                  <c:pt idx="78">
                    <c:v>Jul</c:v>
                  </c:pt>
                  <c:pt idx="79">
                    <c:v>Ago</c:v>
                  </c:pt>
                  <c:pt idx="80">
                    <c:v>Sep</c:v>
                  </c:pt>
                  <c:pt idx="81">
                    <c:v>Oct</c:v>
                  </c:pt>
                  <c:pt idx="82">
                    <c:v>Nov</c:v>
                  </c:pt>
                  <c:pt idx="83">
                    <c:v>Dic</c:v>
                  </c:pt>
                  <c:pt idx="84">
                    <c:v>Ene</c:v>
                  </c:pt>
                  <c:pt idx="85">
                    <c:v>Feb</c:v>
                  </c:pt>
                  <c:pt idx="86">
                    <c:v>Mar</c:v>
                  </c:pt>
                  <c:pt idx="87">
                    <c:v>Abr</c:v>
                  </c:pt>
                  <c:pt idx="88">
                    <c:v>May</c:v>
                  </c:pt>
                  <c:pt idx="89">
                    <c:v>Jun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  <c:pt idx="36">
                    <c:v>2018</c:v>
                  </c:pt>
                  <c:pt idx="48">
                    <c:v>2019</c:v>
                  </c:pt>
                  <c:pt idx="60">
                    <c:v>2020</c:v>
                  </c:pt>
                  <c:pt idx="72">
                    <c:v>2021</c:v>
                  </c:pt>
                  <c:pt idx="84">
                    <c:v>2022</c:v>
                  </c:pt>
                </c:lvl>
              </c:multiLvlStrCache>
            </c:multiLvlStrRef>
          </c:cat>
          <c:val>
            <c:numRef>
              <c:f>Hoja1!$D$2:$D$91</c:f>
              <c:numCache>
                <c:formatCode>0.0%</c:formatCode>
                <c:ptCount val="90"/>
                <c:pt idx="0">
                  <c:v>2.3399999999999997E-2</c:v>
                </c:pt>
                <c:pt idx="1">
                  <c:v>2.4E-2</c:v>
                </c:pt>
                <c:pt idx="2">
                  <c:v>2.4500000000000001E-2</c:v>
                </c:pt>
                <c:pt idx="3">
                  <c:v>2.3099999999999999E-2</c:v>
                </c:pt>
                <c:pt idx="4">
                  <c:v>2.3300000000000001E-2</c:v>
                </c:pt>
                <c:pt idx="5">
                  <c:v>2.3300000000000001E-2</c:v>
                </c:pt>
                <c:pt idx="6">
                  <c:v>2.3099999999999999E-2</c:v>
                </c:pt>
                <c:pt idx="7">
                  <c:v>2.3E-2</c:v>
                </c:pt>
                <c:pt idx="8">
                  <c:v>2.3799999999999998E-2</c:v>
                </c:pt>
                <c:pt idx="9">
                  <c:v>2.4700000000000003E-2</c:v>
                </c:pt>
                <c:pt idx="10">
                  <c:v>2.3399999999999997E-2</c:v>
                </c:pt>
                <c:pt idx="11">
                  <c:v>2.41E-2</c:v>
                </c:pt>
                <c:pt idx="12">
                  <c:v>2.64E-2</c:v>
                </c:pt>
                <c:pt idx="13">
                  <c:v>2.6600000000000002E-2</c:v>
                </c:pt>
                <c:pt idx="14">
                  <c:v>2.76E-2</c:v>
                </c:pt>
                <c:pt idx="15">
                  <c:v>2.8300000000000002E-2</c:v>
                </c:pt>
                <c:pt idx="16">
                  <c:v>2.9300000000000003E-2</c:v>
                </c:pt>
                <c:pt idx="17">
                  <c:v>2.9700000000000001E-2</c:v>
                </c:pt>
                <c:pt idx="18">
                  <c:v>2.9700000000000001E-2</c:v>
                </c:pt>
                <c:pt idx="19">
                  <c:v>2.9600000000000001E-2</c:v>
                </c:pt>
                <c:pt idx="20">
                  <c:v>3.0699999999999998E-2</c:v>
                </c:pt>
                <c:pt idx="21">
                  <c:v>3.1E-2</c:v>
                </c:pt>
                <c:pt idx="22">
                  <c:v>3.2899999999999999E-2</c:v>
                </c:pt>
                <c:pt idx="23">
                  <c:v>3.44E-2</c:v>
                </c:pt>
                <c:pt idx="24">
                  <c:v>3.8399999999999997E-2</c:v>
                </c:pt>
                <c:pt idx="25">
                  <c:v>4.2599999999999999E-2</c:v>
                </c:pt>
                <c:pt idx="26">
                  <c:v>4.4800000000000006E-2</c:v>
                </c:pt>
                <c:pt idx="27">
                  <c:v>4.7199999999999999E-2</c:v>
                </c:pt>
                <c:pt idx="28">
                  <c:v>4.7800000000000002E-2</c:v>
                </c:pt>
                <c:pt idx="29">
                  <c:v>4.8300000000000003E-2</c:v>
                </c:pt>
                <c:pt idx="30">
                  <c:v>4.9400000000000006E-2</c:v>
                </c:pt>
                <c:pt idx="31">
                  <c:v>0.05</c:v>
                </c:pt>
                <c:pt idx="32">
                  <c:v>4.8000000000000001E-2</c:v>
                </c:pt>
                <c:pt idx="33">
                  <c:v>4.7699999999999992E-2</c:v>
                </c:pt>
                <c:pt idx="34">
                  <c:v>4.9000000000000002E-2</c:v>
                </c:pt>
                <c:pt idx="35">
                  <c:v>4.87E-2</c:v>
                </c:pt>
                <c:pt idx="36">
                  <c:v>4.5599999999999995E-2</c:v>
                </c:pt>
                <c:pt idx="37">
                  <c:v>4.2699999999999995E-2</c:v>
                </c:pt>
                <c:pt idx="38">
                  <c:v>4.0199999999999993E-2</c:v>
                </c:pt>
                <c:pt idx="39">
                  <c:v>3.7100000000000001E-2</c:v>
                </c:pt>
                <c:pt idx="40">
                  <c:v>3.6900000000000002E-2</c:v>
                </c:pt>
                <c:pt idx="41">
                  <c:v>3.6200000000000003E-2</c:v>
                </c:pt>
                <c:pt idx="42">
                  <c:v>3.6299999999999999E-2</c:v>
                </c:pt>
                <c:pt idx="43">
                  <c:v>3.6299999999999999E-2</c:v>
                </c:pt>
                <c:pt idx="44">
                  <c:v>3.6699999999999997E-2</c:v>
                </c:pt>
                <c:pt idx="45">
                  <c:v>3.73E-2</c:v>
                </c:pt>
                <c:pt idx="46">
                  <c:v>3.6299999999999999E-2</c:v>
                </c:pt>
                <c:pt idx="47">
                  <c:v>3.6799999999999999E-2</c:v>
                </c:pt>
                <c:pt idx="48">
                  <c:v>3.6000000000000004E-2</c:v>
                </c:pt>
                <c:pt idx="49">
                  <c:v>3.5400000000000001E-2</c:v>
                </c:pt>
                <c:pt idx="50">
                  <c:v>3.5499999999999997E-2</c:v>
                </c:pt>
                <c:pt idx="51">
                  <c:v>3.8699999999999998E-2</c:v>
                </c:pt>
                <c:pt idx="52">
                  <c:v>3.7699999999999997E-2</c:v>
                </c:pt>
                <c:pt idx="53">
                  <c:v>3.85E-2</c:v>
                </c:pt>
                <c:pt idx="54">
                  <c:v>3.8199999999999998E-2</c:v>
                </c:pt>
                <c:pt idx="55">
                  <c:v>3.78E-2</c:v>
                </c:pt>
                <c:pt idx="56">
                  <c:v>3.7499999999999999E-2</c:v>
                </c:pt>
                <c:pt idx="57">
                  <c:v>3.6799999999999999E-2</c:v>
                </c:pt>
                <c:pt idx="58">
                  <c:v>3.6499999999999998E-2</c:v>
                </c:pt>
                <c:pt idx="59">
                  <c:v>3.5900000000000001E-2</c:v>
                </c:pt>
                <c:pt idx="60">
                  <c:v>3.73E-2</c:v>
                </c:pt>
                <c:pt idx="61">
                  <c:v>3.6600000000000001E-2</c:v>
                </c:pt>
                <c:pt idx="62">
                  <c:v>3.6000000000000004E-2</c:v>
                </c:pt>
                <c:pt idx="63">
                  <c:v>3.5000000000000003E-2</c:v>
                </c:pt>
                <c:pt idx="64">
                  <c:v>3.6400000000000002E-2</c:v>
                </c:pt>
                <c:pt idx="65">
                  <c:v>3.7100000000000001E-2</c:v>
                </c:pt>
                <c:pt idx="66">
                  <c:v>3.85E-2</c:v>
                </c:pt>
                <c:pt idx="67">
                  <c:v>3.9699999999999999E-2</c:v>
                </c:pt>
                <c:pt idx="68">
                  <c:v>3.9900000000000005E-2</c:v>
                </c:pt>
                <c:pt idx="69">
                  <c:v>3.9800000000000002E-2</c:v>
                </c:pt>
                <c:pt idx="70">
                  <c:v>3.6600000000000001E-2</c:v>
                </c:pt>
                <c:pt idx="71">
                  <c:v>3.7999999999999999E-2</c:v>
                </c:pt>
                <c:pt idx="72">
                  <c:v>3.8399999999999997E-2</c:v>
                </c:pt>
                <c:pt idx="73">
                  <c:v>3.8699999999999998E-2</c:v>
                </c:pt>
                <c:pt idx="74">
                  <c:v>4.1200000000000001E-2</c:v>
                </c:pt>
                <c:pt idx="75">
                  <c:v>4.1299999999999996E-2</c:v>
                </c:pt>
                <c:pt idx="76">
                  <c:v>4.3700000000000003E-2</c:v>
                </c:pt>
                <c:pt idx="77">
                  <c:v>4.58E-2</c:v>
                </c:pt>
                <c:pt idx="78">
                  <c:v>4.6600000000000003E-2</c:v>
                </c:pt>
                <c:pt idx="79">
                  <c:v>4.7800000000000002E-2</c:v>
                </c:pt>
                <c:pt idx="80">
                  <c:v>4.9200000000000001E-2</c:v>
                </c:pt>
                <c:pt idx="81">
                  <c:v>5.1900000000000002E-2</c:v>
                </c:pt>
                <c:pt idx="82">
                  <c:v>5.67E-2</c:v>
                </c:pt>
                <c:pt idx="83">
                  <c:v>5.9400000000000001E-2</c:v>
                </c:pt>
                <c:pt idx="84">
                  <c:v>6.2100000000000002E-2</c:v>
                </c:pt>
                <c:pt idx="85">
                  <c:v>6.59E-2</c:v>
                </c:pt>
                <c:pt idx="86">
                  <c:v>6.7799999999999999E-2</c:v>
                </c:pt>
                <c:pt idx="87">
                  <c:v>7.22E-2</c:v>
                </c:pt>
                <c:pt idx="88">
                  <c:v>7.2800000000000004E-2</c:v>
                </c:pt>
                <c:pt idx="89">
                  <c:v>7.4899999999999994E-2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DD0-F243-9861-C5393BBEA454}"/>
            </c:ext>
          </c:extLst>
        </c:ser>
        <c:ser>
          <c:idx val="3"/>
          <c:order val="2"/>
          <c:tx>
            <c:strRef>
              <c:f>Hoja1!$E$1</c:f>
              <c:strCache>
                <c:ptCount val="1"/>
                <c:pt idx="0">
                  <c:v>Inflación no subyacente</c:v>
                </c:pt>
              </c:strCache>
            </c:strRef>
          </c:tx>
          <c:spPr>
            <a:ln w="28575" cap="rnd">
              <a:solidFill>
                <a:srgbClr val="00C1E4"/>
              </a:solidFill>
              <a:round/>
            </a:ln>
            <a:effectLst/>
          </c:spPr>
          <c:marker>
            <c:symbol val="none"/>
          </c:marker>
          <c:cat>
            <c:multiLvlStrRef>
              <c:f>Hoja1!$A$2:$B$91</c:f>
              <c:multiLvlStrCache>
                <c:ptCount val="90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</c:v>
                  </c:pt>
                  <c:pt idx="53">
                    <c:v>Jun</c:v>
                  </c:pt>
                  <c:pt idx="54">
                    <c:v>Jul</c:v>
                  </c:pt>
                  <c:pt idx="55">
                    <c:v>Ago</c:v>
                  </c:pt>
                  <c:pt idx="56">
                    <c:v>Sep</c:v>
                  </c:pt>
                  <c:pt idx="57">
                    <c:v>Oct</c:v>
                  </c:pt>
                  <c:pt idx="58">
                    <c:v>Nov</c:v>
                  </c:pt>
                  <c:pt idx="59">
                    <c:v>Dic</c:v>
                  </c:pt>
                  <c:pt idx="60">
                    <c:v>Ene</c:v>
                  </c:pt>
                  <c:pt idx="61">
                    <c:v>Feb</c:v>
                  </c:pt>
                  <c:pt idx="62">
                    <c:v>Mar</c:v>
                  </c:pt>
                  <c:pt idx="63">
                    <c:v>Abr</c:v>
                  </c:pt>
                  <c:pt idx="64">
                    <c:v>May</c:v>
                  </c:pt>
                  <c:pt idx="65">
                    <c:v>Jun</c:v>
                  </c:pt>
                  <c:pt idx="66">
                    <c:v>Jul</c:v>
                  </c:pt>
                  <c:pt idx="67">
                    <c:v>Ago</c:v>
                  </c:pt>
                  <c:pt idx="68">
                    <c:v>Sep</c:v>
                  </c:pt>
                  <c:pt idx="69">
                    <c:v>Oct</c:v>
                  </c:pt>
                  <c:pt idx="70">
                    <c:v>Nov</c:v>
                  </c:pt>
                  <c:pt idx="71">
                    <c:v>Dic</c:v>
                  </c:pt>
                  <c:pt idx="72">
                    <c:v>Ene</c:v>
                  </c:pt>
                  <c:pt idx="73">
                    <c:v>Feb</c:v>
                  </c:pt>
                  <c:pt idx="74">
                    <c:v>Mar</c:v>
                  </c:pt>
                  <c:pt idx="75">
                    <c:v>Abr</c:v>
                  </c:pt>
                  <c:pt idx="76">
                    <c:v>May</c:v>
                  </c:pt>
                  <c:pt idx="77">
                    <c:v>Jun</c:v>
                  </c:pt>
                  <c:pt idx="78">
                    <c:v>Jul</c:v>
                  </c:pt>
                  <c:pt idx="79">
                    <c:v>Ago</c:v>
                  </c:pt>
                  <c:pt idx="80">
                    <c:v>Sep</c:v>
                  </c:pt>
                  <c:pt idx="81">
                    <c:v>Oct</c:v>
                  </c:pt>
                  <c:pt idx="82">
                    <c:v>Nov</c:v>
                  </c:pt>
                  <c:pt idx="83">
                    <c:v>Dic</c:v>
                  </c:pt>
                  <c:pt idx="84">
                    <c:v>Ene</c:v>
                  </c:pt>
                  <c:pt idx="85">
                    <c:v>Feb</c:v>
                  </c:pt>
                  <c:pt idx="86">
                    <c:v>Mar</c:v>
                  </c:pt>
                  <c:pt idx="87">
                    <c:v>Abr</c:v>
                  </c:pt>
                  <c:pt idx="88">
                    <c:v>May</c:v>
                  </c:pt>
                  <c:pt idx="89">
                    <c:v>Jun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  <c:pt idx="36">
                    <c:v>2018</c:v>
                  </c:pt>
                  <c:pt idx="48">
                    <c:v>2019</c:v>
                  </c:pt>
                  <c:pt idx="60">
                    <c:v>2020</c:v>
                  </c:pt>
                  <c:pt idx="72">
                    <c:v>2021</c:v>
                  </c:pt>
                  <c:pt idx="84">
                    <c:v>2022</c:v>
                  </c:pt>
                </c:lvl>
              </c:multiLvlStrCache>
            </c:multiLvlStrRef>
          </c:cat>
          <c:val>
            <c:numRef>
              <c:f>Hoja1!$E$2:$E$91</c:f>
              <c:numCache>
                <c:formatCode>0.0%</c:formatCode>
                <c:ptCount val="90"/>
                <c:pt idx="0">
                  <c:v>5.3399999999999996E-2</c:v>
                </c:pt>
                <c:pt idx="1">
                  <c:v>4.8799999999999996E-2</c:v>
                </c:pt>
                <c:pt idx="2">
                  <c:v>5.2900000000000003E-2</c:v>
                </c:pt>
                <c:pt idx="3">
                  <c:v>5.4600000000000003E-2</c:v>
                </c:pt>
                <c:pt idx="4">
                  <c:v>4.6399999999999997E-2</c:v>
                </c:pt>
                <c:pt idx="5">
                  <c:v>4.6300000000000001E-2</c:v>
                </c:pt>
                <c:pt idx="6">
                  <c:v>4.1200000000000001E-2</c:v>
                </c:pt>
                <c:pt idx="7">
                  <c:v>3.5099999999999999E-2</c:v>
                </c:pt>
                <c:pt idx="8">
                  <c:v>2.9600000000000001E-2</c:v>
                </c:pt>
                <c:pt idx="9">
                  <c:v>2.52E-2</c:v>
                </c:pt>
                <c:pt idx="10">
                  <c:v>1.84E-2</c:v>
                </c:pt>
                <c:pt idx="11">
                  <c:v>1.2800000000000001E-2</c:v>
                </c:pt>
                <c:pt idx="12">
                  <c:v>2.52E-2</c:v>
                </c:pt>
                <c:pt idx="13">
                  <c:v>3.49E-2</c:v>
                </c:pt>
                <c:pt idx="14">
                  <c:v>2.12E-2</c:v>
                </c:pt>
                <c:pt idx="15">
                  <c:v>1.66E-2</c:v>
                </c:pt>
                <c:pt idx="16">
                  <c:v>1.55E-2</c:v>
                </c:pt>
                <c:pt idx="17">
                  <c:v>1.1599999999999999E-2</c:v>
                </c:pt>
                <c:pt idx="18">
                  <c:v>1.6500000000000001E-2</c:v>
                </c:pt>
                <c:pt idx="19">
                  <c:v>1.9900000000000001E-2</c:v>
                </c:pt>
                <c:pt idx="20">
                  <c:v>2.6499999999999999E-2</c:v>
                </c:pt>
                <c:pt idx="21">
                  <c:v>2.9500000000000002E-2</c:v>
                </c:pt>
                <c:pt idx="22">
                  <c:v>3.3399999999999999E-2</c:v>
                </c:pt>
                <c:pt idx="23">
                  <c:v>3.1300000000000001E-2</c:v>
                </c:pt>
                <c:pt idx="24">
                  <c:v>7.400000000000001E-2</c:v>
                </c:pt>
                <c:pt idx="25">
                  <c:v>6.7099999999999993E-2</c:v>
                </c:pt>
                <c:pt idx="26">
                  <c:v>8.0199999999999994E-2</c:v>
                </c:pt>
                <c:pt idx="27">
                  <c:v>9.2499999999999999E-2</c:v>
                </c:pt>
                <c:pt idx="28">
                  <c:v>0.106</c:v>
                </c:pt>
                <c:pt idx="29">
                  <c:v>0.1109</c:v>
                </c:pt>
                <c:pt idx="30">
                  <c:v>0.11269999999999999</c:v>
                </c:pt>
                <c:pt idx="31">
                  <c:v>0.1198</c:v>
                </c:pt>
                <c:pt idx="32">
                  <c:v>0.1128</c:v>
                </c:pt>
                <c:pt idx="33">
                  <c:v>0.114</c:v>
                </c:pt>
                <c:pt idx="34">
                  <c:v>0.1197</c:v>
                </c:pt>
                <c:pt idx="35">
                  <c:v>0.12619999999999998</c:v>
                </c:pt>
                <c:pt idx="36">
                  <c:v>8.4399999999999989E-2</c:v>
                </c:pt>
                <c:pt idx="37">
                  <c:v>8.4900000000000003E-2</c:v>
                </c:pt>
                <c:pt idx="38">
                  <c:v>8.0299999999999996E-2</c:v>
                </c:pt>
                <c:pt idx="39">
                  <c:v>7.0699999999999999E-2</c:v>
                </c:pt>
                <c:pt idx="40">
                  <c:v>6.9900000000000004E-2</c:v>
                </c:pt>
                <c:pt idx="41">
                  <c:v>7.7899999999999997E-2</c:v>
                </c:pt>
                <c:pt idx="42">
                  <c:v>8.3800000000000013E-2</c:v>
                </c:pt>
                <c:pt idx="43">
                  <c:v>8.8000000000000009E-2</c:v>
                </c:pt>
                <c:pt idx="44">
                  <c:v>9.1499999999999998E-2</c:v>
                </c:pt>
                <c:pt idx="45">
                  <c:v>8.5000000000000006E-2</c:v>
                </c:pt>
                <c:pt idx="46">
                  <c:v>8.0700000000000008E-2</c:v>
                </c:pt>
                <c:pt idx="47">
                  <c:v>8.4000000000000005E-2</c:v>
                </c:pt>
                <c:pt idx="48">
                  <c:v>6.8099999999999994E-2</c:v>
                </c:pt>
                <c:pt idx="49">
                  <c:v>5.2499999999999998E-2</c:v>
                </c:pt>
                <c:pt idx="50">
                  <c:v>5.4699999999999999E-2</c:v>
                </c:pt>
                <c:pt idx="51">
                  <c:v>6.08E-2</c:v>
                </c:pt>
                <c:pt idx="52">
                  <c:v>5.7800000000000004E-2</c:v>
                </c:pt>
                <c:pt idx="53">
                  <c:v>4.1900000000000007E-2</c:v>
                </c:pt>
                <c:pt idx="54">
                  <c:v>3.6400000000000002E-2</c:v>
                </c:pt>
                <c:pt idx="55">
                  <c:v>1.2800000000000001E-2</c:v>
                </c:pt>
                <c:pt idx="56">
                  <c:v>7.0999999999999995E-3</c:v>
                </c:pt>
                <c:pt idx="57">
                  <c:v>1.01E-2</c:v>
                </c:pt>
                <c:pt idx="58">
                  <c:v>9.7999999999999997E-3</c:v>
                </c:pt>
                <c:pt idx="59">
                  <c:v>5.8999999999999999E-3</c:v>
                </c:pt>
                <c:pt idx="60">
                  <c:v>1.8100000000000002E-2</c:v>
                </c:pt>
                <c:pt idx="61">
                  <c:v>3.8100000000000002E-2</c:v>
                </c:pt>
                <c:pt idx="62">
                  <c:v>2.1899999999999999E-2</c:v>
                </c:pt>
                <c:pt idx="63">
                  <c:v>-1.9599999999999999E-2</c:v>
                </c:pt>
                <c:pt idx="64">
                  <c:v>3.4999999999999996E-3</c:v>
                </c:pt>
                <c:pt idx="65">
                  <c:v>2.1600000000000001E-2</c:v>
                </c:pt>
                <c:pt idx="66">
                  <c:v>2.92E-2</c:v>
                </c:pt>
                <c:pt idx="67">
                  <c:v>4.2999999999999997E-2</c:v>
                </c:pt>
                <c:pt idx="68">
                  <c:v>4.0999999999999995E-2</c:v>
                </c:pt>
                <c:pt idx="69">
                  <c:v>4.4199999999999996E-2</c:v>
                </c:pt>
                <c:pt idx="70">
                  <c:v>2.3300000000000001E-2</c:v>
                </c:pt>
                <c:pt idx="71">
                  <c:v>1.18E-2</c:v>
                </c:pt>
                <c:pt idx="72">
                  <c:v>2.63E-2</c:v>
                </c:pt>
                <c:pt idx="73">
                  <c:v>3.4300000000000004E-2</c:v>
                </c:pt>
                <c:pt idx="74">
                  <c:v>6.3099999999999989E-2</c:v>
                </c:pt>
                <c:pt idx="75">
                  <c:v>0.1234</c:v>
                </c:pt>
                <c:pt idx="76">
                  <c:v>0.1076</c:v>
                </c:pt>
                <c:pt idx="77">
                  <c:v>0.1</c:v>
                </c:pt>
                <c:pt idx="78">
                  <c:v>9.3900000000000011E-2</c:v>
                </c:pt>
                <c:pt idx="79">
                  <c:v>8.14E-2</c:v>
                </c:pt>
                <c:pt idx="80">
                  <c:v>9.3699999999999992E-2</c:v>
                </c:pt>
                <c:pt idx="81">
                  <c:v>9.4700000000000006E-2</c:v>
                </c:pt>
                <c:pt idx="82">
                  <c:v>0.12609999999999999</c:v>
                </c:pt>
                <c:pt idx="83">
                  <c:v>0.1174</c:v>
                </c:pt>
                <c:pt idx="84">
                  <c:v>9.6799999999999997E-2</c:v>
                </c:pt>
                <c:pt idx="85">
                  <c:v>9.3399999999999997E-2</c:v>
                </c:pt>
                <c:pt idx="86">
                  <c:v>9.4499999999999987E-2</c:v>
                </c:pt>
                <c:pt idx="87">
                  <c:v>9.0700000000000003E-2</c:v>
                </c:pt>
                <c:pt idx="88">
                  <c:v>8.77E-2</c:v>
                </c:pt>
                <c:pt idx="89">
                  <c:v>9.4700000000000006E-2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DD0-F243-9861-C5393BBEA4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59186399"/>
        <c:axId val="2059188047"/>
      </c:lineChart>
      <c:catAx>
        <c:axId val="2059186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2059188047"/>
        <c:crosses val="autoZero"/>
        <c:auto val="1"/>
        <c:lblAlgn val="ctr"/>
        <c:lblOffset val="100"/>
        <c:tickMarkSkip val="1"/>
        <c:noMultiLvlLbl val="0"/>
      </c:catAx>
      <c:valAx>
        <c:axId val="2059188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Tasa anual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2059186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4195801058707423E-2"/>
          <c:y val="0"/>
          <c:w val="0.23405760715752952"/>
          <c:h val="0.18080807525252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FF5B5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FF5B5B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Hoja1!$A$2:$A$11</c:f>
              <c:strCache>
                <c:ptCount val="10"/>
                <c:pt idx="0">
                  <c:v>Decil 1</c:v>
                </c:pt>
                <c:pt idx="1">
                  <c:v>Decil 2</c:v>
                </c:pt>
                <c:pt idx="2">
                  <c:v>Decil 3</c:v>
                </c:pt>
                <c:pt idx="3">
                  <c:v>Decil 4</c:v>
                </c:pt>
                <c:pt idx="4">
                  <c:v>Decil 5</c:v>
                </c:pt>
                <c:pt idx="5">
                  <c:v>Decil 6</c:v>
                </c:pt>
                <c:pt idx="6">
                  <c:v>Decil 7</c:v>
                </c:pt>
                <c:pt idx="7">
                  <c:v>Decil 8</c:v>
                </c:pt>
                <c:pt idx="8">
                  <c:v>Decil 9</c:v>
                </c:pt>
                <c:pt idx="9">
                  <c:v>Decil 10</c:v>
                </c:pt>
              </c:strCache>
            </c:strRef>
          </c:cat>
          <c:val>
            <c:numRef>
              <c:f>Hoja1!$B$2:$B$11</c:f>
              <c:numCache>
                <c:formatCode>0.0%</c:formatCode>
                <c:ptCount val="10"/>
                <c:pt idx="0">
                  <c:v>0.50203327607478376</c:v>
                </c:pt>
                <c:pt idx="1">
                  <c:v>0.48707306395910077</c:v>
                </c:pt>
                <c:pt idx="2">
                  <c:v>0.46646380833353773</c:v>
                </c:pt>
                <c:pt idx="3">
                  <c:v>0.45169354885214963</c:v>
                </c:pt>
                <c:pt idx="4">
                  <c:v>0.43001416013612703</c:v>
                </c:pt>
                <c:pt idx="5">
                  <c:v>0.41789547405736688</c:v>
                </c:pt>
                <c:pt idx="6">
                  <c:v>0.39718852877047733</c:v>
                </c:pt>
                <c:pt idx="7">
                  <c:v>0.37856998869001174</c:v>
                </c:pt>
                <c:pt idx="8">
                  <c:v>0.34530586707386429</c:v>
                </c:pt>
                <c:pt idx="9">
                  <c:v>0.28479955293425829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14-CB4D-BE05-E4793A6ADC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7"/>
        <c:axId val="954849775"/>
        <c:axId val="954850607"/>
      </c:barChart>
      <c:catAx>
        <c:axId val="954849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54850607"/>
        <c:crosses val="autoZero"/>
        <c:auto val="1"/>
        <c:lblAlgn val="ctr"/>
        <c:lblOffset val="100"/>
        <c:noMultiLvlLbl val="0"/>
      </c:catAx>
      <c:valAx>
        <c:axId val="954850607"/>
        <c:scaling>
          <c:orientation val="minMax"/>
          <c:max val="0.51"/>
          <c:min val="0.1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sz="1200" b="1" dirty="0"/>
                  <a:t>%</a:t>
                </a:r>
                <a:r>
                  <a:rPr lang="es-MX" sz="1200" b="1" baseline="0" dirty="0"/>
                  <a:t> del gasto total</a:t>
                </a:r>
                <a:endParaRPr lang="es-MX" sz="1200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54849775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ln w="28575" cap="rnd">
              <a:solidFill>
                <a:srgbClr val="18B4D5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18B4D5"/>
              </a:solidFill>
              <a:ln w="9525">
                <a:noFill/>
              </a:ln>
              <a:effectLst/>
            </c:spPr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89-C449-B5C5-F1C8559691BE}"/>
                </c:ext>
              </c:extLst>
            </c:dLbl>
            <c:dLbl>
              <c:idx val="1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89-C449-B5C5-F1C8559691BE}"/>
                </c:ext>
              </c:extLst>
            </c:dLbl>
            <c:dLbl>
              <c:idx val="1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89-C449-B5C5-F1C8559691BE}"/>
                </c:ext>
              </c:extLst>
            </c:dLbl>
            <c:dLbl>
              <c:idx val="2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89-C449-B5C5-F1C8559691BE}"/>
                </c:ext>
              </c:extLst>
            </c:dLbl>
            <c:dLbl>
              <c:idx val="3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89-C449-B5C5-F1C8559691BE}"/>
                </c:ext>
              </c:extLst>
            </c:dLbl>
            <c:dLbl>
              <c:idx val="4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D6-CF42-8EBC-EB5772641F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18B4D5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Hoja1!$A$2:$B$43</c:f>
              <c:multiLvlStrCache>
                <c:ptCount val="42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</c:lvl>
                <c:lvl>
                  <c:pt idx="0">
                    <c:v>2019</c:v>
                  </c:pt>
                  <c:pt idx="12">
                    <c:v>2020</c:v>
                  </c:pt>
                  <c:pt idx="24">
                    <c:v>2021</c:v>
                  </c:pt>
                  <c:pt idx="36">
                    <c:v>2022</c:v>
                  </c:pt>
                </c:lvl>
              </c:multiLvlStrCache>
            </c:multiLvlStrRef>
          </c:cat>
          <c:val>
            <c:numRef>
              <c:f>Hoja1!$C$2:$C$43</c:f>
              <c:numCache>
                <c:formatCode>_-"$"* #,##0.0_-;\-"$"* #,##0.0_-;_-"$"* "-"??_-;_-@_-</c:formatCode>
                <c:ptCount val="42"/>
                <c:pt idx="0">
                  <c:v>19.165099999999999</c:v>
                </c:pt>
                <c:pt idx="1">
                  <c:v>19.204899999999999</c:v>
                </c:pt>
                <c:pt idx="2">
                  <c:v>19.247699999999998</c:v>
                </c:pt>
                <c:pt idx="3">
                  <c:v>18.9864</c:v>
                </c:pt>
                <c:pt idx="4">
                  <c:v>19.119700000000002</c:v>
                </c:pt>
                <c:pt idx="5">
                  <c:v>19.2745</c:v>
                </c:pt>
                <c:pt idx="6">
                  <c:v>19.0534</c:v>
                </c:pt>
                <c:pt idx="7">
                  <c:v>19.684999999999999</c:v>
                </c:pt>
                <c:pt idx="8">
                  <c:v>19.586500000000001</c:v>
                </c:pt>
                <c:pt idx="9">
                  <c:v>19.324200000000001</c:v>
                </c:pt>
                <c:pt idx="10">
                  <c:v>19.3325</c:v>
                </c:pt>
                <c:pt idx="11">
                  <c:v>19.107099999999999</c:v>
                </c:pt>
                <c:pt idx="12">
                  <c:v>18.803999999999998</c:v>
                </c:pt>
                <c:pt idx="13">
                  <c:v>18.8443</c:v>
                </c:pt>
                <c:pt idx="14">
                  <c:v>22.378399999999999</c:v>
                </c:pt>
                <c:pt idx="15">
                  <c:v>24.265799999999999</c:v>
                </c:pt>
                <c:pt idx="16">
                  <c:v>23.422999999999998</c:v>
                </c:pt>
                <c:pt idx="17">
                  <c:v>22.298999999999999</c:v>
                </c:pt>
                <c:pt idx="18">
                  <c:v>22.403300000000002</c:v>
                </c:pt>
                <c:pt idx="19">
                  <c:v>22.2072</c:v>
                </c:pt>
                <c:pt idx="20">
                  <c:v>21.681000000000001</c:v>
                </c:pt>
                <c:pt idx="21">
                  <c:v>21.270499999999998</c:v>
                </c:pt>
                <c:pt idx="22">
                  <c:v>20.381900000000002</c:v>
                </c:pt>
                <c:pt idx="23">
                  <c:v>19.9651</c:v>
                </c:pt>
                <c:pt idx="24">
                  <c:v>19.921500000000002</c:v>
                </c:pt>
                <c:pt idx="25">
                  <c:v>20.309699999999999</c:v>
                </c:pt>
                <c:pt idx="26">
                  <c:v>20.755500000000001</c:v>
                </c:pt>
                <c:pt idx="27">
                  <c:v>20.0153</c:v>
                </c:pt>
                <c:pt idx="28">
                  <c:v>19.963100000000001</c:v>
                </c:pt>
                <c:pt idx="29">
                  <c:v>20.030100000000001</c:v>
                </c:pt>
                <c:pt idx="30">
                  <c:v>19.970099999999999</c:v>
                </c:pt>
                <c:pt idx="31">
                  <c:v>20.0761</c:v>
                </c:pt>
                <c:pt idx="32">
                  <c:v>20.0487</c:v>
                </c:pt>
                <c:pt idx="33">
                  <c:v>20.462599999999998</c:v>
                </c:pt>
                <c:pt idx="34">
                  <c:v>20.900400000000001</c:v>
                </c:pt>
                <c:pt idx="35">
                  <c:v>20.8918</c:v>
                </c:pt>
                <c:pt idx="36">
                  <c:v>20.497800000000002</c:v>
                </c:pt>
                <c:pt idx="37">
                  <c:v>20.4495</c:v>
                </c:pt>
                <c:pt idx="38">
                  <c:v>20.5562</c:v>
                </c:pt>
                <c:pt idx="39">
                  <c:v>20.108799999999999</c:v>
                </c:pt>
                <c:pt idx="40">
                  <c:v>20</c:v>
                </c:pt>
                <c:pt idx="41">
                  <c:v>20.023700000000002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889-C449-B5C5-F1C8559691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0193200"/>
        <c:axId val="2074285952"/>
      </c:lineChart>
      <c:catAx>
        <c:axId val="209019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2074285952"/>
        <c:crosses val="autoZero"/>
        <c:auto val="1"/>
        <c:lblAlgn val="ctr"/>
        <c:lblOffset val="100"/>
        <c:noMultiLvlLbl val="0"/>
      </c:catAx>
      <c:valAx>
        <c:axId val="2074285952"/>
        <c:scaling>
          <c:orientation val="minMax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/>
                  <a:t>Tipo de cambio (usd/mxn)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209019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62544676833556"/>
          <c:y val="9.552885918992704E-2"/>
          <c:w val="0.83791610870800859"/>
          <c:h val="0.722766624240669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Hoja1!$D$1</c:f>
              <c:strCache>
                <c:ptCount val="1"/>
                <c:pt idx="0">
                  <c:v>PIB trimestral (millones de pesos constantes de 2013)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2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04A-4C4B-AD23-173BA6F79508}"/>
              </c:ext>
            </c:extLst>
          </c:dPt>
          <c:dPt>
            <c:idx val="2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04A-4C4B-AD23-173BA6F79508}"/>
              </c:ext>
            </c:extLst>
          </c:dPt>
          <c:dPt>
            <c:idx val="28"/>
            <c:invertIfNegative val="0"/>
            <c:bubble3D val="0"/>
            <c:spPr>
              <a:solidFill>
                <a:srgbClr val="18B4D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04A-4C4B-AD23-173BA6F79508}"/>
              </c:ext>
            </c:extLst>
          </c:dPt>
          <c:dPt>
            <c:idx val="4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004A-4C4B-AD23-173BA6F79508}"/>
              </c:ext>
            </c:extLst>
          </c:dPt>
          <c:dPt>
            <c:idx val="48"/>
            <c:invertIfNegative val="0"/>
            <c:bubble3D val="0"/>
            <c:spPr>
              <a:solidFill>
                <a:srgbClr val="18B4D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04A-4C4B-AD23-173BA6F79508}"/>
              </c:ext>
            </c:extLst>
          </c:dPt>
          <c:dLbls>
            <c:dLbl>
              <c:idx val="28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04A-4C4B-AD23-173BA6F79508}"/>
                </c:ext>
              </c:extLst>
            </c:dLbl>
            <c:dLbl>
              <c:idx val="48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04A-4C4B-AD23-173BA6F795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Hoja1!$B$2:$C$50</c:f>
              <c:multiLvlStrCache>
                <c:ptCount val="49"/>
                <c:lvl>
                  <c:pt idx="0">
                    <c:v>1T</c:v>
                  </c:pt>
                  <c:pt idx="1">
                    <c:v>2T</c:v>
                  </c:pt>
                  <c:pt idx="2">
                    <c:v>3T</c:v>
                  </c:pt>
                  <c:pt idx="3">
                    <c:v>4T</c:v>
                  </c:pt>
                  <c:pt idx="4">
                    <c:v>1T</c:v>
                  </c:pt>
                  <c:pt idx="5">
                    <c:v>2T</c:v>
                  </c:pt>
                  <c:pt idx="6">
                    <c:v>3T</c:v>
                  </c:pt>
                  <c:pt idx="7">
                    <c:v>4T</c:v>
                  </c:pt>
                  <c:pt idx="8">
                    <c:v>1T</c:v>
                  </c:pt>
                  <c:pt idx="9">
                    <c:v>2T</c:v>
                  </c:pt>
                  <c:pt idx="10">
                    <c:v>3T</c:v>
                  </c:pt>
                  <c:pt idx="11">
                    <c:v>4T</c:v>
                  </c:pt>
                  <c:pt idx="12">
                    <c:v>1T</c:v>
                  </c:pt>
                  <c:pt idx="13">
                    <c:v>2T</c:v>
                  </c:pt>
                  <c:pt idx="14">
                    <c:v>3T</c:v>
                  </c:pt>
                  <c:pt idx="15">
                    <c:v>4T</c:v>
                  </c:pt>
                  <c:pt idx="16">
                    <c:v>1T</c:v>
                  </c:pt>
                  <c:pt idx="17">
                    <c:v>2T</c:v>
                  </c:pt>
                  <c:pt idx="18">
                    <c:v>3T</c:v>
                  </c:pt>
                  <c:pt idx="19">
                    <c:v>4T</c:v>
                  </c:pt>
                  <c:pt idx="20">
                    <c:v>1T</c:v>
                  </c:pt>
                  <c:pt idx="21">
                    <c:v>2T</c:v>
                  </c:pt>
                  <c:pt idx="22">
                    <c:v>3T</c:v>
                  </c:pt>
                  <c:pt idx="23">
                    <c:v>4T</c:v>
                  </c:pt>
                  <c:pt idx="24">
                    <c:v>1T</c:v>
                  </c:pt>
                  <c:pt idx="25">
                    <c:v>2T</c:v>
                  </c:pt>
                  <c:pt idx="26">
                    <c:v>3T</c:v>
                  </c:pt>
                  <c:pt idx="27">
                    <c:v>4T</c:v>
                  </c:pt>
                  <c:pt idx="28">
                    <c:v>1T</c:v>
                  </c:pt>
                  <c:pt idx="29">
                    <c:v>2T</c:v>
                  </c:pt>
                  <c:pt idx="30">
                    <c:v>3T</c:v>
                  </c:pt>
                  <c:pt idx="31">
                    <c:v>4T</c:v>
                  </c:pt>
                  <c:pt idx="32">
                    <c:v>1T</c:v>
                  </c:pt>
                  <c:pt idx="33">
                    <c:v>2T</c:v>
                  </c:pt>
                  <c:pt idx="34">
                    <c:v>3T</c:v>
                  </c:pt>
                  <c:pt idx="35">
                    <c:v>4T</c:v>
                  </c:pt>
                  <c:pt idx="36">
                    <c:v>1T</c:v>
                  </c:pt>
                  <c:pt idx="37">
                    <c:v>2T</c:v>
                  </c:pt>
                  <c:pt idx="38">
                    <c:v>3T</c:v>
                  </c:pt>
                  <c:pt idx="39">
                    <c:v>4T</c:v>
                  </c:pt>
                  <c:pt idx="40">
                    <c:v>1T</c:v>
                  </c:pt>
                  <c:pt idx="41">
                    <c:v>2T</c:v>
                  </c:pt>
                  <c:pt idx="42">
                    <c:v>3T</c:v>
                  </c:pt>
                  <c:pt idx="43">
                    <c:v>4T</c:v>
                  </c:pt>
                  <c:pt idx="44">
                    <c:v>1T</c:v>
                  </c:pt>
                  <c:pt idx="45">
                    <c:v>2T</c:v>
                  </c:pt>
                  <c:pt idx="46">
                    <c:v>3T</c:v>
                  </c:pt>
                  <c:pt idx="47">
                    <c:v>4T</c:v>
                  </c:pt>
                  <c:pt idx="48">
                    <c:v> 1T </c:v>
                  </c:pt>
                </c:lvl>
                <c:lvl>
                  <c:pt idx="0">
                    <c:v>2010</c:v>
                  </c:pt>
                  <c:pt idx="4">
                    <c:v>2011</c:v>
                  </c:pt>
                  <c:pt idx="8">
                    <c:v>2012</c:v>
                  </c:pt>
                  <c:pt idx="12">
                    <c:v>2013</c:v>
                  </c:pt>
                  <c:pt idx="16">
                    <c:v>2014</c:v>
                  </c:pt>
                  <c:pt idx="20">
                    <c:v>2015</c:v>
                  </c:pt>
                  <c:pt idx="24">
                    <c:v>2016</c:v>
                  </c:pt>
                  <c:pt idx="28">
                    <c:v>2017</c:v>
                  </c:pt>
                  <c:pt idx="32">
                    <c:v>2018</c:v>
                  </c:pt>
                  <c:pt idx="36">
                    <c:v>2019</c:v>
                  </c:pt>
                  <c:pt idx="40">
                    <c:v>2020</c:v>
                  </c:pt>
                  <c:pt idx="44">
                    <c:v>2021</c:v>
                  </c:pt>
                  <c:pt idx="48">
                    <c:v>2022</c:v>
                  </c:pt>
                </c:lvl>
              </c:multiLvlStrCache>
            </c:multiLvlStrRef>
          </c:cat>
          <c:val>
            <c:numRef>
              <c:f>Hoja1!$D$2:$D$50</c:f>
              <c:numCache>
                <c:formatCode>_-"$"* #,##0_-;\-"$"* #,##0_-;_-"$"* "-"??_-;_-@_-</c:formatCode>
                <c:ptCount val="49"/>
                <c:pt idx="0">
                  <c:v>14728641.3414592</c:v>
                </c:pt>
                <c:pt idx="1">
                  <c:v>14892516.607255301</c:v>
                </c:pt>
                <c:pt idx="2">
                  <c:v>15031793.3111929</c:v>
                </c:pt>
                <c:pt idx="3">
                  <c:v>15148002.154600499</c:v>
                </c:pt>
                <c:pt idx="4">
                  <c:v>15262817.9586879</c:v>
                </c:pt>
                <c:pt idx="5">
                  <c:v>15345406.8473495</c:v>
                </c:pt>
                <c:pt idx="6">
                  <c:v>15643041.751635</c:v>
                </c:pt>
                <c:pt idx="7">
                  <c:v>15745587.005775001</c:v>
                </c:pt>
                <c:pt idx="8">
                  <c:v>15848562.995502001</c:v>
                </c:pt>
                <c:pt idx="9">
                  <c:v>15986475.904202901</c:v>
                </c:pt>
                <c:pt idx="10">
                  <c:v>16076568.7676036</c:v>
                </c:pt>
                <c:pt idx="11">
                  <c:v>16214029.154043101</c:v>
                </c:pt>
                <c:pt idx="12">
                  <c:v>16254012.825959601</c:v>
                </c:pt>
                <c:pt idx="13">
                  <c:v>16163847.366490601</c:v>
                </c:pt>
                <c:pt idx="14">
                  <c:v>16315068.8521674</c:v>
                </c:pt>
                <c:pt idx="15">
                  <c:v>16406205.070516201</c:v>
                </c:pt>
                <c:pt idx="16">
                  <c:v>16519205.602084599</c:v>
                </c:pt>
                <c:pt idx="17">
                  <c:v>16727795.03836</c:v>
                </c:pt>
                <c:pt idx="18">
                  <c:v>16788905.4016601</c:v>
                </c:pt>
                <c:pt idx="19">
                  <c:v>16964099.842695098</c:v>
                </c:pt>
                <c:pt idx="20">
                  <c:v>17056482.700503599</c:v>
                </c:pt>
                <c:pt idx="21">
                  <c:v>17254790.096530002</c:v>
                </c:pt>
                <c:pt idx="22">
                  <c:v>17483828.126719799</c:v>
                </c:pt>
                <c:pt idx="23">
                  <c:v>17423724.658326302</c:v>
                </c:pt>
                <c:pt idx="24">
                  <c:v>17525048.893197</c:v>
                </c:pt>
                <c:pt idx="25">
                  <c:v>17597753.2766883</c:v>
                </c:pt>
                <c:pt idx="26">
                  <c:v>17786311.875790201</c:v>
                </c:pt>
                <c:pt idx="27">
                  <c:v>17968868.374793101</c:v>
                </c:pt>
                <c:pt idx="28">
                  <c:v>18054227.559571199</c:v>
                </c:pt>
                <c:pt idx="29">
                  <c:v>18111623.9693381</c:v>
                </c:pt>
                <c:pt idx="30">
                  <c:v>18069031.592876699</c:v>
                </c:pt>
                <c:pt idx="31">
                  <c:v>18297952.944999799</c:v>
                </c:pt>
                <c:pt idx="32">
                  <c:v>18502194.0993573</c:v>
                </c:pt>
                <c:pt idx="33">
                  <c:v>18500028.935043801</c:v>
                </c:pt>
                <c:pt idx="34">
                  <c:v>18586447.465686101</c:v>
                </c:pt>
                <c:pt idx="35">
                  <c:v>18530041.8589302</c:v>
                </c:pt>
                <c:pt idx="36">
                  <c:v>18533875.320545498</c:v>
                </c:pt>
                <c:pt idx="37">
                  <c:v>18461147.610820901</c:v>
                </c:pt>
                <c:pt idx="38">
                  <c:v>18566923.334562801</c:v>
                </c:pt>
                <c:pt idx="39">
                  <c:v>18419215.8969195</c:v>
                </c:pt>
                <c:pt idx="40">
                  <c:v>18235170.690375101</c:v>
                </c:pt>
                <c:pt idx="41">
                  <c:v>14982134.9646459</c:v>
                </c:pt>
                <c:pt idx="42">
                  <c:v>17021962.069478098</c:v>
                </c:pt>
                <c:pt idx="43">
                  <c:v>17636163.037098199</c:v>
                </c:pt>
                <c:pt idx="44">
                  <c:v>17703273.9021837</c:v>
                </c:pt>
                <c:pt idx="45">
                  <c:v>17915793.542185102</c:v>
                </c:pt>
                <c:pt idx="46">
                  <c:v>17804926.362723101</c:v>
                </c:pt>
                <c:pt idx="47">
                  <c:v>17847898.783825699</c:v>
                </c:pt>
                <c:pt idx="48">
                  <c:v>18027966.8218331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04A-4C4B-AD23-173BA6F795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276812928"/>
        <c:axId val="312023520"/>
      </c:barChart>
      <c:catAx>
        <c:axId val="276812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12023520"/>
        <c:crosses val="autoZero"/>
        <c:auto val="1"/>
        <c:lblAlgn val="ctr"/>
        <c:lblOffset val="100"/>
        <c:noMultiLvlLbl val="0"/>
      </c:catAx>
      <c:valAx>
        <c:axId val="312023520"/>
        <c:scaling>
          <c:orientation val="minMax"/>
          <c:max val="19000000"/>
          <c:min val="1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Millones de pesos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276812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Tasa trimestral</c:v>
                </c:pt>
              </c:strCache>
            </c:strRef>
          </c:tx>
          <c:spPr>
            <a:ln w="28575" cap="rnd">
              <a:solidFill>
                <a:srgbClr val="18B4D5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18B4D5"/>
              </a:solidFill>
              <a:ln w="9525">
                <a:noFill/>
              </a:ln>
              <a:effectLst/>
            </c:spPr>
          </c:marker>
          <c:dPt>
            <c:idx val="3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9E17-6346-9124-40A0E037C60D}"/>
              </c:ext>
            </c:extLst>
          </c:dPt>
          <c:dPt>
            <c:idx val="5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9E17-6346-9124-40A0E037C60D}"/>
              </c:ext>
            </c:extLst>
          </c:dPt>
          <c:dPt>
            <c:idx val="7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E17-6346-9124-40A0E037C60D}"/>
              </c:ext>
            </c:extLst>
          </c:dPt>
          <c:dPt>
            <c:idx val="8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9E17-6346-9124-40A0E037C60D}"/>
              </c:ext>
            </c:extLst>
          </c:dPt>
          <c:dPt>
            <c:idx val="9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9E17-6346-9124-40A0E037C60D}"/>
              </c:ext>
            </c:extLst>
          </c:dPt>
          <c:dPt>
            <c:idx val="14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9E17-6346-9124-40A0E037C60D}"/>
              </c:ext>
            </c:extLst>
          </c:dPt>
          <c:dPt>
            <c:idx val="15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9E17-6346-9124-40A0E037C60D}"/>
              </c:ext>
            </c:extLst>
          </c:dPt>
          <c:dLbls>
            <c:dLbl>
              <c:idx val="1"/>
              <c:layout>
                <c:manualLayout>
                  <c:x val="-3.2390682955833944E-2"/>
                  <c:y val="3.60313427739480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E17-6346-9124-40A0E037C60D}"/>
                </c:ext>
              </c:extLst>
            </c:dLbl>
            <c:dLbl>
              <c:idx val="3"/>
              <c:layout>
                <c:manualLayout>
                  <c:x val="-3.5298414676483772E-2"/>
                  <c:y val="3.892425557039470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E17-6346-9124-40A0E037C60D}"/>
                </c:ext>
              </c:extLst>
            </c:dLbl>
            <c:dLbl>
              <c:idx val="5"/>
              <c:layout>
                <c:manualLayout>
                  <c:x val="-3.2390682955833944E-2"/>
                  <c:y val="4.76029939597346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E17-6346-9124-40A0E037C60D}"/>
                </c:ext>
              </c:extLst>
            </c:dLbl>
            <c:dLbl>
              <c:idx val="7"/>
              <c:layout>
                <c:manualLayout>
                  <c:x val="-3.4050461148307877E-2"/>
                  <c:y val="4.76029939597346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17-6346-9124-40A0E037C60D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9E17-6346-9124-40A0E037C60D}"/>
                </c:ext>
              </c:extLst>
            </c:dLbl>
            <c:dLbl>
              <c:idx val="9"/>
              <c:layout>
                <c:manualLayout>
                  <c:x val="-7.0069047858257419E-2"/>
                  <c:y val="-2.665888373440294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17-6346-9124-40A0E037C60D}"/>
                </c:ext>
              </c:extLst>
            </c:dLbl>
            <c:dLbl>
              <c:idx val="10"/>
              <c:layout>
                <c:manualLayout>
                  <c:x val="-6.6547744657576818E-2"/>
                  <c:y val="-5.288809694139539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E17-6346-9124-40A0E037C60D}"/>
                </c:ext>
              </c:extLst>
            </c:dLbl>
            <c:dLbl>
              <c:idx val="11"/>
              <c:layout>
                <c:manualLayout>
                  <c:x val="-5.5799240527753584E-2"/>
                  <c:y val="9.995127605927875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E17-6346-9124-40A0E037C60D}"/>
                </c:ext>
              </c:extLst>
            </c:dLbl>
            <c:dLbl>
              <c:idx val="14"/>
              <c:layout>
                <c:manualLayout>
                  <c:x val="-3.4050461148307877E-2"/>
                  <c:y val="4.76029939597347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E17-6346-9124-40A0E037C60D}"/>
                </c:ext>
              </c:extLst>
            </c:dLbl>
            <c:dLbl>
              <c:idx val="15"/>
              <c:layout>
                <c:manualLayout>
                  <c:x val="-1.5009834758178542E-2"/>
                  <c:y val="4.47100811632880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E17-6346-9124-40A0E037C6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18B4D5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Hoja1!$A$2:$B$18</c:f>
              <c:multiLvlStrCache>
                <c:ptCount val="17"/>
                <c:lvl>
                  <c:pt idx="0">
                    <c:v>1T</c:v>
                  </c:pt>
                  <c:pt idx="1">
                    <c:v>2T</c:v>
                  </c:pt>
                  <c:pt idx="2">
                    <c:v>3T</c:v>
                  </c:pt>
                  <c:pt idx="3">
                    <c:v>4T</c:v>
                  </c:pt>
                  <c:pt idx="4">
                    <c:v>1T</c:v>
                  </c:pt>
                  <c:pt idx="5">
                    <c:v>2T</c:v>
                  </c:pt>
                  <c:pt idx="6">
                    <c:v>3T</c:v>
                  </c:pt>
                  <c:pt idx="7">
                    <c:v>4T</c:v>
                  </c:pt>
                  <c:pt idx="8">
                    <c:v>1T</c:v>
                  </c:pt>
                  <c:pt idx="9">
                    <c:v>2T</c:v>
                  </c:pt>
                  <c:pt idx="10">
                    <c:v>3T</c:v>
                  </c:pt>
                  <c:pt idx="11">
                    <c:v>4T</c:v>
                  </c:pt>
                  <c:pt idx="12">
                    <c:v>1T</c:v>
                  </c:pt>
                  <c:pt idx="13">
                    <c:v>2T</c:v>
                  </c:pt>
                  <c:pt idx="14">
                    <c:v>3T</c:v>
                  </c:pt>
                  <c:pt idx="15">
                    <c:v>4T</c:v>
                  </c:pt>
                  <c:pt idx="16">
                    <c:v>1T</c:v>
                  </c:pt>
                </c:lvl>
                <c:lvl>
                  <c:pt idx="0">
                    <c:v>2018</c:v>
                  </c:pt>
                  <c:pt idx="4">
                    <c:v>2019</c:v>
                  </c:pt>
                  <c:pt idx="8">
                    <c:v>2020</c:v>
                  </c:pt>
                  <c:pt idx="12">
                    <c:v>2021</c:v>
                  </c:pt>
                  <c:pt idx="16">
                    <c:v>2022</c:v>
                  </c:pt>
                </c:lvl>
              </c:multiLvlStrCache>
            </c:multiLvlStrRef>
          </c:cat>
          <c:val>
            <c:numRef>
              <c:f>Hoja1!$C$2:$C$18</c:f>
              <c:numCache>
                <c:formatCode>0.0%</c:formatCode>
                <c:ptCount val="17"/>
                <c:pt idx="0">
                  <c:v>1.1161967405390001E-2</c:v>
                </c:pt>
                <c:pt idx="1">
                  <c:v>-1.1702203003E-4</c:v>
                </c:pt>
                <c:pt idx="2">
                  <c:v>4.6712646204900002E-3</c:v>
                </c:pt>
                <c:pt idx="3">
                  <c:v>-3.0347707306600004E-3</c:v>
                </c:pt>
                <c:pt idx="4">
                  <c:v>2.0687819512000001E-4</c:v>
                </c:pt>
                <c:pt idx="5">
                  <c:v>-3.9240422451700006E-3</c:v>
                </c:pt>
                <c:pt idx="6">
                  <c:v>5.7296396720200003E-3</c:v>
                </c:pt>
                <c:pt idx="7">
                  <c:v>-7.9554073112599998E-3</c:v>
                </c:pt>
                <c:pt idx="8">
                  <c:v>-9.9920217871600006E-3</c:v>
                </c:pt>
                <c:pt idx="9">
                  <c:v>-0.17839348920633999</c:v>
                </c:pt>
                <c:pt idx="10">
                  <c:v>0.13615062937597</c:v>
                </c:pt>
                <c:pt idx="11">
                  <c:v>3.6082853734080003E-2</c:v>
                </c:pt>
                <c:pt idx="12">
                  <c:v>3.80529851898E-3</c:v>
                </c:pt>
                <c:pt idx="13">
                  <c:v>1.200453888787E-2</c:v>
                </c:pt>
                <c:pt idx="14">
                  <c:v>-6.1882371663299993E-3</c:v>
                </c:pt>
                <c:pt idx="15">
                  <c:v>2.4135129922599999E-3</c:v>
                </c:pt>
                <c:pt idx="16">
                  <c:v>1.008903289896E-2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E17-6346-9124-40A0E037C6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5873376"/>
        <c:axId val="316275072"/>
      </c:lineChart>
      <c:catAx>
        <c:axId val="31587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16275072"/>
        <c:crosses val="autoZero"/>
        <c:auto val="1"/>
        <c:lblAlgn val="ctr"/>
        <c:lblOffset val="100"/>
        <c:noMultiLvlLbl val="0"/>
      </c:catAx>
      <c:valAx>
        <c:axId val="316275072"/>
        <c:scaling>
          <c:orientation val="minMax"/>
          <c:max val="0.14000000000000001"/>
          <c:min val="-0.18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Tasa trimestral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1587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53164087709744"/>
          <c:y val="1.1525860582464357E-2"/>
          <c:w val="0.88183535015699754"/>
          <c:h val="0.911043408024540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Variación anual</c:v>
                </c:pt>
              </c:strCache>
            </c:strRef>
          </c:tx>
          <c:spPr>
            <a:solidFill>
              <a:srgbClr val="18B4D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68-9D4A-B6B0-8A20673E2870}"/>
              </c:ext>
            </c:extLst>
          </c:dPt>
          <c:dPt>
            <c:idx val="8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68-9D4A-B6B0-8A20673E2870}"/>
              </c:ext>
            </c:extLst>
          </c:dPt>
          <c:dPt>
            <c:idx val="9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868-9D4A-B6B0-8A20673E2870}"/>
              </c:ext>
            </c:extLst>
          </c:dPt>
          <c:dPt>
            <c:idx val="20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868-9D4A-B6B0-8A20673E2870}"/>
              </c:ext>
            </c:extLst>
          </c:dPt>
          <c:dLbls>
            <c:dLbl>
              <c:idx val="1"/>
              <c:layout>
                <c:manualLayout>
                  <c:x val="-1.1215239796504371E-17"/>
                  <c:y val="-3.260091624474293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68-9D4A-B6B0-8A20673E2870}"/>
                </c:ext>
              </c:extLst>
            </c:dLbl>
            <c:dLbl>
              <c:idx val="2"/>
              <c:layout>
                <c:manualLayout>
                  <c:x val="-2.9313232508636441E-3"/>
                  <c:y val="-9.392396562207883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18B4D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868-9D4A-B6B0-8A20673E2870}"/>
                </c:ext>
              </c:extLst>
            </c:dLbl>
            <c:dLbl>
              <c:idx val="3"/>
              <c:layout>
                <c:manualLayout>
                  <c:x val="-1.9542155005757805E-3"/>
                  <c:y val="7.260566128490571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18B4D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68-9D4A-B6B0-8A20673E2870}"/>
                </c:ext>
              </c:extLst>
            </c:dLbl>
            <c:dLbl>
              <c:idx val="8"/>
              <c:layout>
                <c:manualLayout>
                  <c:x val="0"/>
                  <c:y val="5.066296387051188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68-9D4A-B6B0-8A20673E2870}"/>
                </c:ext>
              </c:extLst>
            </c:dLbl>
            <c:dLbl>
              <c:idx val="9"/>
              <c:layout>
                <c:manualLayout>
                  <c:x val="0"/>
                  <c:y val="1.777342154700814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868-9D4A-B6B0-8A20673E28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Hoja1!$A$2:$A$23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Hoja1!$B$2:$B$23</c:f>
              <c:numCache>
                <c:formatCode>#,##0</c:formatCode>
                <c:ptCount val="22"/>
                <c:pt idx="0">
                  <c:v>532648</c:v>
                </c:pt>
                <c:pt idx="1">
                  <c:v>-266815</c:v>
                </c:pt>
                <c:pt idx="2">
                  <c:v>61356</c:v>
                </c:pt>
                <c:pt idx="3">
                  <c:v>25280</c:v>
                </c:pt>
                <c:pt idx="4">
                  <c:v>375296</c:v>
                </c:pt>
                <c:pt idx="5">
                  <c:v>428688</c:v>
                </c:pt>
                <c:pt idx="6">
                  <c:v>616927</c:v>
                </c:pt>
                <c:pt idx="7">
                  <c:v>529214</c:v>
                </c:pt>
                <c:pt idx="8">
                  <c:v>-29589</c:v>
                </c:pt>
                <c:pt idx="9">
                  <c:v>-171713</c:v>
                </c:pt>
                <c:pt idx="10">
                  <c:v>732379</c:v>
                </c:pt>
                <c:pt idx="11">
                  <c:v>611552</c:v>
                </c:pt>
                <c:pt idx="12">
                  <c:v>711708</c:v>
                </c:pt>
                <c:pt idx="13">
                  <c:v>463018</c:v>
                </c:pt>
                <c:pt idx="14">
                  <c:v>714526</c:v>
                </c:pt>
                <c:pt idx="15">
                  <c:v>644446</c:v>
                </c:pt>
                <c:pt idx="16">
                  <c:v>732591</c:v>
                </c:pt>
                <c:pt idx="17">
                  <c:v>801831</c:v>
                </c:pt>
                <c:pt idx="18">
                  <c:v>660910</c:v>
                </c:pt>
                <c:pt idx="19">
                  <c:v>342077</c:v>
                </c:pt>
                <c:pt idx="20">
                  <c:v>-647710</c:v>
                </c:pt>
                <c:pt idx="21">
                  <c:v>846416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868-9D4A-B6B0-8A20673E2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394036064"/>
        <c:axId val="394028992"/>
      </c:barChart>
      <c:catAx>
        <c:axId val="39403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94028992"/>
        <c:crosses val="autoZero"/>
        <c:auto val="1"/>
        <c:lblAlgn val="ctr"/>
        <c:lblOffset val="100"/>
        <c:noMultiLvlLbl val="0"/>
      </c:catAx>
      <c:valAx>
        <c:axId val="394028992"/>
        <c:scaling>
          <c:orientation val="minMax"/>
          <c:max val="900000"/>
          <c:min val="-7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Número de trabajadores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9403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881593824018044E-2"/>
          <c:y val="2.0575551144610779E-2"/>
          <c:w val="0.89652990510840347"/>
          <c:h val="0.874367698231422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Hoja1!$D$1</c:f>
              <c:strCache>
                <c:ptCount val="1"/>
                <c:pt idx="0">
                  <c:v>Variación mensual</c:v>
                </c:pt>
              </c:strCache>
            </c:strRef>
          </c:tx>
          <c:spPr>
            <a:solidFill>
              <a:srgbClr val="1BC4E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FB5-C944-8BFD-E2D6103013DD}"/>
              </c:ext>
            </c:extLst>
          </c:dPt>
          <c:dPt>
            <c:idx val="3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B5-C944-8BFD-E2D6103013DD}"/>
              </c:ext>
            </c:extLst>
          </c:dPt>
          <c:dPt>
            <c:idx val="4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FB5-C944-8BFD-E2D6103013DD}"/>
              </c:ext>
            </c:extLst>
          </c:dPt>
          <c:dPt>
            <c:idx val="5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FB5-C944-8BFD-E2D6103013DD}"/>
              </c:ext>
            </c:extLst>
          </c:dPt>
          <c:dPt>
            <c:idx val="7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FB5-C944-8BFD-E2D6103013DD}"/>
              </c:ext>
            </c:extLst>
          </c:dPt>
          <c:dPt>
            <c:idx val="8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FB5-C944-8BFD-E2D6103013DD}"/>
              </c:ext>
            </c:extLst>
          </c:dPt>
          <c:dPt>
            <c:idx val="9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FB5-C944-8BFD-E2D6103013DD}"/>
              </c:ext>
            </c:extLst>
          </c:dPt>
          <c:dPt>
            <c:idx val="10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FB5-C944-8BFD-E2D6103013DD}"/>
              </c:ext>
            </c:extLst>
          </c:dPt>
          <c:dPt>
            <c:idx val="11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FB5-C944-8BFD-E2D6103013DD}"/>
              </c:ext>
            </c:extLst>
          </c:dPt>
          <c:dPt>
            <c:idx val="16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CFB5-C944-8BFD-E2D6103013DD}"/>
              </c:ext>
            </c:extLst>
          </c:dPt>
          <c:dPt>
            <c:idx val="17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CFB5-C944-8BFD-E2D6103013DD}"/>
              </c:ext>
            </c:extLst>
          </c:dPt>
          <c:dPt>
            <c:idx val="19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CFB5-C944-8BFD-E2D6103013DD}"/>
              </c:ext>
            </c:extLst>
          </c:dPt>
          <c:dPt>
            <c:idx val="21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CFB5-C944-8BFD-E2D6103013DD}"/>
              </c:ext>
            </c:extLst>
          </c:dPt>
          <c:dPt>
            <c:idx val="22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CFB5-C944-8BFD-E2D6103013DD}"/>
              </c:ext>
            </c:extLst>
          </c:dPt>
          <c:dPt>
            <c:idx val="23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CFB5-C944-8BFD-E2D6103013DD}"/>
              </c:ext>
            </c:extLst>
          </c:dPt>
          <c:dPt>
            <c:idx val="24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CFB5-C944-8BFD-E2D6103013DD}"/>
              </c:ext>
            </c:extLst>
          </c:dPt>
          <c:dPt>
            <c:idx val="25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CFB5-C944-8BFD-E2D6103013DD}"/>
              </c:ext>
            </c:extLst>
          </c:dPt>
          <c:dPt>
            <c:idx val="26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CFB5-C944-8BFD-E2D6103013DD}"/>
              </c:ext>
            </c:extLst>
          </c:dPt>
          <c:dPt>
            <c:idx val="27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CFB5-C944-8BFD-E2D6103013DD}"/>
              </c:ext>
            </c:extLst>
          </c:dPt>
          <c:dPt>
            <c:idx val="28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CFB5-C944-8BFD-E2D6103013DD}"/>
              </c:ext>
            </c:extLst>
          </c:dPt>
          <c:dPt>
            <c:idx val="29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CFB5-C944-8BFD-E2D6103013DD}"/>
              </c:ext>
            </c:extLst>
          </c:dPt>
          <c:dPt>
            <c:idx val="30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CFB5-C944-8BFD-E2D6103013DD}"/>
              </c:ext>
            </c:extLst>
          </c:dPt>
          <c:dPt>
            <c:idx val="33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CFB5-C944-8BFD-E2D6103013DD}"/>
              </c:ext>
            </c:extLst>
          </c:dPt>
          <c:dPt>
            <c:idx val="34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CFB5-C944-8BFD-E2D6103013DD}"/>
              </c:ext>
            </c:extLst>
          </c:dPt>
          <c:dPt>
            <c:idx val="35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CFB5-C944-8BFD-E2D6103013DD}"/>
              </c:ext>
            </c:extLst>
          </c:dPt>
          <c:dPt>
            <c:idx val="45"/>
            <c:invertIfNegative val="0"/>
            <c:bubble3D val="0"/>
            <c:spPr>
              <a:solidFill>
                <a:srgbClr val="1BC4E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CFB5-C944-8BFD-E2D6103013DD}"/>
              </c:ext>
            </c:extLst>
          </c:dPt>
          <c:dPt>
            <c:idx val="46"/>
            <c:invertIfNegative val="0"/>
            <c:bubble3D val="0"/>
            <c:spPr>
              <a:solidFill>
                <a:srgbClr val="1BC4E9"/>
              </a:solidFill>
              <a:ln w="3492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CFB5-C944-8BFD-E2D6103013DD}"/>
              </c:ext>
            </c:extLst>
          </c:dPt>
          <c:dPt>
            <c:idx val="47"/>
            <c:invertIfNegative val="0"/>
            <c:bubble3D val="0"/>
            <c:spPr>
              <a:solidFill>
                <a:srgbClr val="E9485C"/>
              </a:solidFill>
              <a:ln w="3492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CFB5-C944-8BFD-E2D6103013DD}"/>
              </c:ext>
            </c:extLst>
          </c:dPt>
          <c:dPt>
            <c:idx val="48"/>
            <c:invertIfNegative val="0"/>
            <c:bubble3D val="0"/>
            <c:spPr>
              <a:solidFill>
                <a:srgbClr val="00C1E4"/>
              </a:solidFill>
              <a:ln w="25400">
                <a:solidFill>
                  <a:srgbClr val="1BC4E9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CFB5-C944-8BFD-E2D6103013DD}"/>
              </c:ext>
            </c:extLst>
          </c:dPt>
          <c:dPt>
            <c:idx val="52"/>
            <c:invertIfNegative val="0"/>
            <c:bubble3D val="0"/>
            <c:spPr>
              <a:solidFill>
                <a:srgbClr val="E9485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CFB5-C944-8BFD-E2D6103013DD}"/>
              </c:ext>
            </c:extLst>
          </c:dPt>
          <c:dLbls>
            <c:dLbl>
              <c:idx val="5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CFB5-C944-8BFD-E2D6103013DD}"/>
                </c:ext>
              </c:extLst>
            </c:dLbl>
            <c:dLbl>
              <c:idx val="11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CFB5-C944-8BFD-E2D6103013DD}"/>
                </c:ext>
              </c:extLst>
            </c:dLbl>
            <c:dLbl>
              <c:idx val="17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CFB5-C944-8BFD-E2D6103013DD}"/>
                </c:ext>
              </c:extLst>
            </c:dLbl>
            <c:dLbl>
              <c:idx val="23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CFB5-C944-8BFD-E2D6103013DD}"/>
                </c:ext>
              </c:extLst>
            </c:dLbl>
            <c:dLbl>
              <c:idx val="26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3-CFB5-C944-8BFD-E2D6103013DD}"/>
                </c:ext>
              </c:extLst>
            </c:dLbl>
            <c:dLbl>
              <c:idx val="27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FB5-C944-8BFD-E2D6103013DD}"/>
                </c:ext>
              </c:extLst>
            </c:dLbl>
            <c:dLbl>
              <c:idx val="28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FB5-C944-8BFD-E2D6103013DD}"/>
                </c:ext>
              </c:extLst>
            </c:dLbl>
            <c:dLbl>
              <c:idx val="29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9-CFB5-C944-8BFD-E2D6103013DD}"/>
                </c:ext>
              </c:extLst>
            </c:dLbl>
            <c:dLbl>
              <c:idx val="30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2B-CFB5-C944-8BFD-E2D6103013DD}"/>
                </c:ext>
              </c:extLst>
            </c:dLbl>
            <c:dLbl>
              <c:idx val="35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1-CFB5-C944-8BFD-E2D6103013DD}"/>
                </c:ext>
              </c:extLst>
            </c:dLbl>
            <c:dLbl>
              <c:idx val="47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7-CFB5-C944-8BFD-E2D6103013DD}"/>
                </c:ext>
              </c:extLst>
            </c:dLbl>
            <c:dLbl>
              <c:idx val="52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3B-CFB5-C944-8BFD-E2D6103013DD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1BC4E9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Hoja1!$A$2:$B$55</c:f>
              <c:multiLvlStrCache>
                <c:ptCount val="54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mayo</c:v>
                  </c:pt>
                  <c:pt idx="53">
                    <c:v>junio</c:v>
                  </c:pt>
                </c:lvl>
                <c:lvl>
                  <c:pt idx="0">
                    <c:v>2018</c:v>
                  </c:pt>
                  <c:pt idx="12">
                    <c:v>2019</c:v>
                  </c:pt>
                  <c:pt idx="24">
                    <c:v>2020</c:v>
                  </c:pt>
                  <c:pt idx="36">
                    <c:v>2021</c:v>
                  </c:pt>
                  <c:pt idx="48">
                    <c:v>2022</c:v>
                  </c:pt>
                </c:lvl>
              </c:multiLvlStrCache>
            </c:multiLvlStrRef>
          </c:cat>
          <c:val>
            <c:numRef>
              <c:f>Hoja1!$D$2:$D$55</c:f>
              <c:numCache>
                <c:formatCode>General</c:formatCode>
                <c:ptCount val="54"/>
                <c:pt idx="1">
                  <c:v>164311</c:v>
                </c:pt>
                <c:pt idx="2">
                  <c:v>90509</c:v>
                </c:pt>
                <c:pt idx="3">
                  <c:v>87109</c:v>
                </c:pt>
                <c:pt idx="4">
                  <c:v>33966</c:v>
                </c:pt>
                <c:pt idx="5">
                  <c:v>-13497</c:v>
                </c:pt>
                <c:pt idx="6">
                  <c:v>54669</c:v>
                </c:pt>
                <c:pt idx="7">
                  <c:v>114189</c:v>
                </c:pt>
                <c:pt idx="8">
                  <c:v>129527</c:v>
                </c:pt>
                <c:pt idx="9">
                  <c:v>163219</c:v>
                </c:pt>
                <c:pt idx="10">
                  <c:v>101747</c:v>
                </c:pt>
                <c:pt idx="11">
                  <c:v>-378561</c:v>
                </c:pt>
                <c:pt idx="12">
                  <c:v>94646</c:v>
                </c:pt>
                <c:pt idx="13">
                  <c:v>125982</c:v>
                </c:pt>
                <c:pt idx="14">
                  <c:v>48515</c:v>
                </c:pt>
                <c:pt idx="15">
                  <c:v>30419</c:v>
                </c:pt>
                <c:pt idx="16">
                  <c:v>3983</c:v>
                </c:pt>
                <c:pt idx="17">
                  <c:v>-14244</c:v>
                </c:pt>
                <c:pt idx="18">
                  <c:v>16713</c:v>
                </c:pt>
                <c:pt idx="19">
                  <c:v>36631</c:v>
                </c:pt>
                <c:pt idx="20">
                  <c:v>145416</c:v>
                </c:pt>
                <c:pt idx="21">
                  <c:v>159998</c:v>
                </c:pt>
                <c:pt idx="22">
                  <c:v>76228</c:v>
                </c:pt>
                <c:pt idx="23">
                  <c:v>-382210</c:v>
                </c:pt>
                <c:pt idx="24">
                  <c:v>68955</c:v>
                </c:pt>
                <c:pt idx="25">
                  <c:v>123139</c:v>
                </c:pt>
                <c:pt idx="26">
                  <c:v>-130593</c:v>
                </c:pt>
                <c:pt idx="27">
                  <c:v>-555247</c:v>
                </c:pt>
                <c:pt idx="28">
                  <c:v>-344526</c:v>
                </c:pt>
                <c:pt idx="29">
                  <c:v>-83311</c:v>
                </c:pt>
                <c:pt idx="30">
                  <c:v>-3907</c:v>
                </c:pt>
                <c:pt idx="31">
                  <c:v>92390</c:v>
                </c:pt>
                <c:pt idx="32">
                  <c:v>113850</c:v>
                </c:pt>
                <c:pt idx="33">
                  <c:v>200641</c:v>
                </c:pt>
                <c:pt idx="34">
                  <c:v>148719</c:v>
                </c:pt>
                <c:pt idx="35">
                  <c:v>-277820</c:v>
                </c:pt>
                <c:pt idx="36">
                  <c:v>47919</c:v>
                </c:pt>
                <c:pt idx="37">
                  <c:v>115287</c:v>
                </c:pt>
                <c:pt idx="38">
                  <c:v>88771</c:v>
                </c:pt>
                <c:pt idx="39">
                  <c:v>44774</c:v>
                </c:pt>
                <c:pt idx="40">
                  <c:v>38961</c:v>
                </c:pt>
                <c:pt idx="41">
                  <c:v>65936</c:v>
                </c:pt>
                <c:pt idx="42">
                  <c:v>116543</c:v>
                </c:pt>
                <c:pt idx="43">
                  <c:v>128900</c:v>
                </c:pt>
                <c:pt idx="44">
                  <c:v>174096</c:v>
                </c:pt>
                <c:pt idx="45">
                  <c:v>172668</c:v>
                </c:pt>
                <c:pt idx="46">
                  <c:v>165463</c:v>
                </c:pt>
                <c:pt idx="47">
                  <c:v>-312902</c:v>
                </c:pt>
                <c:pt idx="48">
                  <c:v>142271</c:v>
                </c:pt>
                <c:pt idx="49">
                  <c:v>178867</c:v>
                </c:pt>
                <c:pt idx="50">
                  <c:v>64566</c:v>
                </c:pt>
                <c:pt idx="51" formatCode="0">
                  <c:v>5490</c:v>
                </c:pt>
                <c:pt idx="52" formatCode="_-* #,##0_-;\-* #,##0_-;_-* &quot;-&quot;??_-;_-@_-">
                  <c:v>-2855</c:v>
                </c:pt>
                <c:pt idx="53">
                  <c:v>60221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CFB5-C944-8BFD-E2D6103013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94036064"/>
        <c:axId val="394028992"/>
      </c:barChart>
      <c:catAx>
        <c:axId val="39403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94028992"/>
        <c:crosses val="autoZero"/>
        <c:auto val="1"/>
        <c:lblAlgn val="ctr"/>
        <c:lblOffset val="100"/>
        <c:noMultiLvlLbl val="0"/>
      </c:catAx>
      <c:valAx>
        <c:axId val="394028992"/>
        <c:scaling>
          <c:orientation val="minMax"/>
          <c:max val="300000"/>
          <c:min val="-6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Empleos formales registrados en el IMSS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39403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>
                        <a:lumMod val="1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Hoja1!$A$2:$A$65</c:f>
              <c:numCache>
                <c:formatCode>mmm\-yy</c:formatCode>
                <c:ptCount val="64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  <c:pt idx="8">
                  <c:v>42979</c:v>
                </c:pt>
                <c:pt idx="9">
                  <c:v>43009</c:v>
                </c:pt>
                <c:pt idx="10">
                  <c:v>43040</c:v>
                </c:pt>
                <c:pt idx="11">
                  <c:v>43070</c:v>
                </c:pt>
                <c:pt idx="12">
                  <c:v>43101</c:v>
                </c:pt>
                <c:pt idx="13">
                  <c:v>43132</c:v>
                </c:pt>
                <c:pt idx="14">
                  <c:v>43160</c:v>
                </c:pt>
                <c:pt idx="15">
                  <c:v>43191</c:v>
                </c:pt>
                <c:pt idx="16">
                  <c:v>43221</c:v>
                </c:pt>
                <c:pt idx="17">
                  <c:v>43252</c:v>
                </c:pt>
                <c:pt idx="18">
                  <c:v>43282</c:v>
                </c:pt>
                <c:pt idx="19">
                  <c:v>43313</c:v>
                </c:pt>
                <c:pt idx="20">
                  <c:v>43344</c:v>
                </c:pt>
                <c:pt idx="21">
                  <c:v>43374</c:v>
                </c:pt>
                <c:pt idx="22">
                  <c:v>43405</c:v>
                </c:pt>
                <c:pt idx="23">
                  <c:v>43435</c:v>
                </c:pt>
                <c:pt idx="24">
                  <c:v>43466</c:v>
                </c:pt>
                <c:pt idx="25">
                  <c:v>43497</c:v>
                </c:pt>
                <c:pt idx="26">
                  <c:v>43525</c:v>
                </c:pt>
                <c:pt idx="27">
                  <c:v>43556</c:v>
                </c:pt>
                <c:pt idx="28">
                  <c:v>43586</c:v>
                </c:pt>
                <c:pt idx="29">
                  <c:v>43617</c:v>
                </c:pt>
                <c:pt idx="30">
                  <c:v>43647</c:v>
                </c:pt>
                <c:pt idx="31">
                  <c:v>43678</c:v>
                </c:pt>
                <c:pt idx="32">
                  <c:v>43709</c:v>
                </c:pt>
                <c:pt idx="33">
                  <c:v>43739</c:v>
                </c:pt>
                <c:pt idx="34">
                  <c:v>43770</c:v>
                </c:pt>
                <c:pt idx="35">
                  <c:v>43800</c:v>
                </c:pt>
                <c:pt idx="36">
                  <c:v>43831</c:v>
                </c:pt>
                <c:pt idx="37">
                  <c:v>43862</c:v>
                </c:pt>
                <c:pt idx="38">
                  <c:v>43891</c:v>
                </c:pt>
                <c:pt idx="39">
                  <c:v>43922</c:v>
                </c:pt>
                <c:pt idx="40">
                  <c:v>43952</c:v>
                </c:pt>
                <c:pt idx="41">
                  <c:v>43983</c:v>
                </c:pt>
                <c:pt idx="42">
                  <c:v>44013</c:v>
                </c:pt>
                <c:pt idx="43">
                  <c:v>44044</c:v>
                </c:pt>
                <c:pt idx="44">
                  <c:v>44075</c:v>
                </c:pt>
                <c:pt idx="45">
                  <c:v>44105</c:v>
                </c:pt>
                <c:pt idx="46">
                  <c:v>44136</c:v>
                </c:pt>
                <c:pt idx="47">
                  <c:v>44166</c:v>
                </c:pt>
                <c:pt idx="48">
                  <c:v>44197</c:v>
                </c:pt>
                <c:pt idx="49">
                  <c:v>44228</c:v>
                </c:pt>
                <c:pt idx="50">
                  <c:v>44256</c:v>
                </c:pt>
                <c:pt idx="51">
                  <c:v>44287</c:v>
                </c:pt>
                <c:pt idx="52">
                  <c:v>44317</c:v>
                </c:pt>
                <c:pt idx="53">
                  <c:v>44348</c:v>
                </c:pt>
                <c:pt idx="54">
                  <c:v>44378</c:v>
                </c:pt>
                <c:pt idx="55">
                  <c:v>44409</c:v>
                </c:pt>
                <c:pt idx="56">
                  <c:v>44440</c:v>
                </c:pt>
                <c:pt idx="57">
                  <c:v>44470</c:v>
                </c:pt>
                <c:pt idx="58">
                  <c:v>44501</c:v>
                </c:pt>
                <c:pt idx="59">
                  <c:v>44531</c:v>
                </c:pt>
                <c:pt idx="60">
                  <c:v>44562</c:v>
                </c:pt>
                <c:pt idx="61">
                  <c:v>44593</c:v>
                </c:pt>
                <c:pt idx="62">
                  <c:v>44621</c:v>
                </c:pt>
                <c:pt idx="63">
                  <c:v>44652</c:v>
                </c:pt>
              </c:numCache>
            </c:numRef>
          </c:cat>
          <c:val>
            <c:numRef>
              <c:f>Hoja1!$B$2:$B$65</c:f>
              <c:numCache>
                <c:formatCode>0.0</c:formatCode>
                <c:ptCount val="64"/>
                <c:pt idx="0">
                  <c:v>113.003254175089</c:v>
                </c:pt>
                <c:pt idx="1">
                  <c:v>112.831008246195</c:v>
                </c:pt>
                <c:pt idx="2">
                  <c:v>112.104077625949</c:v>
                </c:pt>
                <c:pt idx="3">
                  <c:v>113.299523942722</c:v>
                </c:pt>
                <c:pt idx="4">
                  <c:v>113.20769029392299</c:v>
                </c:pt>
                <c:pt idx="5">
                  <c:v>113.596826058343</c:v>
                </c:pt>
                <c:pt idx="6">
                  <c:v>113.731467318559</c:v>
                </c:pt>
                <c:pt idx="7">
                  <c:v>113.85354768193901</c:v>
                </c:pt>
                <c:pt idx="8">
                  <c:v>113.873193979918</c:v>
                </c:pt>
                <c:pt idx="9">
                  <c:v>114.04803990060699</c:v>
                </c:pt>
                <c:pt idx="10">
                  <c:v>114.34076589288</c:v>
                </c:pt>
                <c:pt idx="11">
                  <c:v>115.61846442260401</c:v>
                </c:pt>
                <c:pt idx="12">
                  <c:v>114.876405932179</c:v>
                </c:pt>
                <c:pt idx="13">
                  <c:v>115.344730770724</c:v>
                </c:pt>
                <c:pt idx="14">
                  <c:v>117.000141755694</c:v>
                </c:pt>
                <c:pt idx="15">
                  <c:v>115.56830747835301</c:v>
                </c:pt>
                <c:pt idx="16">
                  <c:v>116.638732800846</c:v>
                </c:pt>
                <c:pt idx="17">
                  <c:v>116.50931742629101</c:v>
                </c:pt>
                <c:pt idx="18">
                  <c:v>117.16825316938601</c:v>
                </c:pt>
                <c:pt idx="19">
                  <c:v>117.434131728244</c:v>
                </c:pt>
                <c:pt idx="20">
                  <c:v>117.264330778599</c:v>
                </c:pt>
                <c:pt idx="21">
                  <c:v>116.19141826542401</c:v>
                </c:pt>
                <c:pt idx="22">
                  <c:v>116.625337608815</c:v>
                </c:pt>
                <c:pt idx="23">
                  <c:v>116.57797623208199</c:v>
                </c:pt>
                <c:pt idx="24">
                  <c:v>116.98163090824001</c:v>
                </c:pt>
                <c:pt idx="25">
                  <c:v>117.23845459944501</c:v>
                </c:pt>
                <c:pt idx="26">
                  <c:v>115.68528577097401</c:v>
                </c:pt>
                <c:pt idx="27">
                  <c:v>116.403878309918</c:v>
                </c:pt>
                <c:pt idx="28">
                  <c:v>116.362516008499</c:v>
                </c:pt>
                <c:pt idx="29">
                  <c:v>117.861711441498</c:v>
                </c:pt>
                <c:pt idx="30">
                  <c:v>118.050202845816</c:v>
                </c:pt>
                <c:pt idx="31">
                  <c:v>117.80416851871</c:v>
                </c:pt>
                <c:pt idx="32">
                  <c:v>118.042615157388</c:v>
                </c:pt>
                <c:pt idx="33">
                  <c:v>117.773534249119</c:v>
                </c:pt>
                <c:pt idx="34">
                  <c:v>117.511378021054</c:v>
                </c:pt>
                <c:pt idx="35">
                  <c:v>116.748740375159</c:v>
                </c:pt>
                <c:pt idx="36">
                  <c:v>117.82648389818</c:v>
                </c:pt>
                <c:pt idx="37">
                  <c:v>117.139728244808</c:v>
                </c:pt>
                <c:pt idx="38">
                  <c:v>111.761509641701</c:v>
                </c:pt>
                <c:pt idx="39">
                  <c:v>89.074095820343004</c:v>
                </c:pt>
                <c:pt idx="40">
                  <c:v>87.195093877152004</c:v>
                </c:pt>
                <c:pt idx="41">
                  <c:v>94.394306509024005</c:v>
                </c:pt>
                <c:pt idx="42">
                  <c:v>99.971565241099</c:v>
                </c:pt>
                <c:pt idx="43">
                  <c:v>102.971637616945</c:v>
                </c:pt>
                <c:pt idx="44">
                  <c:v>105.668834065789</c:v>
                </c:pt>
                <c:pt idx="45">
                  <c:v>107.321591428574</c:v>
                </c:pt>
                <c:pt idx="46">
                  <c:v>108.906837694638</c:v>
                </c:pt>
                <c:pt idx="47">
                  <c:v>109.160211048901</c:v>
                </c:pt>
                <c:pt idx="48">
                  <c:v>109.719064534591</c:v>
                </c:pt>
                <c:pt idx="49">
                  <c:v>108.78462105493</c:v>
                </c:pt>
                <c:pt idx="50">
                  <c:v>111.17296431535</c:v>
                </c:pt>
                <c:pt idx="51">
                  <c:v>112.523325422708</c:v>
                </c:pt>
                <c:pt idx="52">
                  <c:v>113.247020359207</c:v>
                </c:pt>
                <c:pt idx="53">
                  <c:v>112.571153063929</c:v>
                </c:pt>
                <c:pt idx="54">
                  <c:v>113.032976440756</c:v>
                </c:pt>
                <c:pt idx="55">
                  <c:v>113.13545877656</c:v>
                </c:pt>
                <c:pt idx="56">
                  <c:v>114.234371047849</c:v>
                </c:pt>
                <c:pt idx="57">
                  <c:v>114.573361701575</c:v>
                </c:pt>
                <c:pt idx="58">
                  <c:v>115.534516832527</c:v>
                </c:pt>
                <c:pt idx="59">
                  <c:v>117.420829527919</c:v>
                </c:pt>
                <c:pt idx="60">
                  <c:v>118.05048204698799</c:v>
                </c:pt>
                <c:pt idx="61">
                  <c:v>119.75610131664401</c:v>
                </c:pt>
                <c:pt idx="62">
                  <c:v>120.643670083575</c:v>
                </c:pt>
                <c:pt idx="63">
                  <c:v>121.564292170201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46-7245-B7C2-13120B425B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09835216"/>
        <c:axId val="923334000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ln w="28575" cap="rnd">
              <a:solidFill>
                <a:srgbClr val="1C255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19050">
                <a:solidFill>
                  <a:srgbClr val="1C2550"/>
                </a:solidFill>
              </a:ln>
              <a:effectLst/>
            </c:spPr>
          </c:marker>
          <c:dLbls>
            <c:dLbl>
              <c:idx val="53"/>
              <c:layout>
                <c:manualLayout>
                  <c:x val="-1.5096496287003621E-2"/>
                  <c:y val="9.16202331676664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46-7245-B7C2-13120B425B35}"/>
                </c:ext>
              </c:extLst>
            </c:dLbl>
            <c:dLbl>
              <c:idx val="54"/>
              <c:layout>
                <c:manualLayout>
                  <c:x val="-1.5096496287003774E-2"/>
                  <c:y val="6.73571422961290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46-7245-B7C2-13120B425B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1C255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Hoja1!$A$2:$A$65</c:f>
              <c:numCache>
                <c:formatCode>mmm\-yy</c:formatCode>
                <c:ptCount val="64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  <c:pt idx="8">
                  <c:v>42979</c:v>
                </c:pt>
                <c:pt idx="9">
                  <c:v>43009</c:v>
                </c:pt>
                <c:pt idx="10">
                  <c:v>43040</c:v>
                </c:pt>
                <c:pt idx="11">
                  <c:v>43070</c:v>
                </c:pt>
                <c:pt idx="12">
                  <c:v>43101</c:v>
                </c:pt>
                <c:pt idx="13">
                  <c:v>43132</c:v>
                </c:pt>
                <c:pt idx="14">
                  <c:v>43160</c:v>
                </c:pt>
                <c:pt idx="15">
                  <c:v>43191</c:v>
                </c:pt>
                <c:pt idx="16">
                  <c:v>43221</c:v>
                </c:pt>
                <c:pt idx="17">
                  <c:v>43252</c:v>
                </c:pt>
                <c:pt idx="18">
                  <c:v>43282</c:v>
                </c:pt>
                <c:pt idx="19">
                  <c:v>43313</c:v>
                </c:pt>
                <c:pt idx="20">
                  <c:v>43344</c:v>
                </c:pt>
                <c:pt idx="21">
                  <c:v>43374</c:v>
                </c:pt>
                <c:pt idx="22">
                  <c:v>43405</c:v>
                </c:pt>
                <c:pt idx="23">
                  <c:v>43435</c:v>
                </c:pt>
                <c:pt idx="24">
                  <c:v>43466</c:v>
                </c:pt>
                <c:pt idx="25">
                  <c:v>43497</c:v>
                </c:pt>
                <c:pt idx="26">
                  <c:v>43525</c:v>
                </c:pt>
                <c:pt idx="27">
                  <c:v>43556</c:v>
                </c:pt>
                <c:pt idx="28">
                  <c:v>43586</c:v>
                </c:pt>
                <c:pt idx="29">
                  <c:v>43617</c:v>
                </c:pt>
                <c:pt idx="30">
                  <c:v>43647</c:v>
                </c:pt>
                <c:pt idx="31">
                  <c:v>43678</c:v>
                </c:pt>
                <c:pt idx="32">
                  <c:v>43709</c:v>
                </c:pt>
                <c:pt idx="33">
                  <c:v>43739</c:v>
                </c:pt>
                <c:pt idx="34">
                  <c:v>43770</c:v>
                </c:pt>
                <c:pt idx="35">
                  <c:v>43800</c:v>
                </c:pt>
                <c:pt idx="36">
                  <c:v>43831</c:v>
                </c:pt>
                <c:pt idx="37">
                  <c:v>43862</c:v>
                </c:pt>
                <c:pt idx="38">
                  <c:v>43891</c:v>
                </c:pt>
                <c:pt idx="39">
                  <c:v>43922</c:v>
                </c:pt>
                <c:pt idx="40">
                  <c:v>43952</c:v>
                </c:pt>
                <c:pt idx="41">
                  <c:v>43983</c:v>
                </c:pt>
                <c:pt idx="42">
                  <c:v>44013</c:v>
                </c:pt>
                <c:pt idx="43">
                  <c:v>44044</c:v>
                </c:pt>
                <c:pt idx="44">
                  <c:v>44075</c:v>
                </c:pt>
                <c:pt idx="45">
                  <c:v>44105</c:v>
                </c:pt>
                <c:pt idx="46">
                  <c:v>44136</c:v>
                </c:pt>
                <c:pt idx="47">
                  <c:v>44166</c:v>
                </c:pt>
                <c:pt idx="48">
                  <c:v>44197</c:v>
                </c:pt>
                <c:pt idx="49">
                  <c:v>44228</c:v>
                </c:pt>
                <c:pt idx="50">
                  <c:v>44256</c:v>
                </c:pt>
                <c:pt idx="51">
                  <c:v>44287</c:v>
                </c:pt>
                <c:pt idx="52">
                  <c:v>44317</c:v>
                </c:pt>
                <c:pt idx="53">
                  <c:v>44348</c:v>
                </c:pt>
                <c:pt idx="54">
                  <c:v>44378</c:v>
                </c:pt>
                <c:pt idx="55">
                  <c:v>44409</c:v>
                </c:pt>
                <c:pt idx="56">
                  <c:v>44440</c:v>
                </c:pt>
                <c:pt idx="57">
                  <c:v>44470</c:v>
                </c:pt>
                <c:pt idx="58">
                  <c:v>44501</c:v>
                </c:pt>
                <c:pt idx="59">
                  <c:v>44531</c:v>
                </c:pt>
                <c:pt idx="60">
                  <c:v>44562</c:v>
                </c:pt>
                <c:pt idx="61">
                  <c:v>44593</c:v>
                </c:pt>
                <c:pt idx="62">
                  <c:v>44621</c:v>
                </c:pt>
                <c:pt idx="63">
                  <c:v>44652</c:v>
                </c:pt>
              </c:numCache>
            </c:numRef>
          </c:cat>
          <c:val>
            <c:numRef>
              <c:f>Hoja1!$C$2:$C$65</c:f>
              <c:numCache>
                <c:formatCode>0.0%</c:formatCode>
                <c:ptCount val="64"/>
                <c:pt idx="0">
                  <c:v>4.4764937652630003E-2</c:v>
                </c:pt>
                <c:pt idx="1">
                  <c:v>3.7045951453900001E-2</c:v>
                </c:pt>
                <c:pt idx="2">
                  <c:v>2.8152039736350002E-2</c:v>
                </c:pt>
                <c:pt idx="3">
                  <c:v>5.0977943288620001E-2</c:v>
                </c:pt>
                <c:pt idx="4">
                  <c:v>4.0614996184299999E-2</c:v>
                </c:pt>
                <c:pt idx="5">
                  <c:v>3.677818240024E-2</c:v>
                </c:pt>
                <c:pt idx="6">
                  <c:v>3.5057491875030003E-2</c:v>
                </c:pt>
                <c:pt idx="7">
                  <c:v>3.1302189034689995E-2</c:v>
                </c:pt>
                <c:pt idx="8">
                  <c:v>2.917282782504E-2</c:v>
                </c:pt>
                <c:pt idx="9">
                  <c:v>2.4328941582089997E-2</c:v>
                </c:pt>
                <c:pt idx="10">
                  <c:v>2.7246964569719999E-2</c:v>
                </c:pt>
                <c:pt idx="11">
                  <c:v>1.6644342653590001E-2</c:v>
                </c:pt>
                <c:pt idx="12">
                  <c:v>1.6576086863730001E-2</c:v>
                </c:pt>
                <c:pt idx="13">
                  <c:v>2.2278649846360001E-2</c:v>
                </c:pt>
                <c:pt idx="14">
                  <c:v>4.3674273348750001E-2</c:v>
                </c:pt>
                <c:pt idx="15">
                  <c:v>2.002465197275E-2</c:v>
                </c:pt>
                <c:pt idx="16">
                  <c:v>3.0307503827829999E-2</c:v>
                </c:pt>
                <c:pt idx="17">
                  <c:v>2.5638844578739998E-2</c:v>
                </c:pt>
                <c:pt idx="18">
                  <c:v>3.0218425312330002E-2</c:v>
                </c:pt>
                <c:pt idx="19">
                  <c:v>3.1449033598040001E-2</c:v>
                </c:pt>
                <c:pt idx="20">
                  <c:v>2.9779939247849999E-2</c:v>
                </c:pt>
                <c:pt idx="21">
                  <c:v>1.8793644912140001E-2</c:v>
                </c:pt>
                <c:pt idx="22">
                  <c:v>1.9980377935160002E-2</c:v>
                </c:pt>
                <c:pt idx="23">
                  <c:v>8.2989496035099988E-3</c:v>
                </c:pt>
                <c:pt idx="24">
                  <c:v>1.832599966005E-2</c:v>
                </c:pt>
                <c:pt idx="25">
                  <c:v>1.641794831951E-2</c:v>
                </c:pt>
                <c:pt idx="26">
                  <c:v>-1.123807172358E-2</c:v>
                </c:pt>
                <c:pt idx="27">
                  <c:v>7.2301035621000001E-3</c:v>
                </c:pt>
                <c:pt idx="28">
                  <c:v>-2.3681395168999998E-3</c:v>
                </c:pt>
                <c:pt idx="29">
                  <c:v>1.1607603967489999E-2</c:v>
                </c:pt>
                <c:pt idx="30">
                  <c:v>7.5272068378000002E-3</c:v>
                </c:pt>
                <c:pt idx="31">
                  <c:v>3.1510156802000001E-3</c:v>
                </c:pt>
                <c:pt idx="32">
                  <c:v>6.6370086591699996E-3</c:v>
                </c:pt>
                <c:pt idx="33">
                  <c:v>1.3616461588249999E-2</c:v>
                </c:pt>
                <c:pt idx="34">
                  <c:v>7.59732344965E-3</c:v>
                </c:pt>
                <c:pt idx="35">
                  <c:v>1.46480620608E-3</c:v>
                </c:pt>
                <c:pt idx="36">
                  <c:v>7.2220996012799998E-3</c:v>
                </c:pt>
                <c:pt idx="37">
                  <c:v>-8.4209873778000007E-4</c:v>
                </c:pt>
                <c:pt idx="38">
                  <c:v>-3.3917676765229998E-2</c:v>
                </c:pt>
                <c:pt idx="39">
                  <c:v>-0.23478412305827001</c:v>
                </c:pt>
                <c:pt idx="40">
                  <c:v>-0.25065994730825997</c:v>
                </c:pt>
                <c:pt idx="41">
                  <c:v>-0.19910965694845001</c:v>
                </c:pt>
                <c:pt idx="42">
                  <c:v>-0.15314363862915001</c:v>
                </c:pt>
                <c:pt idx="43">
                  <c:v>-0.12590837054640999</c:v>
                </c:pt>
                <c:pt idx="44">
                  <c:v>-0.10482469466727</c:v>
                </c:pt>
                <c:pt idx="45">
                  <c:v>-8.8746108259230003E-2</c:v>
                </c:pt>
                <c:pt idx="46">
                  <c:v>-7.3223039941500007E-2</c:v>
                </c:pt>
                <c:pt idx="47">
                  <c:v>-6.4998811138120005E-2</c:v>
                </c:pt>
                <c:pt idx="48">
                  <c:v>-6.8808124416200003E-2</c:v>
                </c:pt>
                <c:pt idx="49">
                  <c:v>-7.1325990891979996E-2</c:v>
                </c:pt>
                <c:pt idx="50">
                  <c:v>-5.2660824664799996E-3</c:v>
                </c:pt>
                <c:pt idx="51">
                  <c:v>0.26325532003896002</c:v>
                </c:pt>
                <c:pt idx="52">
                  <c:v>0.29877743487219</c:v>
                </c:pt>
                <c:pt idx="53">
                  <c:v>0.19256295455878</c:v>
                </c:pt>
                <c:pt idx="54">
                  <c:v>0.13065126236802999</c:v>
                </c:pt>
                <c:pt idx="55">
                  <c:v>9.8705055050439985E-2</c:v>
                </c:pt>
                <c:pt idx="56">
                  <c:v>8.1060201503950005E-2</c:v>
                </c:pt>
                <c:pt idx="57">
                  <c:v>6.7570469059130001E-2</c:v>
                </c:pt>
                <c:pt idx="58">
                  <c:v>6.0856409736849998E-2</c:v>
                </c:pt>
                <c:pt idx="59">
                  <c:v>7.5674262624109992E-2</c:v>
                </c:pt>
                <c:pt idx="60">
                  <c:v>7.5934091743649998E-2</c:v>
                </c:pt>
                <c:pt idx="61">
                  <c:v>0.10085506715305</c:v>
                </c:pt>
                <c:pt idx="62">
                  <c:v>8.5188929039979988E-2</c:v>
                </c:pt>
                <c:pt idx="63">
                  <c:v>8.0347489851810006E-2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46-7245-B7C2-13120B425B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2020432"/>
        <c:axId val="961626528"/>
      </c:lineChart>
      <c:dateAx>
        <c:axId val="1409835216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23334000"/>
        <c:crosses val="autoZero"/>
        <c:auto val="1"/>
        <c:lblOffset val="100"/>
        <c:baseTimeUnit val="months"/>
      </c:dateAx>
      <c:valAx>
        <c:axId val="923334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Índice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409835216"/>
        <c:crosses val="autoZero"/>
        <c:crossBetween val="between"/>
      </c:valAx>
      <c:valAx>
        <c:axId val="9616265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dirty="0"/>
                  <a:t>Tasa anual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942020432"/>
        <c:crosses val="max"/>
        <c:crossBetween val="between"/>
      </c:valAx>
      <c:dateAx>
        <c:axId val="942020432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961626528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448094409771912E-2"/>
          <c:y val="8.7765461596982106E-2"/>
          <c:w val="0.89832681135774439"/>
          <c:h val="0.755772629131512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IED total</c:v>
                </c:pt>
              </c:strCache>
            </c:strRef>
          </c:tx>
          <c:spPr>
            <a:ln w="25400" cap="rnd">
              <a:solidFill>
                <a:srgbClr val="E9485C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E9485C"/>
              </a:solidFill>
              <a:ln w="25400">
                <a:noFill/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2.9880997018229886E-2"/>
                  <c:y val="-2.98556422733472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458-B24A-8773-88F53982B91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458-B24A-8773-88F53982B91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458-B24A-8773-88F53982B91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458-B24A-8773-88F53982B91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458-B24A-8773-88F53982B919}"/>
                </c:ext>
              </c:extLst>
            </c:dLbl>
            <c:dLbl>
              <c:idx val="5"/>
              <c:layout>
                <c:manualLayout>
                  <c:x val="-1.6658185583944864E-2"/>
                  <c:y val="2.98556422733471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458-B24A-8773-88F53982B91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458-B24A-8773-88F53982B91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458-B24A-8773-88F53982B91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458-B24A-8773-88F53982B91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458-B24A-8773-88F53982B919}"/>
                </c:ext>
              </c:extLst>
            </c:dLbl>
            <c:dLbl>
              <c:idx val="10"/>
              <c:layout>
                <c:manualLayout>
                  <c:x val="-3.1397414608888174E-2"/>
                  <c:y val="-2.75590544061665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458-B24A-8773-88F53982B91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458-B24A-8773-88F53982B91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458-B24A-8773-88F53982B91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458-B24A-8773-88F53982B919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458-B24A-8773-88F53982B919}"/>
                </c:ext>
              </c:extLst>
            </c:dLbl>
            <c:dLbl>
              <c:idx val="15"/>
              <c:layout>
                <c:manualLayout>
                  <c:x val="-3.366498830503338E-2"/>
                  <c:y val="-2.52624665389860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458-B24A-8773-88F53982B919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458-B24A-8773-88F53982B919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458-B24A-8773-88F53982B919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7458-B24A-8773-88F53982B919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458-B24A-8773-88F53982B919}"/>
                </c:ext>
              </c:extLst>
            </c:dLbl>
            <c:dLbl>
              <c:idx val="20"/>
              <c:layout>
                <c:manualLayout>
                  <c:x val="-3.0263627760815613E-2"/>
                  <c:y val="-2.75590544061666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7458-B24A-8773-88F53982B919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458-B24A-8773-88F53982B919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458-B24A-8773-88F53982B919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7458-B24A-8773-88F53982B919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7458-B24A-8773-88F53982B919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7458-B24A-8773-88F53982B919}"/>
                </c:ext>
              </c:extLst>
            </c:dLbl>
            <c:dLbl>
              <c:idx val="26"/>
              <c:layout>
                <c:manualLayout>
                  <c:x val="-1.6628681675781214E-16"/>
                  <c:y val="2.98556422733471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7458-B24A-8773-88F53982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E9485C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Hoja1!$A$2:$A$28</c:f>
              <c:numCache>
                <c:formatCode>General</c:formatCode>
                <c:ptCount val="27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  <c:pt idx="24">
                  <c:v>2019</c:v>
                </c:pt>
                <c:pt idx="25">
                  <c:v>2020</c:v>
                </c:pt>
                <c:pt idx="26">
                  <c:v>2021</c:v>
                </c:pt>
              </c:numCache>
            </c:numRef>
          </c:cat>
          <c:val>
            <c:numRef>
              <c:f>Hoja1!$B$2:$B$28</c:f>
              <c:numCache>
                <c:formatCode>"$"#,##0</c:formatCode>
                <c:ptCount val="27"/>
                <c:pt idx="0">
                  <c:v>9526.2999999999993</c:v>
                </c:pt>
                <c:pt idx="1">
                  <c:v>9185.4509999999991</c:v>
                </c:pt>
                <c:pt idx="2">
                  <c:v>12829.556</c:v>
                </c:pt>
                <c:pt idx="3">
                  <c:v>12756.764499999999</c:v>
                </c:pt>
                <c:pt idx="4">
                  <c:v>13960.308000000001</c:v>
                </c:pt>
                <c:pt idx="5">
                  <c:v>18248.701000000001</c:v>
                </c:pt>
                <c:pt idx="6">
                  <c:v>30057.146499999999</c:v>
                </c:pt>
                <c:pt idx="7">
                  <c:v>24100.183499999999</c:v>
                </c:pt>
                <c:pt idx="8">
                  <c:v>18270.748899999999</c:v>
                </c:pt>
                <c:pt idx="9">
                  <c:v>25032.208699999999</c:v>
                </c:pt>
                <c:pt idx="10">
                  <c:v>26058.678200000002</c:v>
                </c:pt>
                <c:pt idx="11">
                  <c:v>21249.3403</c:v>
                </c:pt>
                <c:pt idx="12">
                  <c:v>32484.3714</c:v>
                </c:pt>
                <c:pt idx="13">
                  <c:v>29532.688099999999</c:v>
                </c:pt>
                <c:pt idx="14">
                  <c:v>17854.8953</c:v>
                </c:pt>
                <c:pt idx="15">
                  <c:v>27193.307300000004</c:v>
                </c:pt>
                <c:pt idx="16">
                  <c:v>25581.053799999998</c:v>
                </c:pt>
                <c:pt idx="17">
                  <c:v>21748.8704</c:v>
                </c:pt>
                <c:pt idx="18">
                  <c:v>48244.264899999995</c:v>
                </c:pt>
                <c:pt idx="19">
                  <c:v>30525.135399999999</c:v>
                </c:pt>
                <c:pt idx="20">
                  <c:v>35517.272700000001</c:v>
                </c:pt>
                <c:pt idx="21">
                  <c:v>31172.916699999994</c:v>
                </c:pt>
                <c:pt idx="22">
                  <c:v>34282.131999999998</c:v>
                </c:pt>
                <c:pt idx="23">
                  <c:v>33943.574999999997</c:v>
                </c:pt>
                <c:pt idx="24">
                  <c:v>34268.640899999999</c:v>
                </c:pt>
                <c:pt idx="25">
                  <c:v>27634.919400000002</c:v>
                </c:pt>
                <c:pt idx="26">
                  <c:v>24831.724200000001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7458-B24A-8773-88F53982B919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Remesas totales</c:v>
                </c:pt>
              </c:strCache>
            </c:strRef>
          </c:tx>
          <c:spPr>
            <a:ln w="25400" cap="rnd">
              <a:solidFill>
                <a:srgbClr val="203864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rgbClr val="203864"/>
              </a:solidFill>
              <a:ln w="34925">
                <a:noFill/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2.9807256235827664E-2"/>
                  <c:y val="2.52624665389860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7458-B24A-8773-88F53982B91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7458-B24A-8773-88F53982B91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7458-B24A-8773-88F53982B91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7458-B24A-8773-88F53982B91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7458-B24A-8773-88F53982B919}"/>
                </c:ext>
              </c:extLst>
            </c:dLbl>
            <c:dLbl>
              <c:idx val="5"/>
              <c:layout>
                <c:manualLayout>
                  <c:x val="-3.5476190476190474E-2"/>
                  <c:y val="-2.75590544061665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7458-B24A-8773-88F53982B91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7458-B24A-8773-88F53982B91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7458-B24A-8773-88F53982B91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7458-B24A-8773-88F53982B91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7458-B24A-8773-88F53982B919}"/>
                </c:ext>
              </c:extLst>
            </c:dLbl>
            <c:dLbl>
              <c:idx val="10"/>
              <c:layout>
                <c:manualLayout>
                  <c:x val="-2.1621315192743764E-2"/>
                  <c:y val="3.44488180077082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7458-B24A-8773-88F53982B91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7458-B24A-8773-88F53982B91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7458-B24A-8773-88F53982B91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7458-B24A-8773-88F53982B919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7458-B24A-8773-88F53982B919}"/>
                </c:ext>
              </c:extLst>
            </c:dLbl>
            <c:dLbl>
              <c:idx val="15"/>
              <c:layout>
                <c:manualLayout>
                  <c:x val="-2.9557823129251783E-2"/>
                  <c:y val="3.21522301405275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7458-B24A-8773-88F53982B919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7458-B24A-8773-88F53982B919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7458-B24A-8773-88F53982B919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7458-B24A-8773-88F53982B919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7458-B24A-8773-88F53982B919}"/>
                </c:ext>
              </c:extLst>
            </c:dLbl>
            <c:dLbl>
              <c:idx val="20"/>
              <c:layout>
                <c:manualLayout>
                  <c:x val="-3.0691609977324428E-2"/>
                  <c:y val="3.2152230140527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7458-B24A-8773-88F53982B919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7458-B24A-8773-88F53982B919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7458-B24A-8773-88F53982B919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7458-B24A-8773-88F53982B919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7458-B24A-8773-88F53982B919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7458-B24A-8773-88F53982B919}"/>
                </c:ext>
              </c:extLst>
            </c:dLbl>
            <c:dLbl>
              <c:idx val="26"/>
              <c:layout>
                <c:manualLayout>
                  <c:x val="-1.2218795721268163E-3"/>
                  <c:y val="-3.7501268274685293E-2"/>
                </c:manualLayout>
              </c:layout>
              <c:tx>
                <c:rich>
                  <a:bodyPr/>
                  <a:lstStyle/>
                  <a:p>
                    <a:fld id="{93FD62CA-0107-F54A-9FEF-2B1203BBDB20}" type="VALUE">
                      <a:rPr lang="en-US" b="1"/>
                      <a:pPr/>
                      <a:t>[VALOR]</a:t>
                    </a:fld>
                    <a:endParaRPr lang="es-ES_tradnl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36-7458-B24A-8773-88F53982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20386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Hoja1!$A$2:$A$28</c:f>
              <c:numCache>
                <c:formatCode>General</c:formatCode>
                <c:ptCount val="27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  <c:pt idx="24">
                  <c:v>2019</c:v>
                </c:pt>
                <c:pt idx="25">
                  <c:v>2020</c:v>
                </c:pt>
                <c:pt idx="26">
                  <c:v>2021</c:v>
                </c:pt>
              </c:numCache>
            </c:numRef>
          </c:cat>
          <c:val>
            <c:numRef>
              <c:f>Hoja1!$C$2:$C$28</c:f>
              <c:numCache>
                <c:formatCode>"$"#,##0</c:formatCode>
                <c:ptCount val="27"/>
                <c:pt idx="0">
                  <c:v>3672.7261999999996</c:v>
                </c:pt>
                <c:pt idx="1">
                  <c:v>4223.6819999999998</c:v>
                </c:pt>
                <c:pt idx="2">
                  <c:v>4864.844399999999</c:v>
                </c:pt>
                <c:pt idx="3">
                  <c:v>5626.841699999999</c:v>
                </c:pt>
                <c:pt idx="4">
                  <c:v>5909.5547000000006</c:v>
                </c:pt>
                <c:pt idx="5">
                  <c:v>6572.7429999999995</c:v>
                </c:pt>
                <c:pt idx="6">
                  <c:v>8895.2638999999999</c:v>
                </c:pt>
                <c:pt idx="7">
                  <c:v>9814.4480999999996</c:v>
                </c:pt>
                <c:pt idx="8">
                  <c:v>15138.686499999998</c:v>
                </c:pt>
                <c:pt idx="9">
                  <c:v>18331.747800000001</c:v>
                </c:pt>
                <c:pt idx="10">
                  <c:v>21688.271000000001</c:v>
                </c:pt>
                <c:pt idx="11">
                  <c:v>25566.834999999999</c:v>
                </c:pt>
                <c:pt idx="12">
                  <c:v>26058.8181</c:v>
                </c:pt>
                <c:pt idx="13">
                  <c:v>25144.985199999999</c:v>
                </c:pt>
                <c:pt idx="14">
                  <c:v>21306.332699999995</c:v>
                </c:pt>
                <c:pt idx="15">
                  <c:v>21303.882000000005</c:v>
                </c:pt>
                <c:pt idx="16">
                  <c:v>22802.971599999997</c:v>
                </c:pt>
                <c:pt idx="17">
                  <c:v>22438.321999999996</c:v>
                </c:pt>
                <c:pt idx="18">
                  <c:v>22302.751</c:v>
                </c:pt>
                <c:pt idx="19">
                  <c:v>23647.283799999997</c:v>
                </c:pt>
                <c:pt idx="20">
                  <c:v>24784.7726</c:v>
                </c:pt>
                <c:pt idx="21">
                  <c:v>26993.281599999998</c:v>
                </c:pt>
                <c:pt idx="22">
                  <c:v>30290.545099999999</c:v>
                </c:pt>
                <c:pt idx="23">
                  <c:v>33677.227200000001</c:v>
                </c:pt>
                <c:pt idx="24">
                  <c:v>36438.758099999999</c:v>
                </c:pt>
                <c:pt idx="25">
                  <c:v>40604.553800000009</c:v>
                </c:pt>
                <c:pt idx="26">
                  <c:v>51593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7-7458-B24A-8773-88F53982B91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666224592"/>
        <c:axId val="1666588544"/>
      </c:lineChart>
      <c:catAx>
        <c:axId val="166622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666588544"/>
        <c:crossesAt val="-5000000"/>
        <c:auto val="1"/>
        <c:lblAlgn val="ctr"/>
        <c:lblOffset val="100"/>
        <c:noMultiLvlLbl val="0"/>
      </c:catAx>
      <c:valAx>
        <c:axId val="1666588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b="0" dirty="0"/>
                  <a:t>Millones</a:t>
                </a:r>
                <a:r>
                  <a:rPr lang="es-MX" b="0" baseline="0" dirty="0"/>
                  <a:t> de dólares</a:t>
                </a:r>
                <a:endParaRPr lang="es-MX" b="0" dirty="0"/>
              </a:p>
            </c:rich>
          </c:tx>
          <c:layout>
            <c:manualLayout>
              <c:xMode val="edge"/>
              <c:yMode val="edge"/>
              <c:x val="4.7117167237672508E-6"/>
              <c:y val="0.226588921097042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&quot;$&quot;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66622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Privada</c:v>
                </c:pt>
              </c:strCache>
            </c:strRef>
          </c:tx>
          <c:spPr>
            <a:solidFill>
              <a:srgbClr val="00C1E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Hoja1!$A$2:$A$26</c:f>
              <c:strCache>
                <c:ptCount val="25"/>
                <c:pt idx="0">
                  <c:v>1T2016</c:v>
                </c:pt>
                <c:pt idx="1">
                  <c:v>2T2016</c:v>
                </c:pt>
                <c:pt idx="2">
                  <c:v>3T2016</c:v>
                </c:pt>
                <c:pt idx="3">
                  <c:v>4T2016</c:v>
                </c:pt>
                <c:pt idx="4">
                  <c:v>1T2017</c:v>
                </c:pt>
                <c:pt idx="5">
                  <c:v>2T2017</c:v>
                </c:pt>
                <c:pt idx="6">
                  <c:v>3T2017</c:v>
                </c:pt>
                <c:pt idx="7">
                  <c:v>4T2017</c:v>
                </c:pt>
                <c:pt idx="8">
                  <c:v>1T2018</c:v>
                </c:pt>
                <c:pt idx="9">
                  <c:v>2T2018</c:v>
                </c:pt>
                <c:pt idx="10">
                  <c:v>3T2018</c:v>
                </c:pt>
                <c:pt idx="11">
                  <c:v>4T2018</c:v>
                </c:pt>
                <c:pt idx="12">
                  <c:v>1T2019</c:v>
                </c:pt>
                <c:pt idx="13">
                  <c:v>2T2019</c:v>
                </c:pt>
                <c:pt idx="14">
                  <c:v>3T2019</c:v>
                </c:pt>
                <c:pt idx="15">
                  <c:v>4T2019</c:v>
                </c:pt>
                <c:pt idx="16">
                  <c:v>1T2020</c:v>
                </c:pt>
                <c:pt idx="17">
                  <c:v>2T2020</c:v>
                </c:pt>
                <c:pt idx="18">
                  <c:v>3T2020</c:v>
                </c:pt>
                <c:pt idx="19">
                  <c:v>4T2020</c:v>
                </c:pt>
                <c:pt idx="20">
                  <c:v>1T2021</c:v>
                </c:pt>
                <c:pt idx="21">
                  <c:v>2T2021</c:v>
                </c:pt>
                <c:pt idx="22">
                  <c:v>3T2021</c:v>
                </c:pt>
                <c:pt idx="23">
                  <c:v>4T2021</c:v>
                </c:pt>
                <c:pt idx="24">
                  <c:v>1T2022</c:v>
                </c:pt>
              </c:strCache>
            </c:strRef>
          </c:cat>
          <c:val>
            <c:numRef>
              <c:f>Hoja1!$B$2:$B$26</c:f>
              <c:numCache>
                <c:formatCode>0.0%</c:formatCode>
                <c:ptCount val="25"/>
                <c:pt idx="0">
                  <c:v>0.18827667176004967</c:v>
                </c:pt>
                <c:pt idx="1">
                  <c:v>0.19075274359145966</c:v>
                </c:pt>
                <c:pt idx="2">
                  <c:v>0.19772620516571102</c:v>
                </c:pt>
                <c:pt idx="3">
                  <c:v>0.19341239965380522</c:v>
                </c:pt>
                <c:pt idx="4">
                  <c:v>0.19214921160167592</c:v>
                </c:pt>
                <c:pt idx="5">
                  <c:v>0.18782277146359883</c:v>
                </c:pt>
                <c:pt idx="6">
                  <c:v>0.1941320328867229</c:v>
                </c:pt>
                <c:pt idx="7">
                  <c:v>0.18681282835938362</c:v>
                </c:pt>
                <c:pt idx="8">
                  <c:v>0.18703906438284168</c:v>
                </c:pt>
                <c:pt idx="9">
                  <c:v>0.19325172602821891</c:v>
                </c:pt>
                <c:pt idx="10">
                  <c:v>0.19548149459421224</c:v>
                </c:pt>
                <c:pt idx="11">
                  <c:v>0.1835777659615826</c:v>
                </c:pt>
                <c:pt idx="12">
                  <c:v>0.18885958469514447</c:v>
                </c:pt>
                <c:pt idx="13">
                  <c:v>0.18006226065531272</c:v>
                </c:pt>
                <c:pt idx="14">
                  <c:v>0.18159011823750623</c:v>
                </c:pt>
                <c:pt idx="15">
                  <c:v>0.1724547515916228</c:v>
                </c:pt>
                <c:pt idx="16">
                  <c:v>0.17204909849277558</c:v>
                </c:pt>
                <c:pt idx="17">
                  <c:v>0.15677777887674238</c:v>
                </c:pt>
                <c:pt idx="18">
                  <c:v>0.1632889767998503</c:v>
                </c:pt>
                <c:pt idx="19">
                  <c:v>0.15647411682613943</c:v>
                </c:pt>
                <c:pt idx="20">
                  <c:v>0.16905809137797714</c:v>
                </c:pt>
                <c:pt idx="21">
                  <c:v>0.16546681104730354</c:v>
                </c:pt>
                <c:pt idx="22">
                  <c:v>0.17192113502743026</c:v>
                </c:pt>
                <c:pt idx="23">
                  <c:v>0.16690784872758399</c:v>
                </c:pt>
                <c:pt idx="24">
                  <c:v>0.17796950386686633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C7-2342-965A-52D1ADD0BAB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Pública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Hoja1!$A$2:$A$26</c:f>
              <c:strCache>
                <c:ptCount val="25"/>
                <c:pt idx="0">
                  <c:v>1T2016</c:v>
                </c:pt>
                <c:pt idx="1">
                  <c:v>2T2016</c:v>
                </c:pt>
                <c:pt idx="2">
                  <c:v>3T2016</c:v>
                </c:pt>
                <c:pt idx="3">
                  <c:v>4T2016</c:v>
                </c:pt>
                <c:pt idx="4">
                  <c:v>1T2017</c:v>
                </c:pt>
                <c:pt idx="5">
                  <c:v>2T2017</c:v>
                </c:pt>
                <c:pt idx="6">
                  <c:v>3T2017</c:v>
                </c:pt>
                <c:pt idx="7">
                  <c:v>4T2017</c:v>
                </c:pt>
                <c:pt idx="8">
                  <c:v>1T2018</c:v>
                </c:pt>
                <c:pt idx="9">
                  <c:v>2T2018</c:v>
                </c:pt>
                <c:pt idx="10">
                  <c:v>3T2018</c:v>
                </c:pt>
                <c:pt idx="11">
                  <c:v>4T2018</c:v>
                </c:pt>
                <c:pt idx="12">
                  <c:v>1T2019</c:v>
                </c:pt>
                <c:pt idx="13">
                  <c:v>2T2019</c:v>
                </c:pt>
                <c:pt idx="14">
                  <c:v>3T2019</c:v>
                </c:pt>
                <c:pt idx="15">
                  <c:v>4T2019</c:v>
                </c:pt>
                <c:pt idx="16">
                  <c:v>1T2020</c:v>
                </c:pt>
                <c:pt idx="17">
                  <c:v>2T2020</c:v>
                </c:pt>
                <c:pt idx="18">
                  <c:v>3T2020</c:v>
                </c:pt>
                <c:pt idx="19">
                  <c:v>4T2020</c:v>
                </c:pt>
                <c:pt idx="20">
                  <c:v>1T2021</c:v>
                </c:pt>
                <c:pt idx="21">
                  <c:v>2T2021</c:v>
                </c:pt>
                <c:pt idx="22">
                  <c:v>3T2021</c:v>
                </c:pt>
                <c:pt idx="23">
                  <c:v>4T2021</c:v>
                </c:pt>
                <c:pt idx="24">
                  <c:v>1T2022</c:v>
                </c:pt>
              </c:strCache>
            </c:strRef>
          </c:cat>
          <c:val>
            <c:numRef>
              <c:f>Hoja1!$C$2:$C$26</c:f>
              <c:numCache>
                <c:formatCode>0.0%</c:formatCode>
                <c:ptCount val="25"/>
                <c:pt idx="0">
                  <c:v>3.3970150726824168E-2</c:v>
                </c:pt>
                <c:pt idx="1">
                  <c:v>3.3047090550417407E-2</c:v>
                </c:pt>
                <c:pt idx="2">
                  <c:v>3.4536122385806188E-2</c:v>
                </c:pt>
                <c:pt idx="3">
                  <c:v>3.9681009882971623E-2</c:v>
                </c:pt>
                <c:pt idx="4">
                  <c:v>3.0902094161247621E-2</c:v>
                </c:pt>
                <c:pt idx="5">
                  <c:v>2.7693393933010593E-2</c:v>
                </c:pt>
                <c:pt idx="6">
                  <c:v>2.9718706539639952E-2</c:v>
                </c:pt>
                <c:pt idx="7">
                  <c:v>3.4495231253306245E-2</c:v>
                </c:pt>
                <c:pt idx="8">
                  <c:v>2.9001216947693968E-2</c:v>
                </c:pt>
                <c:pt idx="9">
                  <c:v>2.8770608635966807E-2</c:v>
                </c:pt>
                <c:pt idx="10">
                  <c:v>3.084188034765797E-2</c:v>
                </c:pt>
                <c:pt idx="11">
                  <c:v>3.2676876031294315E-2</c:v>
                </c:pt>
                <c:pt idx="12">
                  <c:v>2.514901407600615E-2</c:v>
                </c:pt>
                <c:pt idx="13">
                  <c:v>2.2057937434877811E-2</c:v>
                </c:pt>
                <c:pt idx="14">
                  <c:v>2.5519670614314885E-2</c:v>
                </c:pt>
                <c:pt idx="15">
                  <c:v>2.8904071341966271E-2</c:v>
                </c:pt>
                <c:pt idx="16">
                  <c:v>2.4181049249006624E-2</c:v>
                </c:pt>
                <c:pt idx="17">
                  <c:v>2.6776287988282414E-2</c:v>
                </c:pt>
                <c:pt idx="18">
                  <c:v>2.6336331468830538E-2</c:v>
                </c:pt>
                <c:pt idx="19">
                  <c:v>2.9529587092532554E-2</c:v>
                </c:pt>
                <c:pt idx="20">
                  <c:v>2.5630709493991877E-2</c:v>
                </c:pt>
                <c:pt idx="21">
                  <c:v>2.4548310714773619E-2</c:v>
                </c:pt>
                <c:pt idx="22">
                  <c:v>3.1093998391390359E-2</c:v>
                </c:pt>
                <c:pt idx="23">
                  <c:v>3.2803397298266791E-2</c:v>
                </c:pt>
                <c:pt idx="24">
                  <c:v>2.803051505622799E-2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C7-2342-965A-52D1ADD0B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606953391"/>
        <c:axId val="1606955039"/>
      </c:barChart>
      <c:catAx>
        <c:axId val="1606953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606955039"/>
        <c:crosses val="autoZero"/>
        <c:auto val="1"/>
        <c:lblAlgn val="ctr"/>
        <c:lblOffset val="100"/>
        <c:noMultiLvlLbl val="0"/>
      </c:catAx>
      <c:valAx>
        <c:axId val="1606955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 sz="1400" dirty="0"/>
                  <a:t>Inversión como porcentaje del PIB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606953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6452802187783418E-2"/>
          <c:y val="1.1076860547340823E-2"/>
          <c:w val="0.20932228630329389"/>
          <c:h val="6.5606195366601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465627734733515E-2"/>
          <c:y val="6.1070229199899254E-2"/>
          <c:w val="0.88170939842812857"/>
          <c:h val="0.77351199201284182"/>
        </c:manualLayout>
      </c:layout>
      <c:line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Variación de las exportaciones</c:v>
                </c:pt>
              </c:strCache>
            </c:strRef>
          </c:tx>
          <c:spPr>
            <a:ln w="28575" cap="rnd">
              <a:solidFill>
                <a:srgbClr val="18B4D5"/>
              </a:solidFill>
              <a:round/>
            </a:ln>
            <a:effectLst/>
          </c:spPr>
          <c:marker>
            <c:symbol val="none"/>
          </c:marker>
          <c:dPt>
            <c:idx val="40"/>
            <c:marker>
              <c:symbol val="circle"/>
              <c:size val="8"/>
              <c:spPr>
                <a:solidFill>
                  <a:srgbClr val="E9485C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704-1C42-9AEC-86CE4664BF69}"/>
              </c:ext>
            </c:extLst>
          </c:dPt>
          <c:dPt>
            <c:idx val="52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D704-1C42-9AEC-86CE4664BF69}"/>
              </c:ext>
            </c:extLst>
          </c:dPt>
          <c:dPt>
            <c:idx val="5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D704-1C42-9AEC-86CE4664BF69}"/>
              </c:ext>
            </c:extLst>
          </c:dPt>
          <c:dPt>
            <c:idx val="60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D704-1C42-9AEC-86CE4664BF69}"/>
              </c:ext>
            </c:extLst>
          </c:dPt>
          <c:dPt>
            <c:idx val="6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4-D704-1C42-9AEC-86CE4664BF69}"/>
              </c:ext>
            </c:extLst>
          </c:dPt>
          <c:dPt>
            <c:idx val="6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D704-1C42-9AEC-86CE4664BF69}"/>
              </c:ext>
            </c:extLst>
          </c:dPt>
          <c:dPt>
            <c:idx val="63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D704-1C42-9AEC-86CE4664BF69}"/>
              </c:ext>
            </c:extLst>
          </c:dPt>
          <c:dPt>
            <c:idx val="64"/>
            <c:marker>
              <c:symbol val="circle"/>
              <c:size val="8"/>
              <c:spPr>
                <a:solidFill>
                  <a:srgbClr val="18B4D5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4451-FD4B-B309-AB7897197083}"/>
              </c:ext>
            </c:extLst>
          </c:dPt>
          <c:dLbls>
            <c:dLbl>
              <c:idx val="40"/>
              <c:layout>
                <c:manualLayout>
                  <c:x val="-5.0423354757690941E-2"/>
                  <c:y val="6.07510580182853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rgbClr val="E9485C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EFAE51A-D8F4-B54F-96C5-96B3A4E09555}" type="VALUE">
                      <a:rPr lang="en-US" sz="1400" b="1" smtClean="0">
                        <a:solidFill>
                          <a:srgbClr val="E9485C"/>
                        </a:solidFill>
                      </a:rPr>
                      <a:pPr>
                        <a:defRPr b="1">
                          <a:solidFill>
                            <a:srgbClr val="E9485C"/>
                          </a:solidFill>
                        </a:defRPr>
                      </a:pPr>
                      <a:t>[VALOR]</a:t>
                    </a:fld>
                    <a:endParaRPr lang="en-US" sz="1400" b="1" dirty="0">
                      <a:solidFill>
                        <a:srgbClr val="E9485C"/>
                      </a:solidFill>
                    </a:endParaRPr>
                  </a:p>
                  <a:p>
                    <a:pPr>
                      <a:defRPr b="1">
                        <a:solidFill>
                          <a:srgbClr val="E9485C"/>
                        </a:solidFill>
                      </a:defRPr>
                    </a:pPr>
                    <a:r>
                      <a:rPr lang="en-US" sz="1400" b="1" dirty="0">
                        <a:solidFill>
                          <a:srgbClr val="E9485C"/>
                        </a:solidFill>
                      </a:rPr>
                      <a:t>(may2020)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E9485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D704-1C42-9AEC-86CE4664BF69}"/>
                </c:ext>
              </c:extLst>
            </c:dLbl>
            <c:dLbl>
              <c:idx val="52"/>
              <c:layout>
                <c:manualLayout>
                  <c:x val="-9.4697519910785427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rgbClr val="18B4D5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A7AC95B0-A148-3442-94C8-753491B97EF9}" type="VALUE">
                      <a:rPr lang="en-US" smtClean="0">
                        <a:solidFill>
                          <a:srgbClr val="18B4D5"/>
                        </a:solidFill>
                      </a:rPr>
                      <a:pPr>
                        <a:defRPr b="1">
                          <a:solidFill>
                            <a:srgbClr val="18B4D5"/>
                          </a:solidFill>
                        </a:defRPr>
                      </a:pPr>
                      <a:t>[VALOR]</a:t>
                    </a:fld>
                    <a:endParaRPr lang="en-US" dirty="0">
                      <a:solidFill>
                        <a:srgbClr val="18B4D5"/>
                      </a:solidFill>
                    </a:endParaRPr>
                  </a:p>
                  <a:p>
                    <a:pPr>
                      <a:defRPr b="1">
                        <a:solidFill>
                          <a:srgbClr val="18B4D5"/>
                        </a:solidFill>
                      </a:defRPr>
                    </a:pPr>
                    <a:r>
                      <a:rPr lang="en-US" dirty="0">
                        <a:solidFill>
                          <a:srgbClr val="18B4D5"/>
                        </a:solidFill>
                      </a:rPr>
                      <a:t>(may2021)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18B4D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704-1C42-9AEC-86CE4664BF69}"/>
                </c:ext>
              </c:extLst>
            </c:dLbl>
            <c:dLbl>
              <c:idx val="60"/>
              <c:layout>
                <c:manualLayout>
                  <c:x val="-2.5413011461868633E-2"/>
                  <c:y val="6.13088741499454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rgbClr val="18B4D5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54B33424-8D69-5549-9F5A-93B75B978A62}" type="VALUE">
                      <a:rPr lang="en-US" smtClean="0">
                        <a:solidFill>
                          <a:srgbClr val="18B4D5"/>
                        </a:solidFill>
                      </a:rPr>
                      <a:pPr>
                        <a:defRPr b="1">
                          <a:solidFill>
                            <a:srgbClr val="18B4D5"/>
                          </a:solidFill>
                        </a:defRPr>
                      </a:pPr>
                      <a:t>[VALOR]</a:t>
                    </a:fld>
                    <a:endParaRPr lang="en-US" dirty="0">
                      <a:solidFill>
                        <a:srgbClr val="18B4D5"/>
                      </a:solidFill>
                    </a:endParaRPr>
                  </a:p>
                  <a:p>
                    <a:pPr>
                      <a:defRPr b="1">
                        <a:solidFill>
                          <a:srgbClr val="18B4D5"/>
                        </a:solidFill>
                      </a:defRPr>
                    </a:pPr>
                    <a:r>
                      <a:rPr lang="en-US" dirty="0">
                        <a:solidFill>
                          <a:srgbClr val="18B4D5"/>
                        </a:solidFill>
                      </a:rPr>
                      <a:t>(ene2022)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18B4D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704-1C42-9AEC-86CE4664BF69}"/>
                </c:ext>
              </c:extLst>
            </c:dLbl>
            <c:dLbl>
              <c:idx val="64"/>
              <c:layout>
                <c:manualLayout>
                  <c:x val="-2.1177509551557065E-3"/>
                  <c:y val="-7.197128704558816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rgbClr val="18B4D5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207815C0-BB41-A646-8F74-B28B61AD20D8}" type="VALUE">
                      <a:rPr lang="en-US" smtClean="0">
                        <a:solidFill>
                          <a:srgbClr val="18B4D5"/>
                        </a:solidFill>
                      </a:rPr>
                      <a:pPr>
                        <a:defRPr b="1">
                          <a:solidFill>
                            <a:srgbClr val="18B4D5"/>
                          </a:solidFill>
                        </a:defRPr>
                      </a:pPr>
                      <a:t>[VALOR]</a:t>
                    </a:fld>
                    <a:endParaRPr lang="en-US" dirty="0">
                      <a:solidFill>
                        <a:srgbClr val="18B4D5"/>
                      </a:solidFill>
                    </a:endParaRPr>
                  </a:p>
                  <a:p>
                    <a:pPr>
                      <a:defRPr b="1">
                        <a:solidFill>
                          <a:srgbClr val="18B4D5"/>
                        </a:solidFill>
                      </a:defRPr>
                    </a:pPr>
                    <a:r>
                      <a:rPr lang="en-US" dirty="0">
                        <a:solidFill>
                          <a:srgbClr val="18B4D5"/>
                        </a:solidFill>
                      </a:rPr>
                      <a:t>(may2022)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18B4D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451-FD4B-B309-AB78971970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20386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Hoja1!$A$2:$B$66</c:f>
              <c:multiLvlStrCache>
                <c:ptCount val="65"/>
                <c:lvl>
                  <c:pt idx="0">
                    <c:v>ene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abr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ago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dic</c:v>
                  </c:pt>
                  <c:pt idx="12">
                    <c:v>ene</c:v>
                  </c:pt>
                  <c:pt idx="13">
                    <c:v>feb</c:v>
                  </c:pt>
                  <c:pt idx="14">
                    <c:v>mar</c:v>
                  </c:pt>
                  <c:pt idx="15">
                    <c:v>abr</c:v>
                  </c:pt>
                  <c:pt idx="16">
                    <c:v>may</c:v>
                  </c:pt>
                  <c:pt idx="17">
                    <c:v>jun</c:v>
                  </c:pt>
                  <c:pt idx="18">
                    <c:v>jul</c:v>
                  </c:pt>
                  <c:pt idx="19">
                    <c:v>ago</c:v>
                  </c:pt>
                  <c:pt idx="20">
                    <c:v>sep</c:v>
                  </c:pt>
                  <c:pt idx="21">
                    <c:v>oct</c:v>
                  </c:pt>
                  <c:pt idx="22">
                    <c:v>nov</c:v>
                  </c:pt>
                  <c:pt idx="23">
                    <c:v>dic</c:v>
                  </c:pt>
                  <c:pt idx="24">
                    <c:v>ene</c:v>
                  </c:pt>
                  <c:pt idx="25">
                    <c:v>feb</c:v>
                  </c:pt>
                  <c:pt idx="26">
                    <c:v>mar</c:v>
                  </c:pt>
                  <c:pt idx="27">
                    <c:v>abr</c:v>
                  </c:pt>
                  <c:pt idx="28">
                    <c:v>may</c:v>
                  </c:pt>
                  <c:pt idx="29">
                    <c:v>jun</c:v>
                  </c:pt>
                  <c:pt idx="30">
                    <c:v>jul</c:v>
                  </c:pt>
                  <c:pt idx="31">
                    <c:v>ago</c:v>
                  </c:pt>
                  <c:pt idx="32">
                    <c:v>sep</c:v>
                  </c:pt>
                  <c:pt idx="33">
                    <c:v>oct</c:v>
                  </c:pt>
                  <c:pt idx="34">
                    <c:v>nov</c:v>
                  </c:pt>
                  <c:pt idx="35">
                    <c:v>dic</c:v>
                  </c:pt>
                  <c:pt idx="36">
                    <c:v>ene</c:v>
                  </c:pt>
                  <c:pt idx="37">
                    <c:v>feb</c:v>
                  </c:pt>
                  <c:pt idx="38">
                    <c:v>mar</c:v>
                  </c:pt>
                  <c:pt idx="39">
                    <c:v>abr</c:v>
                  </c:pt>
                  <c:pt idx="40">
                    <c:v>may</c:v>
                  </c:pt>
                  <c:pt idx="41">
                    <c:v>jun</c:v>
                  </c:pt>
                  <c:pt idx="42">
                    <c:v>jul</c:v>
                  </c:pt>
                  <c:pt idx="43">
                    <c:v>ago</c:v>
                  </c:pt>
                  <c:pt idx="44">
                    <c:v>sep</c:v>
                  </c:pt>
                  <c:pt idx="45">
                    <c:v>oct</c:v>
                  </c:pt>
                  <c:pt idx="46">
                    <c:v>nov</c:v>
                  </c:pt>
                  <c:pt idx="47">
                    <c:v>dic</c:v>
                  </c:pt>
                  <c:pt idx="48">
                    <c:v>ene</c:v>
                  </c:pt>
                  <c:pt idx="49">
                    <c:v>feb</c:v>
                  </c:pt>
                  <c:pt idx="50">
                    <c:v>mar</c:v>
                  </c:pt>
                  <c:pt idx="51">
                    <c:v>abr</c:v>
                  </c:pt>
                  <c:pt idx="52">
                    <c:v>may</c:v>
                  </c:pt>
                  <c:pt idx="53">
                    <c:v>jun</c:v>
                  </c:pt>
                  <c:pt idx="54">
                    <c:v>jul</c:v>
                  </c:pt>
                  <c:pt idx="55">
                    <c:v>ago</c:v>
                  </c:pt>
                  <c:pt idx="56">
                    <c:v>sep</c:v>
                  </c:pt>
                  <c:pt idx="57">
                    <c:v>oct</c:v>
                  </c:pt>
                  <c:pt idx="58">
                    <c:v>nov</c:v>
                  </c:pt>
                  <c:pt idx="59">
                    <c:v>dic</c:v>
                  </c:pt>
                  <c:pt idx="60">
                    <c:v>ene</c:v>
                  </c:pt>
                  <c:pt idx="61">
                    <c:v>feb</c:v>
                  </c:pt>
                  <c:pt idx="62">
                    <c:v>mar</c:v>
                  </c:pt>
                  <c:pt idx="63">
                    <c:v>abr</c:v>
                  </c:pt>
                  <c:pt idx="64">
                    <c:v>may</c:v>
                  </c:pt>
                </c:lvl>
                <c:lvl>
                  <c:pt idx="0">
                    <c:v>2017</c:v>
                  </c:pt>
                  <c:pt idx="12">
                    <c:v>2018</c:v>
                  </c:pt>
                  <c:pt idx="24">
                    <c:v>2019</c:v>
                  </c:pt>
                  <c:pt idx="36">
                    <c:v>2020</c:v>
                  </c:pt>
                  <c:pt idx="48">
                    <c:v>2021</c:v>
                  </c:pt>
                  <c:pt idx="60">
                    <c:v>2022</c:v>
                  </c:pt>
                </c:lvl>
              </c:multiLvlStrCache>
            </c:multiLvlStrRef>
          </c:cat>
          <c:val>
            <c:numRef>
              <c:f>Hoja1!$C$2:$C$66</c:f>
              <c:numCache>
                <c:formatCode>0.0%</c:formatCode>
                <c:ptCount val="65"/>
                <c:pt idx="0">
                  <c:v>7.3865169201430006E-2</c:v>
                </c:pt>
                <c:pt idx="1">
                  <c:v>0.12175506716634001</c:v>
                </c:pt>
                <c:pt idx="2">
                  <c:v>0.12932087758958999</c:v>
                </c:pt>
                <c:pt idx="3">
                  <c:v>0.10752116351104</c:v>
                </c:pt>
                <c:pt idx="4">
                  <c:v>8.0747893609360008E-2</c:v>
                </c:pt>
                <c:pt idx="5">
                  <c:v>0.12253759291891</c:v>
                </c:pt>
                <c:pt idx="6">
                  <c:v>7.9921413230520003E-2</c:v>
                </c:pt>
                <c:pt idx="7">
                  <c:v>0.10191883518673001</c:v>
                </c:pt>
                <c:pt idx="8">
                  <c:v>5.5848100867600003E-2</c:v>
                </c:pt>
                <c:pt idx="9">
                  <c:v>9.7646223108010008E-2</c:v>
                </c:pt>
                <c:pt idx="10">
                  <c:v>9.9988768901660002E-2</c:v>
                </c:pt>
                <c:pt idx="11">
                  <c:v>0.11687354049368</c:v>
                </c:pt>
                <c:pt idx="12">
                  <c:v>7.8513895942029996E-2</c:v>
                </c:pt>
                <c:pt idx="13">
                  <c:v>0.11635050182519001</c:v>
                </c:pt>
                <c:pt idx="14">
                  <c:v>0.15689883049562001</c:v>
                </c:pt>
                <c:pt idx="15">
                  <c:v>0.12000619573249001</c:v>
                </c:pt>
                <c:pt idx="16">
                  <c:v>0.10283999958420999</c:v>
                </c:pt>
                <c:pt idx="17">
                  <c:v>8.2734266965710013E-2</c:v>
                </c:pt>
                <c:pt idx="18">
                  <c:v>0.10741014512718999</c:v>
                </c:pt>
                <c:pt idx="19">
                  <c:v>0.10900326875171</c:v>
                </c:pt>
                <c:pt idx="20">
                  <c:v>0.15061276524531</c:v>
                </c:pt>
                <c:pt idx="21">
                  <c:v>8.9830698116090013E-2</c:v>
                </c:pt>
                <c:pt idx="22">
                  <c:v>3.92479723635E-2</c:v>
                </c:pt>
                <c:pt idx="23">
                  <c:v>3.8587440902069996E-2</c:v>
                </c:pt>
                <c:pt idx="24">
                  <c:v>5.6349862897049997E-2</c:v>
                </c:pt>
                <c:pt idx="25">
                  <c:v>3.566981303182E-2</c:v>
                </c:pt>
                <c:pt idx="26">
                  <c:v>8.5006628858000008E-4</c:v>
                </c:pt>
                <c:pt idx="27">
                  <c:v>4.4076141352960001E-2</c:v>
                </c:pt>
                <c:pt idx="28">
                  <c:v>7.079021867884E-2</c:v>
                </c:pt>
                <c:pt idx="29">
                  <c:v>4.724256784124E-2</c:v>
                </c:pt>
                <c:pt idx="30">
                  <c:v>2.886187810341E-2</c:v>
                </c:pt>
                <c:pt idx="31">
                  <c:v>4.0140000952179997E-2</c:v>
                </c:pt>
                <c:pt idx="32">
                  <c:v>-2.6874166297620003E-2</c:v>
                </c:pt>
                <c:pt idx="33">
                  <c:v>-1.736110747679E-2</c:v>
                </c:pt>
                <c:pt idx="34">
                  <c:v>-6.5353631309000002E-4</c:v>
                </c:pt>
                <c:pt idx="35">
                  <c:v>-7.7772736032599996E-3</c:v>
                </c:pt>
                <c:pt idx="36">
                  <c:v>3.8273620124729998E-2</c:v>
                </c:pt>
                <c:pt idx="37">
                  <c:v>-2.0681068277439998E-2</c:v>
                </c:pt>
                <c:pt idx="38">
                  <c:v>-4.5769172879460002E-2</c:v>
                </c:pt>
                <c:pt idx="39">
                  <c:v>-0.41886116039702997</c:v>
                </c:pt>
                <c:pt idx="40">
                  <c:v>-0.53225202060679</c:v>
                </c:pt>
                <c:pt idx="41">
                  <c:v>-0.1775073619757</c:v>
                </c:pt>
                <c:pt idx="42">
                  <c:v>-8.8175546444379999E-2</c:v>
                </c:pt>
                <c:pt idx="43">
                  <c:v>-3.8586129403830001E-2</c:v>
                </c:pt>
                <c:pt idx="44">
                  <c:v>-7.9549560666299993E-3</c:v>
                </c:pt>
                <c:pt idx="45">
                  <c:v>7.2383037489300001E-2</c:v>
                </c:pt>
                <c:pt idx="46">
                  <c:v>3.8817684661210002E-2</c:v>
                </c:pt>
                <c:pt idx="47">
                  <c:v>6.4186970737500001E-2</c:v>
                </c:pt>
                <c:pt idx="48">
                  <c:v>3.8731038738339996E-2</c:v>
                </c:pt>
                <c:pt idx="49">
                  <c:v>1.0568427016369999E-2</c:v>
                </c:pt>
                <c:pt idx="50">
                  <c:v>9.170466927847E-2</c:v>
                </c:pt>
                <c:pt idx="51">
                  <c:v>0.76002089580421994</c:v>
                </c:pt>
                <c:pt idx="52">
                  <c:v>1.2168295863377201</c:v>
                </c:pt>
                <c:pt idx="53">
                  <c:v>0.28150511435690001</c:v>
                </c:pt>
                <c:pt idx="54">
                  <c:v>0.17893476693078</c:v>
                </c:pt>
                <c:pt idx="55">
                  <c:v>6.4461863370139996E-2</c:v>
                </c:pt>
                <c:pt idx="56">
                  <c:v>9.0381482521879997E-2</c:v>
                </c:pt>
                <c:pt idx="57">
                  <c:v>3.599050681898E-2</c:v>
                </c:pt>
                <c:pt idx="58">
                  <c:v>0.14521312769729</c:v>
                </c:pt>
                <c:pt idx="59">
                  <c:v>0.10973871832080001</c:v>
                </c:pt>
                <c:pt idx="60">
                  <c:v>3.0782125405620003E-2</c:v>
                </c:pt>
                <c:pt idx="61">
                  <c:v>0.27619871356109998</c:v>
                </c:pt>
                <c:pt idx="62">
                  <c:v>0.19186166663992002</c:v>
                </c:pt>
                <c:pt idx="63">
                  <c:v>0.20241106296844</c:v>
                </c:pt>
                <c:pt idx="64">
                  <c:v>0.189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704-1C42-9AEC-86CE4664B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10832031"/>
        <c:axId val="1672290847"/>
      </c:lineChart>
      <c:catAx>
        <c:axId val="1710832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672290847"/>
        <c:crosses val="autoZero"/>
        <c:auto val="1"/>
        <c:lblAlgn val="ctr"/>
        <c:lblOffset val="100"/>
        <c:noMultiLvlLbl val="0"/>
      </c:catAx>
      <c:valAx>
        <c:axId val="16722908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_tradnl"/>
                  <a:t>Tasa anual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1710832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0.07636</cdr:x>
      <cdr:y>0.10965</cdr:y>
    </cdr:from>
    <cdr:to>
      <cdr:x>0.99547</cdr:x>
      <cdr:y>0.10965</cdr:y>
    </cdr:to>
    <cdr:cxnSp macro="">
      <cdr:nvCxnSpPr>
        <cdr:cNvPr id="3" name="Conector recto 2">
          <a:extLst xmlns:a="http://schemas.openxmlformats.org/drawingml/2006/main">
            <a:ext uri="{FF2B5EF4-FFF2-40B4-BE49-F238E27FC236}">
              <a16:creationId xmlns:a16="http://schemas.microsoft.com/office/drawing/2014/main" id="{94C52C28-B02B-FD16-E0DF-8D9E66CAA016}"/>
            </a:ext>
          </a:extLst>
        </cdr:cNvPr>
        <cdr:cNvCxnSpPr/>
      </cdr:nvCxnSpPr>
      <cdr:spPr>
        <a:xfrm xmlns:a="http://schemas.openxmlformats.org/drawingml/2006/main">
          <a:off x="907029" y="516546"/>
          <a:ext cx="1091700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E9485C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439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22477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9058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5663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8423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0567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47062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991933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0494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5515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71969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90826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53686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370376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6375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6991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392951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7" name="Google Shape;34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13816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3780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6814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63860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3750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 principal">
  <p:cSld name="portada principa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30111" y="1778000"/>
            <a:ext cx="8931778" cy="2853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 proyecto">
  <p:cSld name="portada proyecto">
    <p:bg>
      <p:bgPr>
        <a:solidFill>
          <a:srgbClr val="00B4D4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7"/>
          <p:cNvSpPr txBox="1">
            <a:spLocks noGrp="1"/>
          </p:cNvSpPr>
          <p:nvPr>
            <p:ph type="title"/>
          </p:nvPr>
        </p:nvSpPr>
        <p:spPr>
          <a:xfrm>
            <a:off x="319585" y="114463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1"/>
          </p:nvPr>
        </p:nvSpPr>
        <p:spPr>
          <a:xfrm>
            <a:off x="384175" y="2809875"/>
            <a:ext cx="10451010" cy="662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800"/>
              <a:buFont typeface="Arial"/>
              <a:buNone/>
              <a:tabLst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cxnSp>
        <p:nvCxnSpPr>
          <p:cNvPr id="17" name="Google Shape;17;p27"/>
          <p:cNvCxnSpPr/>
          <p:nvPr/>
        </p:nvCxnSpPr>
        <p:spPr>
          <a:xfrm>
            <a:off x="157022" y="6470282"/>
            <a:ext cx="11877957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405A3625-6885-AB43-B403-5F287CDDCB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8597" y="6538220"/>
            <a:ext cx="878678" cy="2265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D444759-6E1B-A84F-BA3E-6790A49EA8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3151" y="6598733"/>
            <a:ext cx="4551828" cy="1514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portada">
  <p:cSld name="contraportada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94971" y="2049759"/>
            <a:ext cx="9202058" cy="209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ja de texto - con fuente">
  <p:cSld name="caja de texto - con fuente"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1"/>
          <p:cNvSpPr txBox="1">
            <a:spLocks noGrp="1"/>
          </p:cNvSpPr>
          <p:nvPr>
            <p:ph type="body" idx="1"/>
          </p:nvPr>
        </p:nvSpPr>
        <p:spPr>
          <a:xfrm>
            <a:off x="157023" y="1484313"/>
            <a:ext cx="11877816" cy="4519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4544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5454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48" name="Google Shape;48;p31"/>
          <p:cNvCxnSpPr/>
          <p:nvPr/>
        </p:nvCxnSpPr>
        <p:spPr>
          <a:xfrm>
            <a:off x="157022" y="289761"/>
            <a:ext cx="11877957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31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50" name="Google Shape;50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064" y="64407"/>
            <a:ext cx="3537952" cy="19147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31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7354242" cy="54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B4D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2" name="Google Shape;52;p31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127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None/>
              <a:tabLst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53" name="Google Shape;53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5040" y="6434213"/>
            <a:ext cx="3539963" cy="44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839" y="6452451"/>
            <a:ext cx="1036981" cy="3733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31"/>
          <p:cNvCxnSpPr/>
          <p:nvPr/>
        </p:nvCxnSpPr>
        <p:spPr>
          <a:xfrm>
            <a:off x="157022" y="6469453"/>
            <a:ext cx="11877957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6" name="Google Shape;56;p31"/>
          <p:cNvCxnSpPr/>
          <p:nvPr/>
        </p:nvCxnSpPr>
        <p:spPr>
          <a:xfrm>
            <a:off x="1194266" y="6567323"/>
            <a:ext cx="0" cy="222657"/>
          </a:xfrm>
          <a:prstGeom prst="straightConnector1">
            <a:avLst/>
          </a:prstGeom>
          <a:noFill/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31"/>
          <p:cNvSpPr txBox="1"/>
          <p:nvPr/>
        </p:nvSpPr>
        <p:spPr>
          <a:xfrm>
            <a:off x="1214257" y="6572258"/>
            <a:ext cx="103265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© IMCO 2022</a:t>
            </a:r>
            <a:endParaRPr sz="900" b="0" i="0" u="none" strike="noStrike" cap="none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fondo negro">
  <p:cSld name="1_fondo negro">
    <p:bg>
      <p:bgPr>
        <a:solidFill>
          <a:srgbClr val="454544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4"/>
          <p:cNvSpPr txBox="1">
            <a:spLocks noGrp="1"/>
          </p:cNvSpPr>
          <p:nvPr>
            <p:ph type="ctrTitle"/>
          </p:nvPr>
        </p:nvSpPr>
        <p:spPr>
          <a:xfrm>
            <a:off x="157022" y="1556659"/>
            <a:ext cx="9450161" cy="642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cxnSp>
        <p:nvCxnSpPr>
          <p:cNvPr id="85" name="Google Shape;85;p34"/>
          <p:cNvCxnSpPr/>
          <p:nvPr/>
        </p:nvCxnSpPr>
        <p:spPr>
          <a:xfrm>
            <a:off x="157022" y="6470282"/>
            <a:ext cx="11877957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6" name="Google Shape;86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22" y="6446913"/>
            <a:ext cx="1122933" cy="450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34"/>
          <p:cNvPicPr preferRelativeResize="0"/>
          <p:nvPr/>
        </p:nvPicPr>
        <p:blipFill rotWithShape="1">
          <a:blip r:embed="rId3">
            <a:alphaModFix/>
          </a:blip>
          <a:srcRect r="1011"/>
          <a:stretch/>
        </p:blipFill>
        <p:spPr>
          <a:xfrm>
            <a:off x="8577331" y="6438191"/>
            <a:ext cx="3496792" cy="4486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p34"/>
          <p:cNvCxnSpPr/>
          <p:nvPr/>
        </p:nvCxnSpPr>
        <p:spPr>
          <a:xfrm>
            <a:off x="157022" y="289761"/>
            <a:ext cx="11877957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9" name="Google Shape;89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8267" y="67066"/>
            <a:ext cx="3536748" cy="19199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34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cxnSp>
        <p:nvCxnSpPr>
          <p:cNvPr id="91" name="Google Shape;91;p34"/>
          <p:cNvCxnSpPr/>
          <p:nvPr/>
        </p:nvCxnSpPr>
        <p:spPr>
          <a:xfrm>
            <a:off x="1194266" y="6567323"/>
            <a:ext cx="0" cy="222657"/>
          </a:xfrm>
          <a:prstGeom prst="straightConnector1">
            <a:avLst/>
          </a:prstGeom>
          <a:noFill/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34"/>
          <p:cNvSpPr txBox="1"/>
          <p:nvPr/>
        </p:nvSpPr>
        <p:spPr>
          <a:xfrm>
            <a:off x="1214257" y="6572258"/>
            <a:ext cx="103265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IMCO 2022</a:t>
            </a:r>
            <a:endParaRPr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ndo negro">
  <p:cSld name="fondo negro">
    <p:bg>
      <p:bgPr>
        <a:solidFill>
          <a:srgbClr val="454544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7"/>
          <p:cNvSpPr txBox="1">
            <a:spLocks noGrp="1"/>
          </p:cNvSpPr>
          <p:nvPr>
            <p:ph type="ctrTitle"/>
          </p:nvPr>
        </p:nvSpPr>
        <p:spPr>
          <a:xfrm>
            <a:off x="161925" y="559328"/>
            <a:ext cx="7354242" cy="54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cxnSp>
        <p:nvCxnSpPr>
          <p:cNvPr id="106" name="Google Shape;106;p37"/>
          <p:cNvCxnSpPr/>
          <p:nvPr/>
        </p:nvCxnSpPr>
        <p:spPr>
          <a:xfrm>
            <a:off x="157022" y="6470282"/>
            <a:ext cx="11877957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7" name="Google Shape;107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22" y="6446913"/>
            <a:ext cx="1122933" cy="450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7"/>
          <p:cNvPicPr preferRelativeResize="0"/>
          <p:nvPr/>
        </p:nvPicPr>
        <p:blipFill rotWithShape="1">
          <a:blip r:embed="rId3">
            <a:alphaModFix/>
          </a:blip>
          <a:srcRect r="1011"/>
          <a:stretch/>
        </p:blipFill>
        <p:spPr>
          <a:xfrm>
            <a:off x="8577331" y="6438191"/>
            <a:ext cx="3496792" cy="4486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37"/>
          <p:cNvCxnSpPr/>
          <p:nvPr/>
        </p:nvCxnSpPr>
        <p:spPr>
          <a:xfrm>
            <a:off x="157022" y="289761"/>
            <a:ext cx="11877957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0" name="Google Shape;11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8267" y="67066"/>
            <a:ext cx="3536748" cy="19199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37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cxnSp>
        <p:nvCxnSpPr>
          <p:cNvPr id="112" name="Google Shape;112;p37"/>
          <p:cNvCxnSpPr/>
          <p:nvPr/>
        </p:nvCxnSpPr>
        <p:spPr>
          <a:xfrm>
            <a:off x="1194266" y="6567323"/>
            <a:ext cx="0" cy="222657"/>
          </a:xfrm>
          <a:prstGeom prst="straightConnector1">
            <a:avLst/>
          </a:prstGeom>
          <a:noFill/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3" name="Google Shape;113;p37"/>
          <p:cNvSpPr txBox="1"/>
          <p:nvPr/>
        </p:nvSpPr>
        <p:spPr>
          <a:xfrm>
            <a:off x="1214257" y="6572258"/>
            <a:ext cx="103265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 IMCO 2022</a:t>
            </a:r>
            <a:endParaRPr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454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9" r:id="rId2"/>
    <p:sldLayoutId id="214748366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sv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0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microsoft.com/office/2007/relationships/hdphoto" Target="../media/hdphoto3.wdp"/><Relationship Id="rId4" Type="http://schemas.openxmlformats.org/officeDocument/2006/relationships/image" Target="../media/image14.emf"/><Relationship Id="rId9" Type="http://schemas.openxmlformats.org/officeDocument/2006/relationships/image" Target="../media/image17.png"/><Relationship Id="rId14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En los últimos dos años (2020 y 2021) se crearon únicamente </a:t>
            </a:r>
            <a:br>
              <a:rPr lang="es-ES_tradnl" dirty="0"/>
            </a:br>
            <a:r>
              <a:rPr lang="es-ES_tradnl" dirty="0"/>
              <a:t>198 mil 706 puestos formales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IMSS.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de trabajadores formales agregados al registro del IMSS cada año</a:t>
            </a:r>
          </a:p>
        </p:txBody>
      </p:sp>
      <p:graphicFrame>
        <p:nvGraphicFramePr>
          <p:cNvPr id="45" name="Gráfico 44">
            <a:extLst>
              <a:ext uri="{FF2B5EF4-FFF2-40B4-BE49-F238E27FC236}">
                <a16:creationId xmlns:a16="http://schemas.microsoft.com/office/drawing/2014/main" id="{8A7B926E-5442-1D36-382A-612BC320BD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1828332"/>
              </p:ext>
            </p:extLst>
          </p:nvPr>
        </p:nvGraphicFramePr>
        <p:xfrm>
          <a:off x="49112" y="1624826"/>
          <a:ext cx="11944744" cy="4515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6822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La creación de empleos formales en 2022 será clave para la economía mexicana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IMSS.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de trabajadores formales agregados al registro del IMSS cada mes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4401FE97-B791-1999-0343-EF88A206E9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6014726"/>
              </p:ext>
            </p:extLst>
          </p:nvPr>
        </p:nvGraphicFramePr>
        <p:xfrm>
          <a:off x="141982" y="1651872"/>
          <a:ext cx="11802415" cy="4557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0806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Aún hay 9 estados que no han recuperado su nivel de empleo formal previo a la pandemia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IMSS.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 2022 vs febrero 2020 = 100%</a:t>
            </a:r>
          </a:p>
        </p:txBody>
      </p:sp>
      <p:sp>
        <p:nvSpPr>
          <p:cNvPr id="8" name="Freeform 148">
            <a:hlinkClick r:id="" action="ppaction://noaction"/>
            <a:extLst>
              <a:ext uri="{FF2B5EF4-FFF2-40B4-BE49-F238E27FC236}">
                <a16:creationId xmlns:a16="http://schemas.microsoft.com/office/drawing/2014/main" id="{5E8B4463-F5B1-736B-DDD4-3151785A0508}"/>
              </a:ext>
            </a:extLst>
          </p:cNvPr>
          <p:cNvSpPr>
            <a:spLocks/>
          </p:cNvSpPr>
          <p:nvPr/>
        </p:nvSpPr>
        <p:spPr bwMode="auto">
          <a:xfrm>
            <a:off x="5356946" y="5300686"/>
            <a:ext cx="943959" cy="805698"/>
          </a:xfrm>
          <a:custGeom>
            <a:avLst/>
            <a:gdLst/>
            <a:ahLst/>
            <a:cxnLst>
              <a:cxn ang="0">
                <a:pos x="48" y="166"/>
              </a:cxn>
              <a:cxn ang="0">
                <a:pos x="75" y="148"/>
              </a:cxn>
              <a:cxn ang="0">
                <a:pos x="84" y="139"/>
              </a:cxn>
              <a:cxn ang="0">
                <a:pos x="108" y="86"/>
              </a:cxn>
              <a:cxn ang="0">
                <a:pos x="117" y="77"/>
              </a:cxn>
              <a:cxn ang="0">
                <a:pos x="126" y="23"/>
              </a:cxn>
              <a:cxn ang="0">
                <a:pos x="144" y="5"/>
              </a:cxn>
              <a:cxn ang="0">
                <a:pos x="178" y="23"/>
              </a:cxn>
              <a:cxn ang="0">
                <a:pos x="187" y="50"/>
              </a:cxn>
              <a:cxn ang="0">
                <a:pos x="196" y="89"/>
              </a:cxn>
              <a:cxn ang="0">
                <a:pos x="226" y="97"/>
              </a:cxn>
              <a:cxn ang="0">
                <a:pos x="250" y="115"/>
              </a:cxn>
              <a:cxn ang="0">
                <a:pos x="307" y="50"/>
              </a:cxn>
              <a:cxn ang="0">
                <a:pos x="313" y="38"/>
              </a:cxn>
              <a:cxn ang="0">
                <a:pos x="337" y="26"/>
              </a:cxn>
              <a:cxn ang="0">
                <a:pos x="350" y="23"/>
              </a:cxn>
              <a:cxn ang="0">
                <a:pos x="362" y="5"/>
              </a:cxn>
              <a:cxn ang="0">
                <a:pos x="377" y="8"/>
              </a:cxn>
              <a:cxn ang="0">
                <a:pos x="386" y="8"/>
              </a:cxn>
              <a:cxn ang="0">
                <a:pos x="401" y="17"/>
              </a:cxn>
              <a:cxn ang="0">
                <a:pos x="410" y="17"/>
              </a:cxn>
              <a:cxn ang="0">
                <a:pos x="419" y="41"/>
              </a:cxn>
              <a:cxn ang="0">
                <a:pos x="446" y="59"/>
              </a:cxn>
              <a:cxn ang="0">
                <a:pos x="440" y="83"/>
              </a:cxn>
              <a:cxn ang="0">
                <a:pos x="470" y="89"/>
              </a:cxn>
              <a:cxn ang="0">
                <a:pos x="488" y="94"/>
              </a:cxn>
              <a:cxn ang="0">
                <a:pos x="494" y="106"/>
              </a:cxn>
              <a:cxn ang="0">
                <a:pos x="485" y="115"/>
              </a:cxn>
              <a:cxn ang="0">
                <a:pos x="512" y="127"/>
              </a:cxn>
              <a:cxn ang="0">
                <a:pos x="621" y="204"/>
              </a:cxn>
              <a:cxn ang="0">
                <a:pos x="684" y="255"/>
              </a:cxn>
              <a:cxn ang="0">
                <a:pos x="675" y="326"/>
              </a:cxn>
              <a:cxn ang="0">
                <a:pos x="428" y="391"/>
              </a:cxn>
              <a:cxn ang="0">
                <a:pos x="374" y="471"/>
              </a:cxn>
              <a:cxn ang="0">
                <a:pos x="383" y="480"/>
              </a:cxn>
              <a:cxn ang="0">
                <a:pos x="383" y="519"/>
              </a:cxn>
              <a:cxn ang="0">
                <a:pos x="392" y="554"/>
              </a:cxn>
              <a:cxn ang="0">
                <a:pos x="386" y="596"/>
              </a:cxn>
              <a:cxn ang="0">
                <a:pos x="371" y="629"/>
              </a:cxn>
              <a:cxn ang="0">
                <a:pos x="368" y="626"/>
              </a:cxn>
              <a:cxn ang="0">
                <a:pos x="292" y="560"/>
              </a:cxn>
              <a:cxn ang="0">
                <a:pos x="286" y="554"/>
              </a:cxn>
              <a:cxn ang="0">
                <a:pos x="268" y="534"/>
              </a:cxn>
              <a:cxn ang="0">
                <a:pos x="247" y="516"/>
              </a:cxn>
              <a:cxn ang="0">
                <a:pos x="238" y="507"/>
              </a:cxn>
              <a:cxn ang="0">
                <a:pos x="229" y="501"/>
              </a:cxn>
              <a:cxn ang="0">
                <a:pos x="226" y="501"/>
              </a:cxn>
              <a:cxn ang="0">
                <a:pos x="220" y="495"/>
              </a:cxn>
              <a:cxn ang="0">
                <a:pos x="190" y="468"/>
              </a:cxn>
              <a:cxn ang="0">
                <a:pos x="156" y="445"/>
              </a:cxn>
              <a:cxn ang="0">
                <a:pos x="126" y="421"/>
              </a:cxn>
              <a:cxn ang="0">
                <a:pos x="105" y="406"/>
              </a:cxn>
              <a:cxn ang="0">
                <a:pos x="75" y="385"/>
              </a:cxn>
              <a:cxn ang="0">
                <a:pos x="54" y="373"/>
              </a:cxn>
              <a:cxn ang="0">
                <a:pos x="39" y="370"/>
              </a:cxn>
              <a:cxn ang="0">
                <a:pos x="27" y="364"/>
              </a:cxn>
              <a:cxn ang="0">
                <a:pos x="9" y="359"/>
              </a:cxn>
            </a:cxnLst>
            <a:rect l="0" t="0" r="r" b="b"/>
            <a:pathLst>
              <a:path w="701" h="636">
                <a:moveTo>
                  <a:pt x="0" y="299"/>
                </a:moveTo>
                <a:lnTo>
                  <a:pt x="15" y="252"/>
                </a:lnTo>
                <a:lnTo>
                  <a:pt x="48" y="166"/>
                </a:lnTo>
                <a:lnTo>
                  <a:pt x="54" y="160"/>
                </a:lnTo>
                <a:lnTo>
                  <a:pt x="69" y="151"/>
                </a:lnTo>
                <a:lnTo>
                  <a:pt x="75" y="148"/>
                </a:lnTo>
                <a:lnTo>
                  <a:pt x="75" y="145"/>
                </a:lnTo>
                <a:lnTo>
                  <a:pt x="81" y="142"/>
                </a:lnTo>
                <a:lnTo>
                  <a:pt x="84" y="139"/>
                </a:lnTo>
                <a:lnTo>
                  <a:pt x="87" y="133"/>
                </a:lnTo>
                <a:lnTo>
                  <a:pt x="105" y="86"/>
                </a:lnTo>
                <a:lnTo>
                  <a:pt x="108" y="86"/>
                </a:lnTo>
                <a:lnTo>
                  <a:pt x="111" y="83"/>
                </a:lnTo>
                <a:lnTo>
                  <a:pt x="111" y="80"/>
                </a:lnTo>
                <a:lnTo>
                  <a:pt x="117" y="77"/>
                </a:lnTo>
                <a:lnTo>
                  <a:pt x="117" y="74"/>
                </a:lnTo>
                <a:lnTo>
                  <a:pt x="123" y="68"/>
                </a:lnTo>
                <a:lnTo>
                  <a:pt x="126" y="23"/>
                </a:lnTo>
                <a:lnTo>
                  <a:pt x="138" y="8"/>
                </a:lnTo>
                <a:lnTo>
                  <a:pt x="141" y="5"/>
                </a:lnTo>
                <a:lnTo>
                  <a:pt x="144" y="5"/>
                </a:lnTo>
                <a:lnTo>
                  <a:pt x="162" y="5"/>
                </a:lnTo>
                <a:lnTo>
                  <a:pt x="165" y="8"/>
                </a:lnTo>
                <a:lnTo>
                  <a:pt x="178" y="23"/>
                </a:lnTo>
                <a:lnTo>
                  <a:pt x="187" y="26"/>
                </a:lnTo>
                <a:lnTo>
                  <a:pt x="190" y="35"/>
                </a:lnTo>
                <a:lnTo>
                  <a:pt x="187" y="50"/>
                </a:lnTo>
                <a:lnTo>
                  <a:pt x="187" y="62"/>
                </a:lnTo>
                <a:lnTo>
                  <a:pt x="190" y="68"/>
                </a:lnTo>
                <a:lnTo>
                  <a:pt x="196" y="89"/>
                </a:lnTo>
                <a:lnTo>
                  <a:pt x="199" y="91"/>
                </a:lnTo>
                <a:lnTo>
                  <a:pt x="217" y="91"/>
                </a:lnTo>
                <a:lnTo>
                  <a:pt x="226" y="97"/>
                </a:lnTo>
                <a:lnTo>
                  <a:pt x="238" y="112"/>
                </a:lnTo>
                <a:lnTo>
                  <a:pt x="241" y="112"/>
                </a:lnTo>
                <a:lnTo>
                  <a:pt x="250" y="115"/>
                </a:lnTo>
                <a:lnTo>
                  <a:pt x="253" y="112"/>
                </a:lnTo>
                <a:lnTo>
                  <a:pt x="277" y="80"/>
                </a:lnTo>
                <a:lnTo>
                  <a:pt x="307" y="50"/>
                </a:lnTo>
                <a:lnTo>
                  <a:pt x="310" y="41"/>
                </a:lnTo>
                <a:lnTo>
                  <a:pt x="310" y="41"/>
                </a:lnTo>
                <a:lnTo>
                  <a:pt x="313" y="38"/>
                </a:lnTo>
                <a:lnTo>
                  <a:pt x="319" y="32"/>
                </a:lnTo>
                <a:lnTo>
                  <a:pt x="328" y="26"/>
                </a:lnTo>
                <a:lnTo>
                  <a:pt x="337" y="26"/>
                </a:lnTo>
                <a:lnTo>
                  <a:pt x="337" y="23"/>
                </a:lnTo>
                <a:lnTo>
                  <a:pt x="350" y="23"/>
                </a:lnTo>
                <a:lnTo>
                  <a:pt x="350" y="23"/>
                </a:lnTo>
                <a:lnTo>
                  <a:pt x="356" y="20"/>
                </a:lnTo>
                <a:lnTo>
                  <a:pt x="359" y="5"/>
                </a:lnTo>
                <a:lnTo>
                  <a:pt x="362" y="5"/>
                </a:lnTo>
                <a:lnTo>
                  <a:pt x="374" y="0"/>
                </a:lnTo>
                <a:lnTo>
                  <a:pt x="377" y="5"/>
                </a:lnTo>
                <a:lnTo>
                  <a:pt x="377" y="8"/>
                </a:lnTo>
                <a:lnTo>
                  <a:pt x="377" y="11"/>
                </a:lnTo>
                <a:lnTo>
                  <a:pt x="383" y="8"/>
                </a:lnTo>
                <a:lnTo>
                  <a:pt x="386" y="8"/>
                </a:lnTo>
                <a:lnTo>
                  <a:pt x="392" y="14"/>
                </a:lnTo>
                <a:lnTo>
                  <a:pt x="395" y="17"/>
                </a:lnTo>
                <a:lnTo>
                  <a:pt x="401" y="17"/>
                </a:lnTo>
                <a:lnTo>
                  <a:pt x="404" y="14"/>
                </a:lnTo>
                <a:lnTo>
                  <a:pt x="410" y="14"/>
                </a:lnTo>
                <a:lnTo>
                  <a:pt x="410" y="17"/>
                </a:lnTo>
                <a:lnTo>
                  <a:pt x="413" y="26"/>
                </a:lnTo>
                <a:lnTo>
                  <a:pt x="419" y="41"/>
                </a:lnTo>
                <a:lnTo>
                  <a:pt x="419" y="41"/>
                </a:lnTo>
                <a:lnTo>
                  <a:pt x="431" y="44"/>
                </a:lnTo>
                <a:lnTo>
                  <a:pt x="437" y="47"/>
                </a:lnTo>
                <a:lnTo>
                  <a:pt x="446" y="59"/>
                </a:lnTo>
                <a:lnTo>
                  <a:pt x="443" y="65"/>
                </a:lnTo>
                <a:lnTo>
                  <a:pt x="437" y="74"/>
                </a:lnTo>
                <a:lnTo>
                  <a:pt x="440" y="83"/>
                </a:lnTo>
                <a:lnTo>
                  <a:pt x="443" y="83"/>
                </a:lnTo>
                <a:lnTo>
                  <a:pt x="461" y="86"/>
                </a:lnTo>
                <a:lnTo>
                  <a:pt x="470" y="89"/>
                </a:lnTo>
                <a:lnTo>
                  <a:pt x="470" y="94"/>
                </a:lnTo>
                <a:lnTo>
                  <a:pt x="476" y="94"/>
                </a:lnTo>
                <a:lnTo>
                  <a:pt x="488" y="94"/>
                </a:lnTo>
                <a:lnTo>
                  <a:pt x="488" y="100"/>
                </a:lnTo>
                <a:lnTo>
                  <a:pt x="494" y="100"/>
                </a:lnTo>
                <a:lnTo>
                  <a:pt x="494" y="106"/>
                </a:lnTo>
                <a:lnTo>
                  <a:pt x="491" y="106"/>
                </a:lnTo>
                <a:lnTo>
                  <a:pt x="488" y="115"/>
                </a:lnTo>
                <a:lnTo>
                  <a:pt x="485" y="115"/>
                </a:lnTo>
                <a:lnTo>
                  <a:pt x="485" y="118"/>
                </a:lnTo>
                <a:lnTo>
                  <a:pt x="488" y="118"/>
                </a:lnTo>
                <a:lnTo>
                  <a:pt x="512" y="127"/>
                </a:lnTo>
                <a:lnTo>
                  <a:pt x="561" y="169"/>
                </a:lnTo>
                <a:lnTo>
                  <a:pt x="588" y="186"/>
                </a:lnTo>
                <a:lnTo>
                  <a:pt x="621" y="204"/>
                </a:lnTo>
                <a:lnTo>
                  <a:pt x="645" y="225"/>
                </a:lnTo>
                <a:lnTo>
                  <a:pt x="666" y="249"/>
                </a:lnTo>
                <a:lnTo>
                  <a:pt x="684" y="255"/>
                </a:lnTo>
                <a:lnTo>
                  <a:pt x="700" y="261"/>
                </a:lnTo>
                <a:lnTo>
                  <a:pt x="693" y="296"/>
                </a:lnTo>
                <a:lnTo>
                  <a:pt x="675" y="326"/>
                </a:lnTo>
                <a:lnTo>
                  <a:pt x="461" y="347"/>
                </a:lnTo>
                <a:lnTo>
                  <a:pt x="440" y="370"/>
                </a:lnTo>
                <a:lnTo>
                  <a:pt x="428" y="391"/>
                </a:lnTo>
                <a:lnTo>
                  <a:pt x="389" y="462"/>
                </a:lnTo>
                <a:lnTo>
                  <a:pt x="377" y="468"/>
                </a:lnTo>
                <a:lnTo>
                  <a:pt x="374" y="471"/>
                </a:lnTo>
                <a:lnTo>
                  <a:pt x="374" y="474"/>
                </a:lnTo>
                <a:lnTo>
                  <a:pt x="374" y="477"/>
                </a:lnTo>
                <a:lnTo>
                  <a:pt x="383" y="480"/>
                </a:lnTo>
                <a:lnTo>
                  <a:pt x="383" y="498"/>
                </a:lnTo>
                <a:lnTo>
                  <a:pt x="377" y="513"/>
                </a:lnTo>
                <a:lnTo>
                  <a:pt x="383" y="519"/>
                </a:lnTo>
                <a:lnTo>
                  <a:pt x="398" y="522"/>
                </a:lnTo>
                <a:lnTo>
                  <a:pt x="398" y="548"/>
                </a:lnTo>
                <a:lnTo>
                  <a:pt x="392" y="554"/>
                </a:lnTo>
                <a:lnTo>
                  <a:pt x="383" y="563"/>
                </a:lnTo>
                <a:lnTo>
                  <a:pt x="386" y="587"/>
                </a:lnTo>
                <a:lnTo>
                  <a:pt x="386" y="596"/>
                </a:lnTo>
                <a:lnTo>
                  <a:pt x="389" y="611"/>
                </a:lnTo>
                <a:lnTo>
                  <a:pt x="377" y="635"/>
                </a:lnTo>
                <a:lnTo>
                  <a:pt x="371" y="629"/>
                </a:lnTo>
                <a:lnTo>
                  <a:pt x="368" y="629"/>
                </a:lnTo>
                <a:lnTo>
                  <a:pt x="371" y="629"/>
                </a:lnTo>
                <a:lnTo>
                  <a:pt x="368" y="626"/>
                </a:lnTo>
                <a:lnTo>
                  <a:pt x="365" y="626"/>
                </a:lnTo>
                <a:lnTo>
                  <a:pt x="313" y="581"/>
                </a:lnTo>
                <a:lnTo>
                  <a:pt x="292" y="560"/>
                </a:lnTo>
                <a:lnTo>
                  <a:pt x="289" y="557"/>
                </a:lnTo>
                <a:lnTo>
                  <a:pt x="292" y="560"/>
                </a:lnTo>
                <a:lnTo>
                  <a:pt x="286" y="554"/>
                </a:lnTo>
                <a:lnTo>
                  <a:pt x="271" y="543"/>
                </a:lnTo>
                <a:lnTo>
                  <a:pt x="271" y="537"/>
                </a:lnTo>
                <a:lnTo>
                  <a:pt x="268" y="534"/>
                </a:lnTo>
                <a:lnTo>
                  <a:pt x="265" y="534"/>
                </a:lnTo>
                <a:lnTo>
                  <a:pt x="244" y="513"/>
                </a:lnTo>
                <a:lnTo>
                  <a:pt x="247" y="516"/>
                </a:lnTo>
                <a:lnTo>
                  <a:pt x="247" y="513"/>
                </a:lnTo>
                <a:lnTo>
                  <a:pt x="241" y="510"/>
                </a:lnTo>
                <a:lnTo>
                  <a:pt x="238" y="507"/>
                </a:lnTo>
                <a:lnTo>
                  <a:pt x="235" y="507"/>
                </a:lnTo>
                <a:lnTo>
                  <a:pt x="235" y="504"/>
                </a:lnTo>
                <a:lnTo>
                  <a:pt x="229" y="501"/>
                </a:lnTo>
                <a:lnTo>
                  <a:pt x="223" y="498"/>
                </a:lnTo>
                <a:lnTo>
                  <a:pt x="223" y="498"/>
                </a:lnTo>
                <a:lnTo>
                  <a:pt x="226" y="501"/>
                </a:lnTo>
                <a:lnTo>
                  <a:pt x="226" y="501"/>
                </a:lnTo>
                <a:lnTo>
                  <a:pt x="220" y="498"/>
                </a:lnTo>
                <a:lnTo>
                  <a:pt x="220" y="495"/>
                </a:lnTo>
                <a:lnTo>
                  <a:pt x="214" y="492"/>
                </a:lnTo>
                <a:lnTo>
                  <a:pt x="211" y="489"/>
                </a:lnTo>
                <a:lnTo>
                  <a:pt x="190" y="468"/>
                </a:lnTo>
                <a:lnTo>
                  <a:pt x="184" y="462"/>
                </a:lnTo>
                <a:lnTo>
                  <a:pt x="181" y="462"/>
                </a:lnTo>
                <a:lnTo>
                  <a:pt x="156" y="445"/>
                </a:lnTo>
                <a:lnTo>
                  <a:pt x="153" y="442"/>
                </a:lnTo>
                <a:lnTo>
                  <a:pt x="144" y="433"/>
                </a:lnTo>
                <a:lnTo>
                  <a:pt x="126" y="421"/>
                </a:lnTo>
                <a:lnTo>
                  <a:pt x="111" y="409"/>
                </a:lnTo>
                <a:lnTo>
                  <a:pt x="108" y="409"/>
                </a:lnTo>
                <a:lnTo>
                  <a:pt x="105" y="406"/>
                </a:lnTo>
                <a:lnTo>
                  <a:pt x="90" y="397"/>
                </a:lnTo>
                <a:lnTo>
                  <a:pt x="84" y="391"/>
                </a:lnTo>
                <a:lnTo>
                  <a:pt x="75" y="385"/>
                </a:lnTo>
                <a:lnTo>
                  <a:pt x="69" y="382"/>
                </a:lnTo>
                <a:lnTo>
                  <a:pt x="66" y="379"/>
                </a:lnTo>
                <a:lnTo>
                  <a:pt x="54" y="373"/>
                </a:lnTo>
                <a:lnTo>
                  <a:pt x="45" y="373"/>
                </a:lnTo>
                <a:lnTo>
                  <a:pt x="45" y="373"/>
                </a:lnTo>
                <a:lnTo>
                  <a:pt x="39" y="370"/>
                </a:lnTo>
                <a:lnTo>
                  <a:pt x="39" y="367"/>
                </a:lnTo>
                <a:lnTo>
                  <a:pt x="36" y="364"/>
                </a:lnTo>
                <a:lnTo>
                  <a:pt x="27" y="364"/>
                </a:lnTo>
                <a:lnTo>
                  <a:pt x="21" y="364"/>
                </a:lnTo>
                <a:lnTo>
                  <a:pt x="9" y="362"/>
                </a:lnTo>
                <a:lnTo>
                  <a:pt x="9" y="359"/>
                </a:lnTo>
                <a:lnTo>
                  <a:pt x="9" y="329"/>
                </a:lnTo>
                <a:lnTo>
                  <a:pt x="0" y="299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9" name="Freeform 152">
            <a:hlinkClick r:id="" action="ppaction://noaction"/>
            <a:extLst>
              <a:ext uri="{FF2B5EF4-FFF2-40B4-BE49-F238E27FC236}">
                <a16:creationId xmlns:a16="http://schemas.microsoft.com/office/drawing/2014/main" id="{ACC8FF94-3AA2-4D68-856D-63282D156F1A}"/>
              </a:ext>
            </a:extLst>
          </p:cNvPr>
          <p:cNvSpPr>
            <a:spLocks/>
          </p:cNvSpPr>
          <p:nvPr/>
        </p:nvSpPr>
        <p:spPr bwMode="auto">
          <a:xfrm>
            <a:off x="6213192" y="4359847"/>
            <a:ext cx="676644" cy="580463"/>
          </a:xfrm>
          <a:custGeom>
            <a:avLst/>
            <a:gdLst/>
            <a:ahLst/>
            <a:cxnLst>
              <a:cxn ang="0">
                <a:pos x="3" y="145"/>
              </a:cxn>
              <a:cxn ang="0">
                <a:pos x="24" y="127"/>
              </a:cxn>
              <a:cxn ang="0">
                <a:pos x="48" y="109"/>
              </a:cxn>
              <a:cxn ang="0">
                <a:pos x="57" y="106"/>
              </a:cxn>
              <a:cxn ang="0">
                <a:pos x="69" y="100"/>
              </a:cxn>
              <a:cxn ang="0">
                <a:pos x="93" y="86"/>
              </a:cxn>
              <a:cxn ang="0">
                <a:pos x="123" y="77"/>
              </a:cxn>
              <a:cxn ang="0">
                <a:pos x="141" y="74"/>
              </a:cxn>
              <a:cxn ang="0">
                <a:pos x="177" y="68"/>
              </a:cxn>
              <a:cxn ang="0">
                <a:pos x="189" y="65"/>
              </a:cxn>
              <a:cxn ang="0">
                <a:pos x="219" y="59"/>
              </a:cxn>
              <a:cxn ang="0">
                <a:pos x="243" y="53"/>
              </a:cxn>
              <a:cxn ang="0">
                <a:pos x="261" y="50"/>
              </a:cxn>
              <a:cxn ang="0">
                <a:pos x="276" y="41"/>
              </a:cxn>
              <a:cxn ang="0">
                <a:pos x="285" y="38"/>
              </a:cxn>
              <a:cxn ang="0">
                <a:pos x="297" y="23"/>
              </a:cxn>
              <a:cxn ang="0">
                <a:pos x="303" y="20"/>
              </a:cxn>
              <a:cxn ang="0">
                <a:pos x="315" y="17"/>
              </a:cxn>
              <a:cxn ang="0">
                <a:pos x="327" y="14"/>
              </a:cxn>
              <a:cxn ang="0">
                <a:pos x="339" y="11"/>
              </a:cxn>
              <a:cxn ang="0">
                <a:pos x="345" y="11"/>
              </a:cxn>
              <a:cxn ang="0">
                <a:pos x="354" y="14"/>
              </a:cxn>
              <a:cxn ang="0">
                <a:pos x="360" y="14"/>
              </a:cxn>
              <a:cxn ang="0">
                <a:pos x="372" y="2"/>
              </a:cxn>
              <a:cxn ang="0">
                <a:pos x="384" y="0"/>
              </a:cxn>
              <a:cxn ang="0">
                <a:pos x="408" y="0"/>
              </a:cxn>
              <a:cxn ang="0">
                <a:pos x="441" y="8"/>
              </a:cxn>
              <a:cxn ang="0">
                <a:pos x="489" y="14"/>
              </a:cxn>
              <a:cxn ang="0">
                <a:pos x="502" y="80"/>
              </a:cxn>
              <a:cxn ang="0">
                <a:pos x="435" y="204"/>
              </a:cxn>
              <a:cxn ang="0">
                <a:pos x="96" y="270"/>
              </a:cxn>
              <a:cxn ang="0">
                <a:pos x="60" y="243"/>
              </a:cxn>
              <a:cxn ang="0">
                <a:pos x="39" y="234"/>
              </a:cxn>
              <a:cxn ang="0">
                <a:pos x="12" y="231"/>
              </a:cxn>
              <a:cxn ang="0">
                <a:pos x="3" y="166"/>
              </a:cxn>
            </a:cxnLst>
            <a:rect l="0" t="0" r="r" b="b"/>
            <a:pathLst>
              <a:path w="503" h="458">
                <a:moveTo>
                  <a:pt x="0" y="154"/>
                </a:moveTo>
                <a:lnTo>
                  <a:pt x="3" y="145"/>
                </a:lnTo>
                <a:lnTo>
                  <a:pt x="6" y="139"/>
                </a:lnTo>
                <a:lnTo>
                  <a:pt x="24" y="127"/>
                </a:lnTo>
                <a:lnTo>
                  <a:pt x="33" y="121"/>
                </a:lnTo>
                <a:lnTo>
                  <a:pt x="48" y="109"/>
                </a:lnTo>
                <a:lnTo>
                  <a:pt x="51" y="109"/>
                </a:lnTo>
                <a:lnTo>
                  <a:pt x="57" y="106"/>
                </a:lnTo>
                <a:lnTo>
                  <a:pt x="60" y="103"/>
                </a:lnTo>
                <a:lnTo>
                  <a:pt x="69" y="100"/>
                </a:lnTo>
                <a:lnTo>
                  <a:pt x="78" y="94"/>
                </a:lnTo>
                <a:lnTo>
                  <a:pt x="93" y="86"/>
                </a:lnTo>
                <a:lnTo>
                  <a:pt x="99" y="86"/>
                </a:lnTo>
                <a:lnTo>
                  <a:pt x="123" y="77"/>
                </a:lnTo>
                <a:lnTo>
                  <a:pt x="126" y="77"/>
                </a:lnTo>
                <a:lnTo>
                  <a:pt x="141" y="74"/>
                </a:lnTo>
                <a:lnTo>
                  <a:pt x="159" y="71"/>
                </a:lnTo>
                <a:lnTo>
                  <a:pt x="177" y="68"/>
                </a:lnTo>
                <a:lnTo>
                  <a:pt x="180" y="68"/>
                </a:lnTo>
                <a:lnTo>
                  <a:pt x="189" y="65"/>
                </a:lnTo>
                <a:lnTo>
                  <a:pt x="195" y="65"/>
                </a:lnTo>
                <a:lnTo>
                  <a:pt x="219" y="59"/>
                </a:lnTo>
                <a:lnTo>
                  <a:pt x="231" y="56"/>
                </a:lnTo>
                <a:lnTo>
                  <a:pt x="243" y="53"/>
                </a:lnTo>
                <a:lnTo>
                  <a:pt x="252" y="50"/>
                </a:lnTo>
                <a:lnTo>
                  <a:pt x="261" y="50"/>
                </a:lnTo>
                <a:lnTo>
                  <a:pt x="264" y="47"/>
                </a:lnTo>
                <a:lnTo>
                  <a:pt x="276" y="41"/>
                </a:lnTo>
                <a:lnTo>
                  <a:pt x="279" y="41"/>
                </a:lnTo>
                <a:lnTo>
                  <a:pt x="285" y="38"/>
                </a:lnTo>
                <a:lnTo>
                  <a:pt x="297" y="26"/>
                </a:lnTo>
                <a:lnTo>
                  <a:pt x="297" y="23"/>
                </a:lnTo>
                <a:lnTo>
                  <a:pt x="300" y="20"/>
                </a:lnTo>
                <a:lnTo>
                  <a:pt x="303" y="20"/>
                </a:lnTo>
                <a:lnTo>
                  <a:pt x="309" y="20"/>
                </a:lnTo>
                <a:lnTo>
                  <a:pt x="315" y="17"/>
                </a:lnTo>
                <a:lnTo>
                  <a:pt x="324" y="14"/>
                </a:lnTo>
                <a:lnTo>
                  <a:pt x="327" y="14"/>
                </a:lnTo>
                <a:lnTo>
                  <a:pt x="336" y="14"/>
                </a:lnTo>
                <a:lnTo>
                  <a:pt x="339" y="11"/>
                </a:lnTo>
                <a:lnTo>
                  <a:pt x="342" y="11"/>
                </a:lnTo>
                <a:lnTo>
                  <a:pt x="345" y="11"/>
                </a:lnTo>
                <a:lnTo>
                  <a:pt x="354" y="17"/>
                </a:lnTo>
                <a:lnTo>
                  <a:pt x="354" y="14"/>
                </a:lnTo>
                <a:lnTo>
                  <a:pt x="360" y="14"/>
                </a:lnTo>
                <a:lnTo>
                  <a:pt x="360" y="14"/>
                </a:lnTo>
                <a:lnTo>
                  <a:pt x="363" y="11"/>
                </a:lnTo>
                <a:lnTo>
                  <a:pt x="372" y="2"/>
                </a:lnTo>
                <a:lnTo>
                  <a:pt x="378" y="0"/>
                </a:lnTo>
                <a:lnTo>
                  <a:pt x="384" y="0"/>
                </a:lnTo>
                <a:lnTo>
                  <a:pt x="396" y="2"/>
                </a:lnTo>
                <a:lnTo>
                  <a:pt x="408" y="0"/>
                </a:lnTo>
                <a:lnTo>
                  <a:pt x="432" y="5"/>
                </a:lnTo>
                <a:lnTo>
                  <a:pt x="441" y="8"/>
                </a:lnTo>
                <a:lnTo>
                  <a:pt x="459" y="8"/>
                </a:lnTo>
                <a:lnTo>
                  <a:pt x="489" y="14"/>
                </a:lnTo>
                <a:lnTo>
                  <a:pt x="495" y="14"/>
                </a:lnTo>
                <a:lnTo>
                  <a:pt x="502" y="80"/>
                </a:lnTo>
                <a:lnTo>
                  <a:pt x="486" y="139"/>
                </a:lnTo>
                <a:lnTo>
                  <a:pt x="435" y="204"/>
                </a:lnTo>
                <a:lnTo>
                  <a:pt x="237" y="457"/>
                </a:lnTo>
                <a:lnTo>
                  <a:pt x="96" y="270"/>
                </a:lnTo>
                <a:lnTo>
                  <a:pt x="69" y="234"/>
                </a:lnTo>
                <a:lnTo>
                  <a:pt x="60" y="243"/>
                </a:lnTo>
                <a:lnTo>
                  <a:pt x="45" y="237"/>
                </a:lnTo>
                <a:lnTo>
                  <a:pt x="39" y="234"/>
                </a:lnTo>
                <a:lnTo>
                  <a:pt x="30" y="231"/>
                </a:lnTo>
                <a:lnTo>
                  <a:pt x="12" y="231"/>
                </a:lnTo>
                <a:lnTo>
                  <a:pt x="9" y="166"/>
                </a:lnTo>
                <a:lnTo>
                  <a:pt x="3" y="166"/>
                </a:lnTo>
                <a:lnTo>
                  <a:pt x="0" y="154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1" name="Freeform 145">
            <a:hlinkClick r:id="" action="ppaction://noaction"/>
            <a:extLst>
              <a:ext uri="{FF2B5EF4-FFF2-40B4-BE49-F238E27FC236}">
                <a16:creationId xmlns:a16="http://schemas.microsoft.com/office/drawing/2014/main" id="{351F818A-F70C-26CA-2F44-500C7FA7B3F8}"/>
              </a:ext>
            </a:extLst>
          </p:cNvPr>
          <p:cNvSpPr>
            <a:spLocks/>
          </p:cNvSpPr>
          <p:nvPr/>
        </p:nvSpPr>
        <p:spPr bwMode="auto">
          <a:xfrm>
            <a:off x="2927433" y="3622363"/>
            <a:ext cx="806124" cy="970441"/>
          </a:xfrm>
          <a:custGeom>
            <a:avLst/>
            <a:gdLst/>
            <a:ahLst/>
            <a:cxnLst>
              <a:cxn ang="0">
                <a:pos x="60" y="510"/>
              </a:cxn>
              <a:cxn ang="0">
                <a:pos x="87" y="460"/>
              </a:cxn>
              <a:cxn ang="0">
                <a:pos x="69" y="507"/>
              </a:cxn>
              <a:cxn ang="0">
                <a:pos x="81" y="525"/>
              </a:cxn>
              <a:cxn ang="0">
                <a:pos x="114" y="489"/>
              </a:cxn>
              <a:cxn ang="0">
                <a:pos x="105" y="573"/>
              </a:cxn>
              <a:cxn ang="0">
                <a:pos x="141" y="555"/>
              </a:cxn>
              <a:cxn ang="0">
                <a:pos x="159" y="513"/>
              </a:cxn>
              <a:cxn ang="0">
                <a:pos x="201" y="537"/>
              </a:cxn>
              <a:cxn ang="0">
                <a:pos x="180" y="596"/>
              </a:cxn>
              <a:cxn ang="0">
                <a:pos x="153" y="611"/>
              </a:cxn>
              <a:cxn ang="0">
                <a:pos x="111" y="632"/>
              </a:cxn>
              <a:cxn ang="0">
                <a:pos x="105" y="650"/>
              </a:cxn>
              <a:cxn ang="0">
                <a:pos x="114" y="673"/>
              </a:cxn>
              <a:cxn ang="0">
                <a:pos x="87" y="691"/>
              </a:cxn>
              <a:cxn ang="0">
                <a:pos x="87" y="739"/>
              </a:cxn>
              <a:cxn ang="0">
                <a:pos x="162" y="766"/>
              </a:cxn>
              <a:cxn ang="0">
                <a:pos x="216" y="757"/>
              </a:cxn>
              <a:cxn ang="0">
                <a:pos x="258" y="730"/>
              </a:cxn>
              <a:cxn ang="0">
                <a:pos x="288" y="712"/>
              </a:cxn>
              <a:cxn ang="0">
                <a:pos x="288" y="685"/>
              </a:cxn>
              <a:cxn ang="0">
                <a:pos x="243" y="650"/>
              </a:cxn>
              <a:cxn ang="0">
                <a:pos x="261" y="578"/>
              </a:cxn>
              <a:cxn ang="0">
                <a:pos x="309" y="546"/>
              </a:cxn>
              <a:cxn ang="0">
                <a:pos x="342" y="531"/>
              </a:cxn>
              <a:cxn ang="0">
                <a:pos x="366" y="510"/>
              </a:cxn>
              <a:cxn ang="0">
                <a:pos x="399" y="549"/>
              </a:cxn>
              <a:cxn ang="0">
                <a:pos x="423" y="584"/>
              </a:cxn>
              <a:cxn ang="0">
                <a:pos x="456" y="590"/>
              </a:cxn>
              <a:cxn ang="0">
                <a:pos x="498" y="620"/>
              </a:cxn>
              <a:cxn ang="0">
                <a:pos x="534" y="561"/>
              </a:cxn>
              <a:cxn ang="0">
                <a:pos x="525" y="522"/>
              </a:cxn>
              <a:cxn ang="0">
                <a:pos x="534" y="478"/>
              </a:cxn>
              <a:cxn ang="0">
                <a:pos x="516" y="454"/>
              </a:cxn>
              <a:cxn ang="0">
                <a:pos x="477" y="483"/>
              </a:cxn>
              <a:cxn ang="0">
                <a:pos x="450" y="495"/>
              </a:cxn>
              <a:cxn ang="0">
                <a:pos x="405" y="457"/>
              </a:cxn>
              <a:cxn ang="0">
                <a:pos x="381" y="445"/>
              </a:cxn>
              <a:cxn ang="0">
                <a:pos x="357" y="371"/>
              </a:cxn>
              <a:cxn ang="0">
                <a:pos x="351" y="347"/>
              </a:cxn>
              <a:cxn ang="0">
                <a:pos x="402" y="326"/>
              </a:cxn>
              <a:cxn ang="0">
                <a:pos x="501" y="249"/>
              </a:cxn>
              <a:cxn ang="0">
                <a:pos x="531" y="175"/>
              </a:cxn>
              <a:cxn ang="0">
                <a:pos x="567" y="136"/>
              </a:cxn>
              <a:cxn ang="0">
                <a:pos x="594" y="109"/>
              </a:cxn>
              <a:cxn ang="0">
                <a:pos x="579" y="100"/>
              </a:cxn>
              <a:cxn ang="0">
                <a:pos x="522" y="53"/>
              </a:cxn>
              <a:cxn ang="0">
                <a:pos x="483" y="65"/>
              </a:cxn>
              <a:cxn ang="0">
                <a:pos x="468" y="44"/>
              </a:cxn>
              <a:cxn ang="0">
                <a:pos x="453" y="38"/>
              </a:cxn>
              <a:cxn ang="0">
                <a:pos x="435" y="20"/>
              </a:cxn>
              <a:cxn ang="0">
                <a:pos x="378" y="8"/>
              </a:cxn>
              <a:cxn ang="0">
                <a:pos x="279" y="11"/>
              </a:cxn>
              <a:cxn ang="0">
                <a:pos x="321" y="115"/>
              </a:cxn>
              <a:cxn ang="0">
                <a:pos x="279" y="145"/>
              </a:cxn>
              <a:cxn ang="0">
                <a:pos x="198" y="139"/>
              </a:cxn>
              <a:cxn ang="0">
                <a:pos x="141" y="157"/>
              </a:cxn>
              <a:cxn ang="0">
                <a:pos x="96" y="198"/>
              </a:cxn>
              <a:cxn ang="0">
                <a:pos x="63" y="270"/>
              </a:cxn>
              <a:cxn ang="0">
                <a:pos x="42" y="299"/>
              </a:cxn>
              <a:cxn ang="0">
                <a:pos x="15" y="365"/>
              </a:cxn>
            </a:cxnLst>
            <a:rect l="0" t="0" r="r" b="b"/>
            <a:pathLst>
              <a:path w="599" h="767">
                <a:moveTo>
                  <a:pt x="0" y="472"/>
                </a:moveTo>
                <a:lnTo>
                  <a:pt x="3" y="486"/>
                </a:lnTo>
                <a:lnTo>
                  <a:pt x="3" y="510"/>
                </a:lnTo>
                <a:lnTo>
                  <a:pt x="51" y="510"/>
                </a:lnTo>
                <a:lnTo>
                  <a:pt x="60" y="510"/>
                </a:lnTo>
                <a:lnTo>
                  <a:pt x="60" y="498"/>
                </a:lnTo>
                <a:lnTo>
                  <a:pt x="42" y="492"/>
                </a:lnTo>
                <a:lnTo>
                  <a:pt x="42" y="451"/>
                </a:lnTo>
                <a:lnTo>
                  <a:pt x="45" y="448"/>
                </a:lnTo>
                <a:lnTo>
                  <a:pt x="87" y="460"/>
                </a:lnTo>
                <a:lnTo>
                  <a:pt x="87" y="480"/>
                </a:lnTo>
                <a:lnTo>
                  <a:pt x="69" y="486"/>
                </a:lnTo>
                <a:lnTo>
                  <a:pt x="75" y="504"/>
                </a:lnTo>
                <a:lnTo>
                  <a:pt x="69" y="504"/>
                </a:lnTo>
                <a:lnTo>
                  <a:pt x="69" y="507"/>
                </a:lnTo>
                <a:lnTo>
                  <a:pt x="72" y="513"/>
                </a:lnTo>
                <a:lnTo>
                  <a:pt x="69" y="555"/>
                </a:lnTo>
                <a:lnTo>
                  <a:pt x="78" y="549"/>
                </a:lnTo>
                <a:lnTo>
                  <a:pt x="81" y="531"/>
                </a:lnTo>
                <a:lnTo>
                  <a:pt x="81" y="525"/>
                </a:lnTo>
                <a:lnTo>
                  <a:pt x="87" y="510"/>
                </a:lnTo>
                <a:lnTo>
                  <a:pt x="90" y="486"/>
                </a:lnTo>
                <a:lnTo>
                  <a:pt x="93" y="483"/>
                </a:lnTo>
                <a:lnTo>
                  <a:pt x="99" y="486"/>
                </a:lnTo>
                <a:lnTo>
                  <a:pt x="114" y="489"/>
                </a:lnTo>
                <a:lnTo>
                  <a:pt x="114" y="492"/>
                </a:lnTo>
                <a:lnTo>
                  <a:pt x="120" y="495"/>
                </a:lnTo>
                <a:lnTo>
                  <a:pt x="114" y="519"/>
                </a:lnTo>
                <a:lnTo>
                  <a:pt x="102" y="546"/>
                </a:lnTo>
                <a:lnTo>
                  <a:pt x="105" y="573"/>
                </a:lnTo>
                <a:lnTo>
                  <a:pt x="123" y="575"/>
                </a:lnTo>
                <a:lnTo>
                  <a:pt x="129" y="573"/>
                </a:lnTo>
                <a:lnTo>
                  <a:pt x="132" y="570"/>
                </a:lnTo>
                <a:lnTo>
                  <a:pt x="138" y="564"/>
                </a:lnTo>
                <a:lnTo>
                  <a:pt x="141" y="555"/>
                </a:lnTo>
                <a:lnTo>
                  <a:pt x="141" y="549"/>
                </a:lnTo>
                <a:lnTo>
                  <a:pt x="141" y="540"/>
                </a:lnTo>
                <a:lnTo>
                  <a:pt x="138" y="528"/>
                </a:lnTo>
                <a:lnTo>
                  <a:pt x="150" y="516"/>
                </a:lnTo>
                <a:lnTo>
                  <a:pt x="159" y="513"/>
                </a:lnTo>
                <a:lnTo>
                  <a:pt x="177" y="513"/>
                </a:lnTo>
                <a:lnTo>
                  <a:pt x="186" y="519"/>
                </a:lnTo>
                <a:lnTo>
                  <a:pt x="189" y="519"/>
                </a:lnTo>
                <a:lnTo>
                  <a:pt x="198" y="525"/>
                </a:lnTo>
                <a:lnTo>
                  <a:pt x="201" y="537"/>
                </a:lnTo>
                <a:lnTo>
                  <a:pt x="198" y="546"/>
                </a:lnTo>
                <a:lnTo>
                  <a:pt x="186" y="564"/>
                </a:lnTo>
                <a:lnTo>
                  <a:pt x="183" y="581"/>
                </a:lnTo>
                <a:lnTo>
                  <a:pt x="180" y="587"/>
                </a:lnTo>
                <a:lnTo>
                  <a:pt x="180" y="596"/>
                </a:lnTo>
                <a:lnTo>
                  <a:pt x="177" y="605"/>
                </a:lnTo>
                <a:lnTo>
                  <a:pt x="174" y="605"/>
                </a:lnTo>
                <a:lnTo>
                  <a:pt x="168" y="605"/>
                </a:lnTo>
                <a:lnTo>
                  <a:pt x="168" y="605"/>
                </a:lnTo>
                <a:lnTo>
                  <a:pt x="153" y="611"/>
                </a:lnTo>
                <a:lnTo>
                  <a:pt x="138" y="632"/>
                </a:lnTo>
                <a:lnTo>
                  <a:pt x="129" y="629"/>
                </a:lnTo>
                <a:lnTo>
                  <a:pt x="123" y="632"/>
                </a:lnTo>
                <a:lnTo>
                  <a:pt x="117" y="626"/>
                </a:lnTo>
                <a:lnTo>
                  <a:pt x="111" y="632"/>
                </a:lnTo>
                <a:lnTo>
                  <a:pt x="114" y="644"/>
                </a:lnTo>
                <a:lnTo>
                  <a:pt x="114" y="653"/>
                </a:lnTo>
                <a:lnTo>
                  <a:pt x="111" y="650"/>
                </a:lnTo>
                <a:lnTo>
                  <a:pt x="108" y="647"/>
                </a:lnTo>
                <a:lnTo>
                  <a:pt x="105" y="650"/>
                </a:lnTo>
                <a:lnTo>
                  <a:pt x="108" y="656"/>
                </a:lnTo>
                <a:lnTo>
                  <a:pt x="108" y="668"/>
                </a:lnTo>
                <a:lnTo>
                  <a:pt x="105" y="668"/>
                </a:lnTo>
                <a:lnTo>
                  <a:pt x="108" y="673"/>
                </a:lnTo>
                <a:lnTo>
                  <a:pt x="114" y="673"/>
                </a:lnTo>
                <a:lnTo>
                  <a:pt x="105" y="685"/>
                </a:lnTo>
                <a:lnTo>
                  <a:pt x="99" y="679"/>
                </a:lnTo>
                <a:lnTo>
                  <a:pt x="96" y="688"/>
                </a:lnTo>
                <a:lnTo>
                  <a:pt x="93" y="685"/>
                </a:lnTo>
                <a:lnTo>
                  <a:pt x="87" y="691"/>
                </a:lnTo>
                <a:lnTo>
                  <a:pt x="87" y="700"/>
                </a:lnTo>
                <a:lnTo>
                  <a:pt x="78" y="709"/>
                </a:lnTo>
                <a:lnTo>
                  <a:pt x="75" y="730"/>
                </a:lnTo>
                <a:lnTo>
                  <a:pt x="72" y="736"/>
                </a:lnTo>
                <a:lnTo>
                  <a:pt x="87" y="739"/>
                </a:lnTo>
                <a:lnTo>
                  <a:pt x="111" y="736"/>
                </a:lnTo>
                <a:lnTo>
                  <a:pt x="111" y="745"/>
                </a:lnTo>
                <a:lnTo>
                  <a:pt x="114" y="748"/>
                </a:lnTo>
                <a:lnTo>
                  <a:pt x="153" y="754"/>
                </a:lnTo>
                <a:lnTo>
                  <a:pt x="162" y="766"/>
                </a:lnTo>
                <a:lnTo>
                  <a:pt x="180" y="763"/>
                </a:lnTo>
                <a:lnTo>
                  <a:pt x="189" y="760"/>
                </a:lnTo>
                <a:lnTo>
                  <a:pt x="207" y="766"/>
                </a:lnTo>
                <a:lnTo>
                  <a:pt x="216" y="766"/>
                </a:lnTo>
                <a:lnTo>
                  <a:pt x="216" y="757"/>
                </a:lnTo>
                <a:lnTo>
                  <a:pt x="213" y="736"/>
                </a:lnTo>
                <a:lnTo>
                  <a:pt x="222" y="730"/>
                </a:lnTo>
                <a:lnTo>
                  <a:pt x="231" y="733"/>
                </a:lnTo>
                <a:lnTo>
                  <a:pt x="246" y="736"/>
                </a:lnTo>
                <a:lnTo>
                  <a:pt x="258" y="730"/>
                </a:lnTo>
                <a:lnTo>
                  <a:pt x="258" y="724"/>
                </a:lnTo>
                <a:lnTo>
                  <a:pt x="276" y="721"/>
                </a:lnTo>
                <a:lnTo>
                  <a:pt x="279" y="709"/>
                </a:lnTo>
                <a:lnTo>
                  <a:pt x="285" y="709"/>
                </a:lnTo>
                <a:lnTo>
                  <a:pt x="288" y="712"/>
                </a:lnTo>
                <a:lnTo>
                  <a:pt x="288" y="721"/>
                </a:lnTo>
                <a:lnTo>
                  <a:pt x="291" y="718"/>
                </a:lnTo>
                <a:lnTo>
                  <a:pt x="294" y="709"/>
                </a:lnTo>
                <a:lnTo>
                  <a:pt x="294" y="691"/>
                </a:lnTo>
                <a:lnTo>
                  <a:pt x="288" y="685"/>
                </a:lnTo>
                <a:lnTo>
                  <a:pt x="285" y="685"/>
                </a:lnTo>
                <a:lnTo>
                  <a:pt x="276" y="676"/>
                </a:lnTo>
                <a:lnTo>
                  <a:pt x="270" y="668"/>
                </a:lnTo>
                <a:lnTo>
                  <a:pt x="261" y="665"/>
                </a:lnTo>
                <a:lnTo>
                  <a:pt x="243" y="650"/>
                </a:lnTo>
                <a:lnTo>
                  <a:pt x="240" y="641"/>
                </a:lnTo>
                <a:lnTo>
                  <a:pt x="240" y="611"/>
                </a:lnTo>
                <a:lnTo>
                  <a:pt x="240" y="602"/>
                </a:lnTo>
                <a:lnTo>
                  <a:pt x="249" y="587"/>
                </a:lnTo>
                <a:lnTo>
                  <a:pt x="261" y="578"/>
                </a:lnTo>
                <a:lnTo>
                  <a:pt x="279" y="567"/>
                </a:lnTo>
                <a:lnTo>
                  <a:pt x="288" y="564"/>
                </a:lnTo>
                <a:lnTo>
                  <a:pt x="294" y="558"/>
                </a:lnTo>
                <a:lnTo>
                  <a:pt x="303" y="543"/>
                </a:lnTo>
                <a:lnTo>
                  <a:pt x="309" y="546"/>
                </a:lnTo>
                <a:lnTo>
                  <a:pt x="312" y="546"/>
                </a:lnTo>
                <a:lnTo>
                  <a:pt x="321" y="540"/>
                </a:lnTo>
                <a:lnTo>
                  <a:pt x="330" y="534"/>
                </a:lnTo>
                <a:lnTo>
                  <a:pt x="336" y="531"/>
                </a:lnTo>
                <a:lnTo>
                  <a:pt x="342" y="531"/>
                </a:lnTo>
                <a:lnTo>
                  <a:pt x="348" y="528"/>
                </a:lnTo>
                <a:lnTo>
                  <a:pt x="351" y="522"/>
                </a:lnTo>
                <a:lnTo>
                  <a:pt x="360" y="513"/>
                </a:lnTo>
                <a:lnTo>
                  <a:pt x="363" y="510"/>
                </a:lnTo>
                <a:lnTo>
                  <a:pt x="366" y="510"/>
                </a:lnTo>
                <a:lnTo>
                  <a:pt x="375" y="525"/>
                </a:lnTo>
                <a:lnTo>
                  <a:pt x="393" y="531"/>
                </a:lnTo>
                <a:lnTo>
                  <a:pt x="390" y="537"/>
                </a:lnTo>
                <a:lnTo>
                  <a:pt x="396" y="543"/>
                </a:lnTo>
                <a:lnTo>
                  <a:pt x="399" y="549"/>
                </a:lnTo>
                <a:lnTo>
                  <a:pt x="411" y="558"/>
                </a:lnTo>
                <a:lnTo>
                  <a:pt x="414" y="567"/>
                </a:lnTo>
                <a:lnTo>
                  <a:pt x="411" y="575"/>
                </a:lnTo>
                <a:lnTo>
                  <a:pt x="414" y="581"/>
                </a:lnTo>
                <a:lnTo>
                  <a:pt x="423" y="584"/>
                </a:lnTo>
                <a:lnTo>
                  <a:pt x="429" y="593"/>
                </a:lnTo>
                <a:lnTo>
                  <a:pt x="435" y="596"/>
                </a:lnTo>
                <a:lnTo>
                  <a:pt x="441" y="599"/>
                </a:lnTo>
                <a:lnTo>
                  <a:pt x="450" y="593"/>
                </a:lnTo>
                <a:lnTo>
                  <a:pt x="456" y="590"/>
                </a:lnTo>
                <a:lnTo>
                  <a:pt x="459" y="593"/>
                </a:lnTo>
                <a:lnTo>
                  <a:pt x="468" y="599"/>
                </a:lnTo>
                <a:lnTo>
                  <a:pt x="480" y="602"/>
                </a:lnTo>
                <a:lnTo>
                  <a:pt x="489" y="614"/>
                </a:lnTo>
                <a:lnTo>
                  <a:pt x="498" y="620"/>
                </a:lnTo>
                <a:lnTo>
                  <a:pt x="510" y="620"/>
                </a:lnTo>
                <a:lnTo>
                  <a:pt x="516" y="611"/>
                </a:lnTo>
                <a:lnTo>
                  <a:pt x="519" y="602"/>
                </a:lnTo>
                <a:lnTo>
                  <a:pt x="531" y="581"/>
                </a:lnTo>
                <a:lnTo>
                  <a:pt x="534" y="561"/>
                </a:lnTo>
                <a:lnTo>
                  <a:pt x="534" y="552"/>
                </a:lnTo>
                <a:lnTo>
                  <a:pt x="534" y="534"/>
                </a:lnTo>
                <a:lnTo>
                  <a:pt x="534" y="531"/>
                </a:lnTo>
                <a:lnTo>
                  <a:pt x="531" y="528"/>
                </a:lnTo>
                <a:lnTo>
                  <a:pt x="525" y="522"/>
                </a:lnTo>
                <a:lnTo>
                  <a:pt x="519" y="513"/>
                </a:lnTo>
                <a:lnTo>
                  <a:pt x="519" y="504"/>
                </a:lnTo>
                <a:lnTo>
                  <a:pt x="522" y="501"/>
                </a:lnTo>
                <a:lnTo>
                  <a:pt x="531" y="492"/>
                </a:lnTo>
                <a:lnTo>
                  <a:pt x="534" y="478"/>
                </a:lnTo>
                <a:lnTo>
                  <a:pt x="531" y="472"/>
                </a:lnTo>
                <a:lnTo>
                  <a:pt x="531" y="463"/>
                </a:lnTo>
                <a:lnTo>
                  <a:pt x="531" y="457"/>
                </a:lnTo>
                <a:lnTo>
                  <a:pt x="525" y="457"/>
                </a:lnTo>
                <a:lnTo>
                  <a:pt x="516" y="454"/>
                </a:lnTo>
                <a:lnTo>
                  <a:pt x="510" y="445"/>
                </a:lnTo>
                <a:lnTo>
                  <a:pt x="504" y="445"/>
                </a:lnTo>
                <a:lnTo>
                  <a:pt x="501" y="463"/>
                </a:lnTo>
                <a:lnTo>
                  <a:pt x="495" y="472"/>
                </a:lnTo>
                <a:lnTo>
                  <a:pt x="477" y="483"/>
                </a:lnTo>
                <a:lnTo>
                  <a:pt x="474" y="489"/>
                </a:lnTo>
                <a:lnTo>
                  <a:pt x="468" y="489"/>
                </a:lnTo>
                <a:lnTo>
                  <a:pt x="453" y="483"/>
                </a:lnTo>
                <a:lnTo>
                  <a:pt x="453" y="483"/>
                </a:lnTo>
                <a:lnTo>
                  <a:pt x="450" y="495"/>
                </a:lnTo>
                <a:lnTo>
                  <a:pt x="444" y="498"/>
                </a:lnTo>
                <a:lnTo>
                  <a:pt x="441" y="492"/>
                </a:lnTo>
                <a:lnTo>
                  <a:pt x="435" y="478"/>
                </a:lnTo>
                <a:lnTo>
                  <a:pt x="417" y="463"/>
                </a:lnTo>
                <a:lnTo>
                  <a:pt x="405" y="457"/>
                </a:lnTo>
                <a:lnTo>
                  <a:pt x="399" y="451"/>
                </a:lnTo>
                <a:lnTo>
                  <a:pt x="393" y="451"/>
                </a:lnTo>
                <a:lnTo>
                  <a:pt x="387" y="448"/>
                </a:lnTo>
                <a:lnTo>
                  <a:pt x="384" y="445"/>
                </a:lnTo>
                <a:lnTo>
                  <a:pt x="381" y="445"/>
                </a:lnTo>
                <a:lnTo>
                  <a:pt x="366" y="430"/>
                </a:lnTo>
                <a:lnTo>
                  <a:pt x="366" y="421"/>
                </a:lnTo>
                <a:lnTo>
                  <a:pt x="360" y="415"/>
                </a:lnTo>
                <a:lnTo>
                  <a:pt x="360" y="377"/>
                </a:lnTo>
                <a:lnTo>
                  <a:pt x="357" y="371"/>
                </a:lnTo>
                <a:lnTo>
                  <a:pt x="351" y="368"/>
                </a:lnTo>
                <a:lnTo>
                  <a:pt x="342" y="365"/>
                </a:lnTo>
                <a:lnTo>
                  <a:pt x="339" y="359"/>
                </a:lnTo>
                <a:lnTo>
                  <a:pt x="342" y="356"/>
                </a:lnTo>
                <a:lnTo>
                  <a:pt x="351" y="347"/>
                </a:lnTo>
                <a:lnTo>
                  <a:pt x="360" y="344"/>
                </a:lnTo>
                <a:lnTo>
                  <a:pt x="360" y="338"/>
                </a:lnTo>
                <a:lnTo>
                  <a:pt x="372" y="335"/>
                </a:lnTo>
                <a:lnTo>
                  <a:pt x="387" y="329"/>
                </a:lnTo>
                <a:lnTo>
                  <a:pt x="402" y="326"/>
                </a:lnTo>
                <a:lnTo>
                  <a:pt x="423" y="320"/>
                </a:lnTo>
                <a:lnTo>
                  <a:pt x="444" y="314"/>
                </a:lnTo>
                <a:lnTo>
                  <a:pt x="450" y="311"/>
                </a:lnTo>
                <a:lnTo>
                  <a:pt x="492" y="264"/>
                </a:lnTo>
                <a:lnTo>
                  <a:pt x="501" y="249"/>
                </a:lnTo>
                <a:lnTo>
                  <a:pt x="534" y="216"/>
                </a:lnTo>
                <a:lnTo>
                  <a:pt x="534" y="213"/>
                </a:lnTo>
                <a:lnTo>
                  <a:pt x="531" y="190"/>
                </a:lnTo>
                <a:lnTo>
                  <a:pt x="528" y="181"/>
                </a:lnTo>
                <a:lnTo>
                  <a:pt x="531" y="175"/>
                </a:lnTo>
                <a:lnTo>
                  <a:pt x="534" y="172"/>
                </a:lnTo>
                <a:lnTo>
                  <a:pt x="552" y="172"/>
                </a:lnTo>
                <a:lnTo>
                  <a:pt x="561" y="163"/>
                </a:lnTo>
                <a:lnTo>
                  <a:pt x="561" y="154"/>
                </a:lnTo>
                <a:lnTo>
                  <a:pt x="567" y="136"/>
                </a:lnTo>
                <a:lnTo>
                  <a:pt x="570" y="130"/>
                </a:lnTo>
                <a:lnTo>
                  <a:pt x="585" y="121"/>
                </a:lnTo>
                <a:lnTo>
                  <a:pt x="594" y="118"/>
                </a:lnTo>
                <a:lnTo>
                  <a:pt x="598" y="115"/>
                </a:lnTo>
                <a:lnTo>
                  <a:pt x="594" y="109"/>
                </a:lnTo>
                <a:lnTo>
                  <a:pt x="588" y="109"/>
                </a:lnTo>
                <a:lnTo>
                  <a:pt x="588" y="100"/>
                </a:lnTo>
                <a:lnTo>
                  <a:pt x="591" y="100"/>
                </a:lnTo>
                <a:lnTo>
                  <a:pt x="588" y="95"/>
                </a:lnTo>
                <a:lnTo>
                  <a:pt x="579" y="100"/>
                </a:lnTo>
                <a:lnTo>
                  <a:pt x="576" y="103"/>
                </a:lnTo>
                <a:lnTo>
                  <a:pt x="567" y="103"/>
                </a:lnTo>
                <a:lnTo>
                  <a:pt x="552" y="95"/>
                </a:lnTo>
                <a:lnTo>
                  <a:pt x="534" y="71"/>
                </a:lnTo>
                <a:lnTo>
                  <a:pt x="522" y="53"/>
                </a:lnTo>
                <a:lnTo>
                  <a:pt x="516" y="53"/>
                </a:lnTo>
                <a:lnTo>
                  <a:pt x="513" y="56"/>
                </a:lnTo>
                <a:lnTo>
                  <a:pt x="495" y="56"/>
                </a:lnTo>
                <a:lnTo>
                  <a:pt x="489" y="59"/>
                </a:lnTo>
                <a:lnTo>
                  <a:pt x="483" y="65"/>
                </a:lnTo>
                <a:lnTo>
                  <a:pt x="477" y="62"/>
                </a:lnTo>
                <a:lnTo>
                  <a:pt x="471" y="62"/>
                </a:lnTo>
                <a:lnTo>
                  <a:pt x="468" y="56"/>
                </a:lnTo>
                <a:lnTo>
                  <a:pt x="468" y="50"/>
                </a:lnTo>
                <a:lnTo>
                  <a:pt x="468" y="44"/>
                </a:lnTo>
                <a:lnTo>
                  <a:pt x="465" y="41"/>
                </a:lnTo>
                <a:lnTo>
                  <a:pt x="465" y="38"/>
                </a:lnTo>
                <a:lnTo>
                  <a:pt x="462" y="35"/>
                </a:lnTo>
                <a:lnTo>
                  <a:pt x="459" y="38"/>
                </a:lnTo>
                <a:lnTo>
                  <a:pt x="453" y="38"/>
                </a:lnTo>
                <a:lnTo>
                  <a:pt x="450" y="38"/>
                </a:lnTo>
                <a:lnTo>
                  <a:pt x="447" y="38"/>
                </a:lnTo>
                <a:lnTo>
                  <a:pt x="444" y="29"/>
                </a:lnTo>
                <a:lnTo>
                  <a:pt x="444" y="26"/>
                </a:lnTo>
                <a:lnTo>
                  <a:pt x="435" y="20"/>
                </a:lnTo>
                <a:lnTo>
                  <a:pt x="423" y="20"/>
                </a:lnTo>
                <a:lnTo>
                  <a:pt x="405" y="11"/>
                </a:lnTo>
                <a:lnTo>
                  <a:pt x="396" y="11"/>
                </a:lnTo>
                <a:lnTo>
                  <a:pt x="390" y="8"/>
                </a:lnTo>
                <a:lnTo>
                  <a:pt x="378" y="8"/>
                </a:lnTo>
                <a:lnTo>
                  <a:pt x="366" y="2"/>
                </a:lnTo>
                <a:lnTo>
                  <a:pt x="342" y="0"/>
                </a:lnTo>
                <a:lnTo>
                  <a:pt x="294" y="5"/>
                </a:lnTo>
                <a:lnTo>
                  <a:pt x="285" y="8"/>
                </a:lnTo>
                <a:lnTo>
                  <a:pt x="279" y="11"/>
                </a:lnTo>
                <a:lnTo>
                  <a:pt x="285" y="20"/>
                </a:lnTo>
                <a:lnTo>
                  <a:pt x="294" y="44"/>
                </a:lnTo>
                <a:lnTo>
                  <a:pt x="306" y="56"/>
                </a:lnTo>
                <a:lnTo>
                  <a:pt x="315" y="83"/>
                </a:lnTo>
                <a:lnTo>
                  <a:pt x="321" y="115"/>
                </a:lnTo>
                <a:lnTo>
                  <a:pt x="318" y="139"/>
                </a:lnTo>
                <a:lnTo>
                  <a:pt x="312" y="145"/>
                </a:lnTo>
                <a:lnTo>
                  <a:pt x="303" y="142"/>
                </a:lnTo>
                <a:lnTo>
                  <a:pt x="288" y="145"/>
                </a:lnTo>
                <a:lnTo>
                  <a:pt x="279" y="145"/>
                </a:lnTo>
                <a:lnTo>
                  <a:pt x="267" y="148"/>
                </a:lnTo>
                <a:lnTo>
                  <a:pt x="258" y="154"/>
                </a:lnTo>
                <a:lnTo>
                  <a:pt x="246" y="148"/>
                </a:lnTo>
                <a:lnTo>
                  <a:pt x="216" y="145"/>
                </a:lnTo>
                <a:lnTo>
                  <a:pt x="198" y="139"/>
                </a:lnTo>
                <a:lnTo>
                  <a:pt x="180" y="139"/>
                </a:lnTo>
                <a:lnTo>
                  <a:pt x="162" y="136"/>
                </a:lnTo>
                <a:lnTo>
                  <a:pt x="144" y="139"/>
                </a:lnTo>
                <a:lnTo>
                  <a:pt x="141" y="145"/>
                </a:lnTo>
                <a:lnTo>
                  <a:pt x="141" y="157"/>
                </a:lnTo>
                <a:lnTo>
                  <a:pt x="138" y="163"/>
                </a:lnTo>
                <a:lnTo>
                  <a:pt x="114" y="175"/>
                </a:lnTo>
                <a:lnTo>
                  <a:pt x="114" y="184"/>
                </a:lnTo>
                <a:lnTo>
                  <a:pt x="102" y="198"/>
                </a:lnTo>
                <a:lnTo>
                  <a:pt x="96" y="198"/>
                </a:lnTo>
                <a:lnTo>
                  <a:pt x="78" y="207"/>
                </a:lnTo>
                <a:lnTo>
                  <a:pt x="72" y="213"/>
                </a:lnTo>
                <a:lnTo>
                  <a:pt x="66" y="240"/>
                </a:lnTo>
                <a:lnTo>
                  <a:pt x="66" y="255"/>
                </a:lnTo>
                <a:lnTo>
                  <a:pt x="63" y="270"/>
                </a:lnTo>
                <a:lnTo>
                  <a:pt x="69" y="282"/>
                </a:lnTo>
                <a:lnTo>
                  <a:pt x="69" y="282"/>
                </a:lnTo>
                <a:lnTo>
                  <a:pt x="48" y="285"/>
                </a:lnTo>
                <a:lnTo>
                  <a:pt x="45" y="287"/>
                </a:lnTo>
                <a:lnTo>
                  <a:pt x="42" y="299"/>
                </a:lnTo>
                <a:lnTo>
                  <a:pt x="27" y="305"/>
                </a:lnTo>
                <a:lnTo>
                  <a:pt x="24" y="308"/>
                </a:lnTo>
                <a:lnTo>
                  <a:pt x="15" y="335"/>
                </a:lnTo>
                <a:lnTo>
                  <a:pt x="15" y="359"/>
                </a:lnTo>
                <a:lnTo>
                  <a:pt x="15" y="365"/>
                </a:lnTo>
                <a:lnTo>
                  <a:pt x="6" y="374"/>
                </a:lnTo>
                <a:lnTo>
                  <a:pt x="0" y="472"/>
                </a:lnTo>
              </a:path>
            </a:pathLst>
          </a:custGeom>
          <a:solidFill>
            <a:srgbClr val="DB7014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2" name="Freeform 143">
            <a:hlinkClick r:id="" action="ppaction://noaction"/>
            <a:extLst>
              <a:ext uri="{FF2B5EF4-FFF2-40B4-BE49-F238E27FC236}">
                <a16:creationId xmlns:a16="http://schemas.microsoft.com/office/drawing/2014/main" id="{21B99EA3-7FB7-32F4-0372-6BF780F3B7BE}"/>
              </a:ext>
            </a:extLst>
          </p:cNvPr>
          <p:cNvSpPr>
            <a:spLocks/>
          </p:cNvSpPr>
          <p:nvPr/>
        </p:nvSpPr>
        <p:spPr bwMode="auto">
          <a:xfrm>
            <a:off x="3381315" y="3748495"/>
            <a:ext cx="952313" cy="810846"/>
          </a:xfrm>
          <a:custGeom>
            <a:avLst/>
            <a:gdLst/>
            <a:ahLst/>
            <a:cxnLst>
              <a:cxn ang="0">
                <a:pos x="18" y="270"/>
              </a:cxn>
              <a:cxn ang="0">
                <a:pos x="27" y="329"/>
              </a:cxn>
              <a:cxn ang="0">
                <a:pos x="54" y="350"/>
              </a:cxn>
              <a:cxn ang="0">
                <a:pos x="96" y="376"/>
              </a:cxn>
              <a:cxn ang="0">
                <a:pos x="114" y="382"/>
              </a:cxn>
              <a:cxn ang="0">
                <a:pos x="138" y="382"/>
              </a:cxn>
              <a:cxn ang="0">
                <a:pos x="171" y="344"/>
              </a:cxn>
              <a:cxn ang="0">
                <a:pos x="193" y="362"/>
              </a:cxn>
              <a:cxn ang="0">
                <a:pos x="184" y="400"/>
              </a:cxn>
              <a:cxn ang="0">
                <a:pos x="193" y="427"/>
              </a:cxn>
              <a:cxn ang="0">
                <a:pos x="196" y="459"/>
              </a:cxn>
              <a:cxn ang="0">
                <a:pos x="171" y="519"/>
              </a:cxn>
              <a:cxn ang="0">
                <a:pos x="187" y="531"/>
              </a:cxn>
              <a:cxn ang="0">
                <a:pos x="232" y="548"/>
              </a:cxn>
              <a:cxn ang="0">
                <a:pos x="271" y="572"/>
              </a:cxn>
              <a:cxn ang="0">
                <a:pos x="304" y="593"/>
              </a:cxn>
              <a:cxn ang="0">
                <a:pos x="328" y="569"/>
              </a:cxn>
              <a:cxn ang="0">
                <a:pos x="368" y="566"/>
              </a:cxn>
              <a:cxn ang="0">
                <a:pos x="413" y="593"/>
              </a:cxn>
              <a:cxn ang="0">
                <a:pos x="443" y="599"/>
              </a:cxn>
              <a:cxn ang="0">
                <a:pos x="458" y="581"/>
              </a:cxn>
              <a:cxn ang="0">
                <a:pos x="500" y="599"/>
              </a:cxn>
              <a:cxn ang="0">
                <a:pos x="509" y="602"/>
              </a:cxn>
              <a:cxn ang="0">
                <a:pos x="518" y="581"/>
              </a:cxn>
              <a:cxn ang="0">
                <a:pos x="543" y="563"/>
              </a:cxn>
              <a:cxn ang="0">
                <a:pos x="555" y="578"/>
              </a:cxn>
              <a:cxn ang="0">
                <a:pos x="591" y="620"/>
              </a:cxn>
              <a:cxn ang="0">
                <a:pos x="612" y="617"/>
              </a:cxn>
              <a:cxn ang="0">
                <a:pos x="633" y="629"/>
              </a:cxn>
              <a:cxn ang="0">
                <a:pos x="651" y="632"/>
              </a:cxn>
              <a:cxn ang="0">
                <a:pos x="672" y="635"/>
              </a:cxn>
              <a:cxn ang="0">
                <a:pos x="672" y="608"/>
              </a:cxn>
              <a:cxn ang="0">
                <a:pos x="690" y="593"/>
              </a:cxn>
              <a:cxn ang="0">
                <a:pos x="681" y="575"/>
              </a:cxn>
              <a:cxn ang="0">
                <a:pos x="696" y="546"/>
              </a:cxn>
              <a:cxn ang="0">
                <a:pos x="699" y="522"/>
              </a:cxn>
              <a:cxn ang="0">
                <a:pos x="699" y="504"/>
              </a:cxn>
              <a:cxn ang="0">
                <a:pos x="684" y="477"/>
              </a:cxn>
              <a:cxn ang="0">
                <a:pos x="678" y="439"/>
              </a:cxn>
              <a:cxn ang="0">
                <a:pos x="600" y="427"/>
              </a:cxn>
              <a:cxn ang="0">
                <a:pos x="543" y="418"/>
              </a:cxn>
              <a:cxn ang="0">
                <a:pos x="515" y="373"/>
              </a:cxn>
              <a:cxn ang="0">
                <a:pos x="488" y="373"/>
              </a:cxn>
              <a:cxn ang="0">
                <a:pos x="398" y="344"/>
              </a:cxn>
              <a:cxn ang="0">
                <a:pos x="413" y="311"/>
              </a:cxn>
              <a:cxn ang="0">
                <a:pos x="398" y="273"/>
              </a:cxn>
              <a:cxn ang="0">
                <a:pos x="377" y="261"/>
              </a:cxn>
              <a:cxn ang="0">
                <a:pos x="316" y="264"/>
              </a:cxn>
              <a:cxn ang="0">
                <a:pos x="310" y="148"/>
              </a:cxn>
              <a:cxn ang="0">
                <a:pos x="289" y="83"/>
              </a:cxn>
              <a:cxn ang="0">
                <a:pos x="268" y="17"/>
              </a:cxn>
              <a:cxn ang="0">
                <a:pos x="253" y="0"/>
              </a:cxn>
              <a:cxn ang="0">
                <a:pos x="259" y="14"/>
              </a:cxn>
              <a:cxn ang="0">
                <a:pos x="229" y="35"/>
              </a:cxn>
              <a:cxn ang="0">
                <a:pos x="196" y="71"/>
              </a:cxn>
              <a:cxn ang="0">
                <a:pos x="196" y="112"/>
              </a:cxn>
              <a:cxn ang="0">
                <a:pos x="111" y="210"/>
              </a:cxn>
              <a:cxn ang="0">
                <a:pos x="48" y="228"/>
              </a:cxn>
              <a:cxn ang="0">
                <a:pos x="12" y="246"/>
              </a:cxn>
            </a:cxnLst>
            <a:rect l="0" t="0" r="r" b="b"/>
            <a:pathLst>
              <a:path w="707" h="639">
                <a:moveTo>
                  <a:pt x="0" y="258"/>
                </a:moveTo>
                <a:lnTo>
                  <a:pt x="3" y="264"/>
                </a:lnTo>
                <a:lnTo>
                  <a:pt x="12" y="267"/>
                </a:lnTo>
                <a:lnTo>
                  <a:pt x="18" y="270"/>
                </a:lnTo>
                <a:lnTo>
                  <a:pt x="21" y="275"/>
                </a:lnTo>
                <a:lnTo>
                  <a:pt x="21" y="314"/>
                </a:lnTo>
                <a:lnTo>
                  <a:pt x="27" y="320"/>
                </a:lnTo>
                <a:lnTo>
                  <a:pt x="27" y="329"/>
                </a:lnTo>
                <a:lnTo>
                  <a:pt x="42" y="344"/>
                </a:lnTo>
                <a:lnTo>
                  <a:pt x="45" y="344"/>
                </a:lnTo>
                <a:lnTo>
                  <a:pt x="48" y="347"/>
                </a:lnTo>
                <a:lnTo>
                  <a:pt x="54" y="350"/>
                </a:lnTo>
                <a:lnTo>
                  <a:pt x="60" y="350"/>
                </a:lnTo>
                <a:lnTo>
                  <a:pt x="66" y="356"/>
                </a:lnTo>
                <a:lnTo>
                  <a:pt x="78" y="362"/>
                </a:lnTo>
                <a:lnTo>
                  <a:pt x="96" y="376"/>
                </a:lnTo>
                <a:lnTo>
                  <a:pt x="102" y="391"/>
                </a:lnTo>
                <a:lnTo>
                  <a:pt x="105" y="397"/>
                </a:lnTo>
                <a:lnTo>
                  <a:pt x="111" y="394"/>
                </a:lnTo>
                <a:lnTo>
                  <a:pt x="114" y="382"/>
                </a:lnTo>
                <a:lnTo>
                  <a:pt x="114" y="382"/>
                </a:lnTo>
                <a:lnTo>
                  <a:pt x="129" y="388"/>
                </a:lnTo>
                <a:lnTo>
                  <a:pt x="135" y="388"/>
                </a:lnTo>
                <a:lnTo>
                  <a:pt x="138" y="382"/>
                </a:lnTo>
                <a:lnTo>
                  <a:pt x="156" y="370"/>
                </a:lnTo>
                <a:lnTo>
                  <a:pt x="162" y="362"/>
                </a:lnTo>
                <a:lnTo>
                  <a:pt x="165" y="344"/>
                </a:lnTo>
                <a:lnTo>
                  <a:pt x="171" y="344"/>
                </a:lnTo>
                <a:lnTo>
                  <a:pt x="178" y="353"/>
                </a:lnTo>
                <a:lnTo>
                  <a:pt x="187" y="356"/>
                </a:lnTo>
                <a:lnTo>
                  <a:pt x="193" y="356"/>
                </a:lnTo>
                <a:lnTo>
                  <a:pt x="193" y="362"/>
                </a:lnTo>
                <a:lnTo>
                  <a:pt x="193" y="370"/>
                </a:lnTo>
                <a:lnTo>
                  <a:pt x="196" y="376"/>
                </a:lnTo>
                <a:lnTo>
                  <a:pt x="193" y="391"/>
                </a:lnTo>
                <a:lnTo>
                  <a:pt x="184" y="400"/>
                </a:lnTo>
                <a:lnTo>
                  <a:pt x="181" y="403"/>
                </a:lnTo>
                <a:lnTo>
                  <a:pt x="181" y="412"/>
                </a:lnTo>
                <a:lnTo>
                  <a:pt x="187" y="421"/>
                </a:lnTo>
                <a:lnTo>
                  <a:pt x="193" y="427"/>
                </a:lnTo>
                <a:lnTo>
                  <a:pt x="196" y="430"/>
                </a:lnTo>
                <a:lnTo>
                  <a:pt x="196" y="433"/>
                </a:lnTo>
                <a:lnTo>
                  <a:pt x="196" y="451"/>
                </a:lnTo>
                <a:lnTo>
                  <a:pt x="196" y="459"/>
                </a:lnTo>
                <a:lnTo>
                  <a:pt x="193" y="480"/>
                </a:lnTo>
                <a:lnTo>
                  <a:pt x="181" y="501"/>
                </a:lnTo>
                <a:lnTo>
                  <a:pt x="178" y="510"/>
                </a:lnTo>
                <a:lnTo>
                  <a:pt x="171" y="519"/>
                </a:lnTo>
                <a:lnTo>
                  <a:pt x="171" y="525"/>
                </a:lnTo>
                <a:lnTo>
                  <a:pt x="174" y="528"/>
                </a:lnTo>
                <a:lnTo>
                  <a:pt x="184" y="531"/>
                </a:lnTo>
                <a:lnTo>
                  <a:pt x="187" y="531"/>
                </a:lnTo>
                <a:lnTo>
                  <a:pt x="196" y="534"/>
                </a:lnTo>
                <a:lnTo>
                  <a:pt x="199" y="546"/>
                </a:lnTo>
                <a:lnTo>
                  <a:pt x="217" y="546"/>
                </a:lnTo>
                <a:lnTo>
                  <a:pt x="232" y="548"/>
                </a:lnTo>
                <a:lnTo>
                  <a:pt x="241" y="546"/>
                </a:lnTo>
                <a:lnTo>
                  <a:pt x="256" y="563"/>
                </a:lnTo>
                <a:lnTo>
                  <a:pt x="268" y="572"/>
                </a:lnTo>
                <a:lnTo>
                  <a:pt x="271" y="572"/>
                </a:lnTo>
                <a:lnTo>
                  <a:pt x="283" y="581"/>
                </a:lnTo>
                <a:lnTo>
                  <a:pt x="289" y="587"/>
                </a:lnTo>
                <a:lnTo>
                  <a:pt x="295" y="590"/>
                </a:lnTo>
                <a:lnTo>
                  <a:pt x="304" y="593"/>
                </a:lnTo>
                <a:lnTo>
                  <a:pt x="316" y="590"/>
                </a:lnTo>
                <a:lnTo>
                  <a:pt x="319" y="584"/>
                </a:lnTo>
                <a:lnTo>
                  <a:pt x="322" y="575"/>
                </a:lnTo>
                <a:lnTo>
                  <a:pt x="328" y="569"/>
                </a:lnTo>
                <a:lnTo>
                  <a:pt x="346" y="563"/>
                </a:lnTo>
                <a:lnTo>
                  <a:pt x="353" y="566"/>
                </a:lnTo>
                <a:lnTo>
                  <a:pt x="362" y="566"/>
                </a:lnTo>
                <a:lnTo>
                  <a:pt x="368" y="566"/>
                </a:lnTo>
                <a:lnTo>
                  <a:pt x="371" y="566"/>
                </a:lnTo>
                <a:lnTo>
                  <a:pt x="380" y="572"/>
                </a:lnTo>
                <a:lnTo>
                  <a:pt x="386" y="575"/>
                </a:lnTo>
                <a:lnTo>
                  <a:pt x="413" y="593"/>
                </a:lnTo>
                <a:lnTo>
                  <a:pt x="416" y="593"/>
                </a:lnTo>
                <a:lnTo>
                  <a:pt x="434" y="599"/>
                </a:lnTo>
                <a:lnTo>
                  <a:pt x="440" y="599"/>
                </a:lnTo>
                <a:lnTo>
                  <a:pt x="443" y="599"/>
                </a:lnTo>
                <a:lnTo>
                  <a:pt x="449" y="593"/>
                </a:lnTo>
                <a:lnTo>
                  <a:pt x="452" y="590"/>
                </a:lnTo>
                <a:lnTo>
                  <a:pt x="452" y="581"/>
                </a:lnTo>
                <a:lnTo>
                  <a:pt x="458" y="581"/>
                </a:lnTo>
                <a:lnTo>
                  <a:pt x="470" y="584"/>
                </a:lnTo>
                <a:lnTo>
                  <a:pt x="479" y="593"/>
                </a:lnTo>
                <a:lnTo>
                  <a:pt x="494" y="599"/>
                </a:lnTo>
                <a:lnTo>
                  <a:pt x="500" y="599"/>
                </a:lnTo>
                <a:lnTo>
                  <a:pt x="503" y="596"/>
                </a:lnTo>
                <a:lnTo>
                  <a:pt x="503" y="596"/>
                </a:lnTo>
                <a:lnTo>
                  <a:pt x="509" y="599"/>
                </a:lnTo>
                <a:lnTo>
                  <a:pt x="509" y="602"/>
                </a:lnTo>
                <a:lnTo>
                  <a:pt x="515" y="602"/>
                </a:lnTo>
                <a:lnTo>
                  <a:pt x="518" y="599"/>
                </a:lnTo>
                <a:lnTo>
                  <a:pt x="518" y="584"/>
                </a:lnTo>
                <a:lnTo>
                  <a:pt x="518" y="581"/>
                </a:lnTo>
                <a:lnTo>
                  <a:pt x="518" y="575"/>
                </a:lnTo>
                <a:lnTo>
                  <a:pt x="527" y="566"/>
                </a:lnTo>
                <a:lnTo>
                  <a:pt x="534" y="563"/>
                </a:lnTo>
                <a:lnTo>
                  <a:pt x="543" y="563"/>
                </a:lnTo>
                <a:lnTo>
                  <a:pt x="543" y="566"/>
                </a:lnTo>
                <a:lnTo>
                  <a:pt x="546" y="566"/>
                </a:lnTo>
                <a:lnTo>
                  <a:pt x="555" y="563"/>
                </a:lnTo>
                <a:lnTo>
                  <a:pt x="555" y="578"/>
                </a:lnTo>
                <a:lnTo>
                  <a:pt x="558" y="581"/>
                </a:lnTo>
                <a:lnTo>
                  <a:pt x="570" y="605"/>
                </a:lnTo>
                <a:lnTo>
                  <a:pt x="588" y="638"/>
                </a:lnTo>
                <a:lnTo>
                  <a:pt x="591" y="620"/>
                </a:lnTo>
                <a:lnTo>
                  <a:pt x="594" y="620"/>
                </a:lnTo>
                <a:lnTo>
                  <a:pt x="600" y="617"/>
                </a:lnTo>
                <a:lnTo>
                  <a:pt x="603" y="614"/>
                </a:lnTo>
                <a:lnTo>
                  <a:pt x="612" y="617"/>
                </a:lnTo>
                <a:lnTo>
                  <a:pt x="618" y="626"/>
                </a:lnTo>
                <a:lnTo>
                  <a:pt x="621" y="629"/>
                </a:lnTo>
                <a:lnTo>
                  <a:pt x="627" y="629"/>
                </a:lnTo>
                <a:lnTo>
                  <a:pt x="633" y="629"/>
                </a:lnTo>
                <a:lnTo>
                  <a:pt x="639" y="632"/>
                </a:lnTo>
                <a:lnTo>
                  <a:pt x="642" y="635"/>
                </a:lnTo>
                <a:lnTo>
                  <a:pt x="645" y="632"/>
                </a:lnTo>
                <a:lnTo>
                  <a:pt x="651" y="632"/>
                </a:lnTo>
                <a:lnTo>
                  <a:pt x="654" y="635"/>
                </a:lnTo>
                <a:lnTo>
                  <a:pt x="660" y="635"/>
                </a:lnTo>
                <a:lnTo>
                  <a:pt x="669" y="638"/>
                </a:lnTo>
                <a:lnTo>
                  <a:pt x="672" y="635"/>
                </a:lnTo>
                <a:lnTo>
                  <a:pt x="675" y="635"/>
                </a:lnTo>
                <a:lnTo>
                  <a:pt x="678" y="629"/>
                </a:lnTo>
                <a:lnTo>
                  <a:pt x="675" y="614"/>
                </a:lnTo>
                <a:lnTo>
                  <a:pt x="672" y="608"/>
                </a:lnTo>
                <a:lnTo>
                  <a:pt x="675" y="602"/>
                </a:lnTo>
                <a:lnTo>
                  <a:pt x="687" y="599"/>
                </a:lnTo>
                <a:lnTo>
                  <a:pt x="690" y="599"/>
                </a:lnTo>
                <a:lnTo>
                  <a:pt x="690" y="593"/>
                </a:lnTo>
                <a:lnTo>
                  <a:pt x="693" y="590"/>
                </a:lnTo>
                <a:lnTo>
                  <a:pt x="693" y="584"/>
                </a:lnTo>
                <a:lnTo>
                  <a:pt x="684" y="581"/>
                </a:lnTo>
                <a:lnTo>
                  <a:pt x="681" y="575"/>
                </a:lnTo>
                <a:lnTo>
                  <a:pt x="681" y="569"/>
                </a:lnTo>
                <a:lnTo>
                  <a:pt x="678" y="566"/>
                </a:lnTo>
                <a:lnTo>
                  <a:pt x="684" y="554"/>
                </a:lnTo>
                <a:lnTo>
                  <a:pt x="696" y="546"/>
                </a:lnTo>
                <a:lnTo>
                  <a:pt x="699" y="540"/>
                </a:lnTo>
                <a:lnTo>
                  <a:pt x="702" y="537"/>
                </a:lnTo>
                <a:lnTo>
                  <a:pt x="706" y="528"/>
                </a:lnTo>
                <a:lnTo>
                  <a:pt x="699" y="522"/>
                </a:lnTo>
                <a:lnTo>
                  <a:pt x="696" y="519"/>
                </a:lnTo>
                <a:lnTo>
                  <a:pt x="696" y="510"/>
                </a:lnTo>
                <a:lnTo>
                  <a:pt x="699" y="504"/>
                </a:lnTo>
                <a:lnTo>
                  <a:pt x="699" y="504"/>
                </a:lnTo>
                <a:lnTo>
                  <a:pt x="690" y="501"/>
                </a:lnTo>
                <a:lnTo>
                  <a:pt x="666" y="498"/>
                </a:lnTo>
                <a:lnTo>
                  <a:pt x="678" y="495"/>
                </a:lnTo>
                <a:lnTo>
                  <a:pt x="684" y="477"/>
                </a:lnTo>
                <a:lnTo>
                  <a:pt x="681" y="465"/>
                </a:lnTo>
                <a:lnTo>
                  <a:pt x="696" y="456"/>
                </a:lnTo>
                <a:lnTo>
                  <a:pt x="696" y="448"/>
                </a:lnTo>
                <a:lnTo>
                  <a:pt x="678" y="439"/>
                </a:lnTo>
                <a:lnTo>
                  <a:pt x="690" y="418"/>
                </a:lnTo>
                <a:lnTo>
                  <a:pt x="624" y="424"/>
                </a:lnTo>
                <a:lnTo>
                  <a:pt x="627" y="421"/>
                </a:lnTo>
                <a:lnTo>
                  <a:pt x="600" y="427"/>
                </a:lnTo>
                <a:lnTo>
                  <a:pt x="576" y="418"/>
                </a:lnTo>
                <a:lnTo>
                  <a:pt x="564" y="421"/>
                </a:lnTo>
                <a:lnTo>
                  <a:pt x="552" y="418"/>
                </a:lnTo>
                <a:lnTo>
                  <a:pt x="543" y="418"/>
                </a:lnTo>
                <a:lnTo>
                  <a:pt x="534" y="415"/>
                </a:lnTo>
                <a:lnTo>
                  <a:pt x="527" y="403"/>
                </a:lnTo>
                <a:lnTo>
                  <a:pt x="524" y="391"/>
                </a:lnTo>
                <a:lnTo>
                  <a:pt x="515" y="373"/>
                </a:lnTo>
                <a:lnTo>
                  <a:pt x="497" y="362"/>
                </a:lnTo>
                <a:lnTo>
                  <a:pt x="485" y="362"/>
                </a:lnTo>
                <a:lnTo>
                  <a:pt x="485" y="364"/>
                </a:lnTo>
                <a:lnTo>
                  <a:pt x="488" y="373"/>
                </a:lnTo>
                <a:lnTo>
                  <a:pt x="488" y="376"/>
                </a:lnTo>
                <a:lnTo>
                  <a:pt x="425" y="356"/>
                </a:lnTo>
                <a:lnTo>
                  <a:pt x="401" y="347"/>
                </a:lnTo>
                <a:lnTo>
                  <a:pt x="398" y="344"/>
                </a:lnTo>
                <a:lnTo>
                  <a:pt x="395" y="338"/>
                </a:lnTo>
                <a:lnTo>
                  <a:pt x="398" y="317"/>
                </a:lnTo>
                <a:lnTo>
                  <a:pt x="410" y="314"/>
                </a:lnTo>
                <a:lnTo>
                  <a:pt x="413" y="311"/>
                </a:lnTo>
                <a:lnTo>
                  <a:pt x="413" y="293"/>
                </a:lnTo>
                <a:lnTo>
                  <a:pt x="401" y="281"/>
                </a:lnTo>
                <a:lnTo>
                  <a:pt x="398" y="275"/>
                </a:lnTo>
                <a:lnTo>
                  <a:pt x="398" y="273"/>
                </a:lnTo>
                <a:lnTo>
                  <a:pt x="386" y="273"/>
                </a:lnTo>
                <a:lnTo>
                  <a:pt x="380" y="273"/>
                </a:lnTo>
                <a:lnTo>
                  <a:pt x="380" y="267"/>
                </a:lnTo>
                <a:lnTo>
                  <a:pt x="377" y="261"/>
                </a:lnTo>
                <a:lnTo>
                  <a:pt x="377" y="258"/>
                </a:lnTo>
                <a:lnTo>
                  <a:pt x="346" y="255"/>
                </a:lnTo>
                <a:lnTo>
                  <a:pt x="346" y="267"/>
                </a:lnTo>
                <a:lnTo>
                  <a:pt x="316" y="264"/>
                </a:lnTo>
                <a:lnTo>
                  <a:pt x="313" y="255"/>
                </a:lnTo>
                <a:lnTo>
                  <a:pt x="313" y="219"/>
                </a:lnTo>
                <a:lnTo>
                  <a:pt x="313" y="163"/>
                </a:lnTo>
                <a:lnTo>
                  <a:pt x="310" y="148"/>
                </a:lnTo>
                <a:lnTo>
                  <a:pt x="304" y="130"/>
                </a:lnTo>
                <a:lnTo>
                  <a:pt x="292" y="118"/>
                </a:lnTo>
                <a:lnTo>
                  <a:pt x="289" y="109"/>
                </a:lnTo>
                <a:lnTo>
                  <a:pt x="289" y="83"/>
                </a:lnTo>
                <a:lnTo>
                  <a:pt x="289" y="71"/>
                </a:lnTo>
                <a:lnTo>
                  <a:pt x="289" y="53"/>
                </a:lnTo>
                <a:lnTo>
                  <a:pt x="286" y="47"/>
                </a:lnTo>
                <a:lnTo>
                  <a:pt x="268" y="17"/>
                </a:lnTo>
                <a:lnTo>
                  <a:pt x="259" y="8"/>
                </a:lnTo>
                <a:lnTo>
                  <a:pt x="259" y="5"/>
                </a:lnTo>
                <a:lnTo>
                  <a:pt x="256" y="2"/>
                </a:lnTo>
                <a:lnTo>
                  <a:pt x="253" y="0"/>
                </a:lnTo>
                <a:lnTo>
                  <a:pt x="250" y="0"/>
                </a:lnTo>
                <a:lnTo>
                  <a:pt x="250" y="8"/>
                </a:lnTo>
                <a:lnTo>
                  <a:pt x="256" y="8"/>
                </a:lnTo>
                <a:lnTo>
                  <a:pt x="259" y="14"/>
                </a:lnTo>
                <a:lnTo>
                  <a:pt x="256" y="17"/>
                </a:lnTo>
                <a:lnTo>
                  <a:pt x="247" y="20"/>
                </a:lnTo>
                <a:lnTo>
                  <a:pt x="232" y="29"/>
                </a:lnTo>
                <a:lnTo>
                  <a:pt x="229" y="35"/>
                </a:lnTo>
                <a:lnTo>
                  <a:pt x="223" y="53"/>
                </a:lnTo>
                <a:lnTo>
                  <a:pt x="223" y="62"/>
                </a:lnTo>
                <a:lnTo>
                  <a:pt x="214" y="71"/>
                </a:lnTo>
                <a:lnTo>
                  <a:pt x="196" y="71"/>
                </a:lnTo>
                <a:lnTo>
                  <a:pt x="193" y="74"/>
                </a:lnTo>
                <a:lnTo>
                  <a:pt x="190" y="80"/>
                </a:lnTo>
                <a:lnTo>
                  <a:pt x="193" y="89"/>
                </a:lnTo>
                <a:lnTo>
                  <a:pt x="196" y="112"/>
                </a:lnTo>
                <a:lnTo>
                  <a:pt x="196" y="115"/>
                </a:lnTo>
                <a:lnTo>
                  <a:pt x="162" y="148"/>
                </a:lnTo>
                <a:lnTo>
                  <a:pt x="153" y="163"/>
                </a:lnTo>
                <a:lnTo>
                  <a:pt x="111" y="210"/>
                </a:lnTo>
                <a:lnTo>
                  <a:pt x="105" y="213"/>
                </a:lnTo>
                <a:lnTo>
                  <a:pt x="84" y="219"/>
                </a:lnTo>
                <a:lnTo>
                  <a:pt x="63" y="225"/>
                </a:lnTo>
                <a:lnTo>
                  <a:pt x="48" y="228"/>
                </a:lnTo>
                <a:lnTo>
                  <a:pt x="33" y="234"/>
                </a:lnTo>
                <a:lnTo>
                  <a:pt x="21" y="237"/>
                </a:lnTo>
                <a:lnTo>
                  <a:pt x="21" y="243"/>
                </a:lnTo>
                <a:lnTo>
                  <a:pt x="12" y="246"/>
                </a:lnTo>
                <a:lnTo>
                  <a:pt x="3" y="255"/>
                </a:lnTo>
                <a:lnTo>
                  <a:pt x="0" y="258"/>
                </a:lnTo>
              </a:path>
            </a:pathLst>
          </a:custGeom>
          <a:solidFill>
            <a:srgbClr val="DB7014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3" name="Freeform 130">
            <a:hlinkClick r:id="" action="ppaction://noaction"/>
            <a:extLst>
              <a:ext uri="{FF2B5EF4-FFF2-40B4-BE49-F238E27FC236}">
                <a16:creationId xmlns:a16="http://schemas.microsoft.com/office/drawing/2014/main" id="{6E7A4894-30B0-7B35-69EC-319BCD9F53A5}"/>
              </a:ext>
            </a:extLst>
          </p:cNvPr>
          <p:cNvSpPr>
            <a:spLocks/>
          </p:cNvSpPr>
          <p:nvPr/>
        </p:nvSpPr>
        <p:spPr bwMode="auto">
          <a:xfrm>
            <a:off x="3807349" y="4465386"/>
            <a:ext cx="366167" cy="383543"/>
          </a:xfrm>
          <a:custGeom>
            <a:avLst/>
            <a:gdLst/>
            <a:ahLst/>
            <a:cxnLst>
              <a:cxn ang="0">
                <a:pos x="6" y="148"/>
              </a:cxn>
              <a:cxn ang="0">
                <a:pos x="9" y="133"/>
              </a:cxn>
              <a:cxn ang="0">
                <a:pos x="18" y="130"/>
              </a:cxn>
              <a:cxn ang="0">
                <a:pos x="27" y="136"/>
              </a:cxn>
              <a:cxn ang="0">
                <a:pos x="42" y="136"/>
              </a:cxn>
              <a:cxn ang="0">
                <a:pos x="45" y="121"/>
              </a:cxn>
              <a:cxn ang="0">
                <a:pos x="51" y="118"/>
              </a:cxn>
              <a:cxn ang="0">
                <a:pos x="66" y="127"/>
              </a:cxn>
              <a:cxn ang="0">
                <a:pos x="72" y="130"/>
              </a:cxn>
              <a:cxn ang="0">
                <a:pos x="81" y="127"/>
              </a:cxn>
              <a:cxn ang="0">
                <a:pos x="84" y="115"/>
              </a:cxn>
              <a:cxn ang="0">
                <a:pos x="96" y="85"/>
              </a:cxn>
              <a:cxn ang="0">
                <a:pos x="105" y="79"/>
              </a:cxn>
              <a:cxn ang="0">
                <a:pos x="114" y="85"/>
              </a:cxn>
              <a:cxn ang="0">
                <a:pos x="132" y="85"/>
              </a:cxn>
              <a:cxn ang="0">
                <a:pos x="145" y="74"/>
              </a:cxn>
              <a:cxn ang="0">
                <a:pos x="136" y="65"/>
              </a:cxn>
              <a:cxn ang="0">
                <a:pos x="132" y="47"/>
              </a:cxn>
              <a:cxn ang="0">
                <a:pos x="126" y="35"/>
              </a:cxn>
              <a:cxn ang="0">
                <a:pos x="136" y="26"/>
              </a:cxn>
              <a:cxn ang="0">
                <a:pos x="142" y="17"/>
              </a:cxn>
              <a:cxn ang="0">
                <a:pos x="163" y="29"/>
              </a:cxn>
              <a:cxn ang="0">
                <a:pos x="184" y="35"/>
              </a:cxn>
              <a:cxn ang="0">
                <a:pos x="187" y="32"/>
              </a:cxn>
              <a:cxn ang="0">
                <a:pos x="193" y="38"/>
              </a:cxn>
              <a:cxn ang="0">
                <a:pos x="202" y="35"/>
              </a:cxn>
              <a:cxn ang="0">
                <a:pos x="202" y="17"/>
              </a:cxn>
              <a:cxn ang="0">
                <a:pos x="211" y="2"/>
              </a:cxn>
              <a:cxn ang="0">
                <a:pos x="226" y="0"/>
              </a:cxn>
              <a:cxn ang="0">
                <a:pos x="229" y="2"/>
              </a:cxn>
              <a:cxn ang="0">
                <a:pos x="238" y="14"/>
              </a:cxn>
              <a:cxn ang="0">
                <a:pos x="253" y="41"/>
              </a:cxn>
              <a:cxn ang="0">
                <a:pos x="272" y="76"/>
              </a:cxn>
              <a:cxn ang="0">
                <a:pos x="262" y="76"/>
              </a:cxn>
              <a:cxn ang="0">
                <a:pos x="250" y="88"/>
              </a:cxn>
              <a:cxn ang="0">
                <a:pos x="232" y="91"/>
              </a:cxn>
              <a:cxn ang="0">
                <a:pos x="220" y="82"/>
              </a:cxn>
              <a:cxn ang="0">
                <a:pos x="208" y="121"/>
              </a:cxn>
              <a:cxn ang="0">
                <a:pos x="193" y="142"/>
              </a:cxn>
              <a:cxn ang="0">
                <a:pos x="187" y="153"/>
              </a:cxn>
              <a:cxn ang="0">
                <a:pos x="184" y="171"/>
              </a:cxn>
              <a:cxn ang="0">
                <a:pos x="157" y="183"/>
              </a:cxn>
              <a:cxn ang="0">
                <a:pos x="142" y="189"/>
              </a:cxn>
              <a:cxn ang="0">
                <a:pos x="126" y="227"/>
              </a:cxn>
              <a:cxn ang="0">
                <a:pos x="114" y="239"/>
              </a:cxn>
              <a:cxn ang="0">
                <a:pos x="129" y="254"/>
              </a:cxn>
              <a:cxn ang="0">
                <a:pos x="136" y="254"/>
              </a:cxn>
              <a:cxn ang="0">
                <a:pos x="142" y="263"/>
              </a:cxn>
              <a:cxn ang="0">
                <a:pos x="132" y="299"/>
              </a:cxn>
              <a:cxn ang="0">
                <a:pos x="126" y="290"/>
              </a:cxn>
              <a:cxn ang="0">
                <a:pos x="90" y="296"/>
              </a:cxn>
              <a:cxn ang="0">
                <a:pos x="66" y="284"/>
              </a:cxn>
              <a:cxn ang="0">
                <a:pos x="60" y="269"/>
              </a:cxn>
              <a:cxn ang="0">
                <a:pos x="45" y="257"/>
              </a:cxn>
              <a:cxn ang="0">
                <a:pos x="27" y="236"/>
              </a:cxn>
              <a:cxn ang="0">
                <a:pos x="18" y="227"/>
              </a:cxn>
              <a:cxn ang="0">
                <a:pos x="9" y="192"/>
              </a:cxn>
              <a:cxn ang="0">
                <a:pos x="0" y="162"/>
              </a:cxn>
            </a:cxnLst>
            <a:rect l="0" t="0" r="r" b="b"/>
            <a:pathLst>
              <a:path w="273" h="303">
                <a:moveTo>
                  <a:pt x="0" y="162"/>
                </a:moveTo>
                <a:lnTo>
                  <a:pt x="6" y="148"/>
                </a:lnTo>
                <a:lnTo>
                  <a:pt x="9" y="145"/>
                </a:lnTo>
                <a:lnTo>
                  <a:pt x="9" y="133"/>
                </a:lnTo>
                <a:lnTo>
                  <a:pt x="15" y="130"/>
                </a:lnTo>
                <a:lnTo>
                  <a:pt x="18" y="130"/>
                </a:lnTo>
                <a:lnTo>
                  <a:pt x="21" y="130"/>
                </a:lnTo>
                <a:lnTo>
                  <a:pt x="27" y="136"/>
                </a:lnTo>
                <a:lnTo>
                  <a:pt x="36" y="136"/>
                </a:lnTo>
                <a:lnTo>
                  <a:pt x="42" y="136"/>
                </a:lnTo>
                <a:lnTo>
                  <a:pt x="42" y="133"/>
                </a:lnTo>
                <a:lnTo>
                  <a:pt x="45" y="121"/>
                </a:lnTo>
                <a:lnTo>
                  <a:pt x="48" y="118"/>
                </a:lnTo>
                <a:lnTo>
                  <a:pt x="51" y="118"/>
                </a:lnTo>
                <a:lnTo>
                  <a:pt x="57" y="121"/>
                </a:lnTo>
                <a:lnTo>
                  <a:pt x="66" y="127"/>
                </a:lnTo>
                <a:lnTo>
                  <a:pt x="69" y="127"/>
                </a:lnTo>
                <a:lnTo>
                  <a:pt x="72" y="130"/>
                </a:lnTo>
                <a:lnTo>
                  <a:pt x="75" y="130"/>
                </a:lnTo>
                <a:lnTo>
                  <a:pt x="81" y="127"/>
                </a:lnTo>
                <a:lnTo>
                  <a:pt x="84" y="121"/>
                </a:lnTo>
                <a:lnTo>
                  <a:pt x="84" y="115"/>
                </a:lnTo>
                <a:lnTo>
                  <a:pt x="87" y="106"/>
                </a:lnTo>
                <a:lnTo>
                  <a:pt x="96" y="85"/>
                </a:lnTo>
                <a:lnTo>
                  <a:pt x="96" y="79"/>
                </a:lnTo>
                <a:lnTo>
                  <a:pt x="105" y="79"/>
                </a:lnTo>
                <a:lnTo>
                  <a:pt x="108" y="82"/>
                </a:lnTo>
                <a:lnTo>
                  <a:pt x="114" y="85"/>
                </a:lnTo>
                <a:lnTo>
                  <a:pt x="123" y="91"/>
                </a:lnTo>
                <a:lnTo>
                  <a:pt x="132" y="85"/>
                </a:lnTo>
                <a:lnTo>
                  <a:pt x="136" y="82"/>
                </a:lnTo>
                <a:lnTo>
                  <a:pt x="145" y="74"/>
                </a:lnTo>
                <a:lnTo>
                  <a:pt x="145" y="65"/>
                </a:lnTo>
                <a:lnTo>
                  <a:pt x="136" y="65"/>
                </a:lnTo>
                <a:lnTo>
                  <a:pt x="132" y="62"/>
                </a:lnTo>
                <a:lnTo>
                  <a:pt x="132" y="47"/>
                </a:lnTo>
                <a:lnTo>
                  <a:pt x="126" y="47"/>
                </a:lnTo>
                <a:lnTo>
                  <a:pt x="126" y="35"/>
                </a:lnTo>
                <a:lnTo>
                  <a:pt x="132" y="29"/>
                </a:lnTo>
                <a:lnTo>
                  <a:pt x="136" y="26"/>
                </a:lnTo>
                <a:lnTo>
                  <a:pt x="136" y="17"/>
                </a:lnTo>
                <a:lnTo>
                  <a:pt x="142" y="17"/>
                </a:lnTo>
                <a:lnTo>
                  <a:pt x="154" y="20"/>
                </a:lnTo>
                <a:lnTo>
                  <a:pt x="163" y="29"/>
                </a:lnTo>
                <a:lnTo>
                  <a:pt x="178" y="35"/>
                </a:lnTo>
                <a:lnTo>
                  <a:pt x="184" y="35"/>
                </a:lnTo>
                <a:lnTo>
                  <a:pt x="187" y="32"/>
                </a:lnTo>
                <a:lnTo>
                  <a:pt x="187" y="32"/>
                </a:lnTo>
                <a:lnTo>
                  <a:pt x="193" y="35"/>
                </a:lnTo>
                <a:lnTo>
                  <a:pt x="193" y="38"/>
                </a:lnTo>
                <a:lnTo>
                  <a:pt x="199" y="38"/>
                </a:lnTo>
                <a:lnTo>
                  <a:pt x="202" y="35"/>
                </a:lnTo>
                <a:lnTo>
                  <a:pt x="202" y="20"/>
                </a:lnTo>
                <a:lnTo>
                  <a:pt x="202" y="17"/>
                </a:lnTo>
                <a:lnTo>
                  <a:pt x="202" y="11"/>
                </a:lnTo>
                <a:lnTo>
                  <a:pt x="211" y="2"/>
                </a:lnTo>
                <a:lnTo>
                  <a:pt x="217" y="0"/>
                </a:lnTo>
                <a:lnTo>
                  <a:pt x="226" y="0"/>
                </a:lnTo>
                <a:lnTo>
                  <a:pt x="226" y="2"/>
                </a:lnTo>
                <a:lnTo>
                  <a:pt x="229" y="2"/>
                </a:lnTo>
                <a:lnTo>
                  <a:pt x="238" y="0"/>
                </a:lnTo>
                <a:lnTo>
                  <a:pt x="238" y="14"/>
                </a:lnTo>
                <a:lnTo>
                  <a:pt x="241" y="17"/>
                </a:lnTo>
                <a:lnTo>
                  <a:pt x="253" y="41"/>
                </a:lnTo>
                <a:lnTo>
                  <a:pt x="272" y="74"/>
                </a:lnTo>
                <a:lnTo>
                  <a:pt x="272" y="76"/>
                </a:lnTo>
                <a:lnTo>
                  <a:pt x="265" y="76"/>
                </a:lnTo>
                <a:lnTo>
                  <a:pt x="262" y="76"/>
                </a:lnTo>
                <a:lnTo>
                  <a:pt x="256" y="79"/>
                </a:lnTo>
                <a:lnTo>
                  <a:pt x="250" y="88"/>
                </a:lnTo>
                <a:lnTo>
                  <a:pt x="244" y="91"/>
                </a:lnTo>
                <a:lnTo>
                  <a:pt x="232" y="91"/>
                </a:lnTo>
                <a:lnTo>
                  <a:pt x="223" y="82"/>
                </a:lnTo>
                <a:lnTo>
                  <a:pt x="220" y="82"/>
                </a:lnTo>
                <a:lnTo>
                  <a:pt x="220" y="94"/>
                </a:lnTo>
                <a:lnTo>
                  <a:pt x="208" y="121"/>
                </a:lnTo>
                <a:lnTo>
                  <a:pt x="193" y="139"/>
                </a:lnTo>
                <a:lnTo>
                  <a:pt x="193" y="142"/>
                </a:lnTo>
                <a:lnTo>
                  <a:pt x="187" y="148"/>
                </a:lnTo>
                <a:lnTo>
                  <a:pt x="187" y="153"/>
                </a:lnTo>
                <a:lnTo>
                  <a:pt x="187" y="168"/>
                </a:lnTo>
                <a:lnTo>
                  <a:pt x="184" y="171"/>
                </a:lnTo>
                <a:lnTo>
                  <a:pt x="169" y="177"/>
                </a:lnTo>
                <a:lnTo>
                  <a:pt x="157" y="183"/>
                </a:lnTo>
                <a:lnTo>
                  <a:pt x="145" y="189"/>
                </a:lnTo>
                <a:lnTo>
                  <a:pt x="142" y="189"/>
                </a:lnTo>
                <a:lnTo>
                  <a:pt x="132" y="192"/>
                </a:lnTo>
                <a:lnTo>
                  <a:pt x="126" y="227"/>
                </a:lnTo>
                <a:lnTo>
                  <a:pt x="123" y="230"/>
                </a:lnTo>
                <a:lnTo>
                  <a:pt x="114" y="239"/>
                </a:lnTo>
                <a:lnTo>
                  <a:pt x="117" y="245"/>
                </a:lnTo>
                <a:lnTo>
                  <a:pt x="129" y="254"/>
                </a:lnTo>
                <a:lnTo>
                  <a:pt x="136" y="257"/>
                </a:lnTo>
                <a:lnTo>
                  <a:pt x="136" y="254"/>
                </a:lnTo>
                <a:lnTo>
                  <a:pt x="136" y="257"/>
                </a:lnTo>
                <a:lnTo>
                  <a:pt x="142" y="263"/>
                </a:lnTo>
                <a:lnTo>
                  <a:pt x="136" y="299"/>
                </a:lnTo>
                <a:lnTo>
                  <a:pt x="132" y="299"/>
                </a:lnTo>
                <a:lnTo>
                  <a:pt x="129" y="293"/>
                </a:lnTo>
                <a:lnTo>
                  <a:pt x="126" y="290"/>
                </a:lnTo>
                <a:lnTo>
                  <a:pt x="132" y="302"/>
                </a:lnTo>
                <a:lnTo>
                  <a:pt x="90" y="296"/>
                </a:lnTo>
                <a:lnTo>
                  <a:pt x="84" y="293"/>
                </a:lnTo>
                <a:lnTo>
                  <a:pt x="66" y="284"/>
                </a:lnTo>
                <a:lnTo>
                  <a:pt x="60" y="275"/>
                </a:lnTo>
                <a:lnTo>
                  <a:pt x="60" y="269"/>
                </a:lnTo>
                <a:lnTo>
                  <a:pt x="45" y="260"/>
                </a:lnTo>
                <a:lnTo>
                  <a:pt x="45" y="257"/>
                </a:lnTo>
                <a:lnTo>
                  <a:pt x="30" y="245"/>
                </a:lnTo>
                <a:lnTo>
                  <a:pt x="27" y="236"/>
                </a:lnTo>
                <a:lnTo>
                  <a:pt x="24" y="233"/>
                </a:lnTo>
                <a:lnTo>
                  <a:pt x="18" y="227"/>
                </a:lnTo>
                <a:lnTo>
                  <a:pt x="15" y="198"/>
                </a:lnTo>
                <a:lnTo>
                  <a:pt x="9" y="192"/>
                </a:lnTo>
                <a:lnTo>
                  <a:pt x="3" y="177"/>
                </a:lnTo>
                <a:lnTo>
                  <a:pt x="0" y="162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1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4" name="Freeform 131">
            <a:hlinkClick r:id="" action="ppaction://noaction"/>
            <a:extLst>
              <a:ext uri="{FF2B5EF4-FFF2-40B4-BE49-F238E27FC236}">
                <a16:creationId xmlns:a16="http://schemas.microsoft.com/office/drawing/2014/main" id="{32B01087-8AE9-3FFE-9580-688937DAE33D}"/>
              </a:ext>
            </a:extLst>
          </p:cNvPr>
          <p:cNvSpPr>
            <a:spLocks/>
          </p:cNvSpPr>
          <p:nvPr/>
        </p:nvSpPr>
        <p:spPr bwMode="auto">
          <a:xfrm>
            <a:off x="3959106" y="4509146"/>
            <a:ext cx="487294" cy="432452"/>
          </a:xfrm>
          <a:custGeom>
            <a:avLst/>
            <a:gdLst/>
            <a:ahLst/>
            <a:cxnLst>
              <a:cxn ang="0">
                <a:pos x="18" y="156"/>
              </a:cxn>
              <a:cxn ang="0">
                <a:pos x="54" y="141"/>
              </a:cxn>
              <a:cxn ang="0">
                <a:pos x="72" y="112"/>
              </a:cxn>
              <a:cxn ang="0">
                <a:pos x="106" y="59"/>
              </a:cxn>
              <a:cxn ang="0">
                <a:pos x="130" y="56"/>
              </a:cxn>
              <a:cxn ang="0">
                <a:pos x="151" y="41"/>
              </a:cxn>
              <a:cxn ang="0">
                <a:pos x="163" y="20"/>
              </a:cxn>
              <a:cxn ang="0">
                <a:pos x="188" y="26"/>
              </a:cxn>
              <a:cxn ang="0">
                <a:pos x="209" y="32"/>
              </a:cxn>
              <a:cxn ang="0">
                <a:pos x="224" y="35"/>
              </a:cxn>
              <a:cxn ang="0">
                <a:pos x="245" y="35"/>
              </a:cxn>
              <a:cxn ang="0">
                <a:pos x="245" y="2"/>
              </a:cxn>
              <a:cxn ang="0">
                <a:pos x="269" y="2"/>
              </a:cxn>
              <a:cxn ang="0">
                <a:pos x="266" y="29"/>
              </a:cxn>
              <a:cxn ang="0">
                <a:pos x="303" y="41"/>
              </a:cxn>
              <a:cxn ang="0">
                <a:pos x="312" y="56"/>
              </a:cxn>
              <a:cxn ang="0">
                <a:pos x="324" y="62"/>
              </a:cxn>
              <a:cxn ang="0">
                <a:pos x="309" y="100"/>
              </a:cxn>
              <a:cxn ang="0">
                <a:pos x="300" y="112"/>
              </a:cxn>
              <a:cxn ang="0">
                <a:pos x="285" y="103"/>
              </a:cxn>
              <a:cxn ang="0">
                <a:pos x="266" y="127"/>
              </a:cxn>
              <a:cxn ang="0">
                <a:pos x="248" y="136"/>
              </a:cxn>
              <a:cxn ang="0">
                <a:pos x="269" y="133"/>
              </a:cxn>
              <a:cxn ang="0">
                <a:pos x="257" y="156"/>
              </a:cxn>
              <a:cxn ang="0">
                <a:pos x="266" y="204"/>
              </a:cxn>
              <a:cxn ang="0">
                <a:pos x="294" y="189"/>
              </a:cxn>
              <a:cxn ang="0">
                <a:pos x="336" y="147"/>
              </a:cxn>
              <a:cxn ang="0">
                <a:pos x="357" y="165"/>
              </a:cxn>
              <a:cxn ang="0">
                <a:pos x="330" y="201"/>
              </a:cxn>
              <a:cxn ang="0">
                <a:pos x="312" y="215"/>
              </a:cxn>
              <a:cxn ang="0">
                <a:pos x="297" y="218"/>
              </a:cxn>
              <a:cxn ang="0">
                <a:pos x="324" y="248"/>
              </a:cxn>
              <a:cxn ang="0">
                <a:pos x="318" y="272"/>
              </a:cxn>
              <a:cxn ang="0">
                <a:pos x="303" y="313"/>
              </a:cxn>
              <a:cxn ang="0">
                <a:pos x="282" y="331"/>
              </a:cxn>
              <a:cxn ang="0">
                <a:pos x="257" y="340"/>
              </a:cxn>
              <a:cxn ang="0">
                <a:pos x="230" y="337"/>
              </a:cxn>
              <a:cxn ang="0">
                <a:pos x="230" y="322"/>
              </a:cxn>
              <a:cxn ang="0">
                <a:pos x="221" y="301"/>
              </a:cxn>
              <a:cxn ang="0">
                <a:pos x="185" y="298"/>
              </a:cxn>
              <a:cxn ang="0">
                <a:pos x="163" y="304"/>
              </a:cxn>
              <a:cxn ang="0">
                <a:pos x="160" y="266"/>
              </a:cxn>
              <a:cxn ang="0">
                <a:pos x="136" y="272"/>
              </a:cxn>
              <a:cxn ang="0">
                <a:pos x="112" y="292"/>
              </a:cxn>
              <a:cxn ang="0">
                <a:pos x="91" y="280"/>
              </a:cxn>
              <a:cxn ang="0">
                <a:pos x="84" y="263"/>
              </a:cxn>
              <a:cxn ang="0">
                <a:pos x="57" y="239"/>
              </a:cxn>
              <a:cxn ang="0">
                <a:pos x="27" y="227"/>
              </a:cxn>
              <a:cxn ang="0">
                <a:pos x="15" y="218"/>
              </a:cxn>
            </a:cxnLst>
            <a:rect l="0" t="0" r="r" b="b"/>
            <a:pathLst>
              <a:path w="362" h="341">
                <a:moveTo>
                  <a:pt x="0" y="204"/>
                </a:moveTo>
                <a:lnTo>
                  <a:pt x="9" y="195"/>
                </a:lnTo>
                <a:lnTo>
                  <a:pt x="12" y="192"/>
                </a:lnTo>
                <a:lnTo>
                  <a:pt x="18" y="156"/>
                </a:lnTo>
                <a:lnTo>
                  <a:pt x="27" y="153"/>
                </a:lnTo>
                <a:lnTo>
                  <a:pt x="30" y="153"/>
                </a:lnTo>
                <a:lnTo>
                  <a:pt x="42" y="147"/>
                </a:lnTo>
                <a:lnTo>
                  <a:pt x="54" y="141"/>
                </a:lnTo>
                <a:lnTo>
                  <a:pt x="69" y="136"/>
                </a:lnTo>
                <a:lnTo>
                  <a:pt x="72" y="133"/>
                </a:lnTo>
                <a:lnTo>
                  <a:pt x="72" y="118"/>
                </a:lnTo>
                <a:lnTo>
                  <a:pt x="72" y="112"/>
                </a:lnTo>
                <a:lnTo>
                  <a:pt x="78" y="106"/>
                </a:lnTo>
                <a:lnTo>
                  <a:pt x="78" y="103"/>
                </a:lnTo>
                <a:lnTo>
                  <a:pt x="94" y="85"/>
                </a:lnTo>
                <a:lnTo>
                  <a:pt x="106" y="59"/>
                </a:lnTo>
                <a:lnTo>
                  <a:pt x="106" y="47"/>
                </a:lnTo>
                <a:lnTo>
                  <a:pt x="109" y="47"/>
                </a:lnTo>
                <a:lnTo>
                  <a:pt x="118" y="56"/>
                </a:lnTo>
                <a:lnTo>
                  <a:pt x="130" y="56"/>
                </a:lnTo>
                <a:lnTo>
                  <a:pt x="136" y="53"/>
                </a:lnTo>
                <a:lnTo>
                  <a:pt x="142" y="44"/>
                </a:lnTo>
                <a:lnTo>
                  <a:pt x="148" y="41"/>
                </a:lnTo>
                <a:lnTo>
                  <a:pt x="151" y="41"/>
                </a:lnTo>
                <a:lnTo>
                  <a:pt x="157" y="41"/>
                </a:lnTo>
                <a:lnTo>
                  <a:pt x="157" y="38"/>
                </a:lnTo>
                <a:lnTo>
                  <a:pt x="160" y="20"/>
                </a:lnTo>
                <a:lnTo>
                  <a:pt x="163" y="20"/>
                </a:lnTo>
                <a:lnTo>
                  <a:pt x="169" y="17"/>
                </a:lnTo>
                <a:lnTo>
                  <a:pt x="172" y="14"/>
                </a:lnTo>
                <a:lnTo>
                  <a:pt x="182" y="17"/>
                </a:lnTo>
                <a:lnTo>
                  <a:pt x="188" y="26"/>
                </a:lnTo>
                <a:lnTo>
                  <a:pt x="191" y="29"/>
                </a:lnTo>
                <a:lnTo>
                  <a:pt x="197" y="29"/>
                </a:lnTo>
                <a:lnTo>
                  <a:pt x="203" y="29"/>
                </a:lnTo>
                <a:lnTo>
                  <a:pt x="209" y="32"/>
                </a:lnTo>
                <a:lnTo>
                  <a:pt x="212" y="35"/>
                </a:lnTo>
                <a:lnTo>
                  <a:pt x="215" y="32"/>
                </a:lnTo>
                <a:lnTo>
                  <a:pt x="221" y="32"/>
                </a:lnTo>
                <a:lnTo>
                  <a:pt x="224" y="35"/>
                </a:lnTo>
                <a:lnTo>
                  <a:pt x="230" y="35"/>
                </a:lnTo>
                <a:lnTo>
                  <a:pt x="239" y="38"/>
                </a:lnTo>
                <a:lnTo>
                  <a:pt x="242" y="35"/>
                </a:lnTo>
                <a:lnTo>
                  <a:pt x="245" y="35"/>
                </a:lnTo>
                <a:lnTo>
                  <a:pt x="248" y="29"/>
                </a:lnTo>
                <a:lnTo>
                  <a:pt x="245" y="14"/>
                </a:lnTo>
                <a:lnTo>
                  <a:pt x="242" y="8"/>
                </a:lnTo>
                <a:lnTo>
                  <a:pt x="245" y="2"/>
                </a:lnTo>
                <a:lnTo>
                  <a:pt x="257" y="0"/>
                </a:lnTo>
                <a:lnTo>
                  <a:pt x="260" y="0"/>
                </a:lnTo>
                <a:lnTo>
                  <a:pt x="263" y="0"/>
                </a:lnTo>
                <a:lnTo>
                  <a:pt x="269" y="2"/>
                </a:lnTo>
                <a:lnTo>
                  <a:pt x="269" y="8"/>
                </a:lnTo>
                <a:lnTo>
                  <a:pt x="266" y="20"/>
                </a:lnTo>
                <a:lnTo>
                  <a:pt x="263" y="23"/>
                </a:lnTo>
                <a:lnTo>
                  <a:pt x="266" y="29"/>
                </a:lnTo>
                <a:lnTo>
                  <a:pt x="285" y="47"/>
                </a:lnTo>
                <a:lnTo>
                  <a:pt x="294" y="41"/>
                </a:lnTo>
                <a:lnTo>
                  <a:pt x="297" y="41"/>
                </a:lnTo>
                <a:lnTo>
                  <a:pt x="303" y="41"/>
                </a:lnTo>
                <a:lnTo>
                  <a:pt x="306" y="41"/>
                </a:lnTo>
                <a:lnTo>
                  <a:pt x="303" y="50"/>
                </a:lnTo>
                <a:lnTo>
                  <a:pt x="303" y="53"/>
                </a:lnTo>
                <a:lnTo>
                  <a:pt x="312" y="56"/>
                </a:lnTo>
                <a:lnTo>
                  <a:pt x="315" y="56"/>
                </a:lnTo>
                <a:lnTo>
                  <a:pt x="315" y="56"/>
                </a:lnTo>
                <a:lnTo>
                  <a:pt x="318" y="59"/>
                </a:lnTo>
                <a:lnTo>
                  <a:pt x="324" y="62"/>
                </a:lnTo>
                <a:lnTo>
                  <a:pt x="324" y="68"/>
                </a:lnTo>
                <a:lnTo>
                  <a:pt x="315" y="82"/>
                </a:lnTo>
                <a:lnTo>
                  <a:pt x="312" y="88"/>
                </a:lnTo>
                <a:lnTo>
                  <a:pt x="309" y="100"/>
                </a:lnTo>
                <a:lnTo>
                  <a:pt x="312" y="112"/>
                </a:lnTo>
                <a:lnTo>
                  <a:pt x="309" y="115"/>
                </a:lnTo>
                <a:lnTo>
                  <a:pt x="303" y="115"/>
                </a:lnTo>
                <a:lnTo>
                  <a:pt x="300" y="112"/>
                </a:lnTo>
                <a:lnTo>
                  <a:pt x="294" y="109"/>
                </a:lnTo>
                <a:lnTo>
                  <a:pt x="288" y="109"/>
                </a:lnTo>
                <a:lnTo>
                  <a:pt x="288" y="106"/>
                </a:lnTo>
                <a:lnTo>
                  <a:pt x="285" y="103"/>
                </a:lnTo>
                <a:lnTo>
                  <a:pt x="279" y="106"/>
                </a:lnTo>
                <a:lnTo>
                  <a:pt x="279" y="109"/>
                </a:lnTo>
                <a:lnTo>
                  <a:pt x="269" y="127"/>
                </a:lnTo>
                <a:lnTo>
                  <a:pt x="266" y="127"/>
                </a:lnTo>
                <a:lnTo>
                  <a:pt x="257" y="127"/>
                </a:lnTo>
                <a:lnTo>
                  <a:pt x="251" y="130"/>
                </a:lnTo>
                <a:lnTo>
                  <a:pt x="248" y="136"/>
                </a:lnTo>
                <a:lnTo>
                  <a:pt x="248" y="136"/>
                </a:lnTo>
                <a:lnTo>
                  <a:pt x="251" y="138"/>
                </a:lnTo>
                <a:lnTo>
                  <a:pt x="257" y="138"/>
                </a:lnTo>
                <a:lnTo>
                  <a:pt x="260" y="136"/>
                </a:lnTo>
                <a:lnTo>
                  <a:pt x="269" y="133"/>
                </a:lnTo>
                <a:lnTo>
                  <a:pt x="273" y="136"/>
                </a:lnTo>
                <a:lnTo>
                  <a:pt x="266" y="144"/>
                </a:lnTo>
                <a:lnTo>
                  <a:pt x="257" y="153"/>
                </a:lnTo>
                <a:lnTo>
                  <a:pt x="257" y="156"/>
                </a:lnTo>
                <a:lnTo>
                  <a:pt x="254" y="162"/>
                </a:lnTo>
                <a:lnTo>
                  <a:pt x="257" y="204"/>
                </a:lnTo>
                <a:lnTo>
                  <a:pt x="260" y="204"/>
                </a:lnTo>
                <a:lnTo>
                  <a:pt x="266" y="204"/>
                </a:lnTo>
                <a:lnTo>
                  <a:pt x="269" y="204"/>
                </a:lnTo>
                <a:lnTo>
                  <a:pt x="273" y="201"/>
                </a:lnTo>
                <a:lnTo>
                  <a:pt x="285" y="195"/>
                </a:lnTo>
                <a:lnTo>
                  <a:pt x="294" y="189"/>
                </a:lnTo>
                <a:lnTo>
                  <a:pt x="306" y="174"/>
                </a:lnTo>
                <a:lnTo>
                  <a:pt x="327" y="156"/>
                </a:lnTo>
                <a:lnTo>
                  <a:pt x="330" y="150"/>
                </a:lnTo>
                <a:lnTo>
                  <a:pt x="336" y="147"/>
                </a:lnTo>
                <a:lnTo>
                  <a:pt x="339" y="147"/>
                </a:lnTo>
                <a:lnTo>
                  <a:pt x="342" y="144"/>
                </a:lnTo>
                <a:lnTo>
                  <a:pt x="351" y="153"/>
                </a:lnTo>
                <a:lnTo>
                  <a:pt x="357" y="165"/>
                </a:lnTo>
                <a:lnTo>
                  <a:pt x="361" y="177"/>
                </a:lnTo>
                <a:lnTo>
                  <a:pt x="351" y="183"/>
                </a:lnTo>
                <a:lnTo>
                  <a:pt x="336" y="195"/>
                </a:lnTo>
                <a:lnTo>
                  <a:pt x="330" y="201"/>
                </a:lnTo>
                <a:lnTo>
                  <a:pt x="324" y="212"/>
                </a:lnTo>
                <a:lnTo>
                  <a:pt x="321" y="215"/>
                </a:lnTo>
                <a:lnTo>
                  <a:pt x="318" y="215"/>
                </a:lnTo>
                <a:lnTo>
                  <a:pt x="312" y="215"/>
                </a:lnTo>
                <a:lnTo>
                  <a:pt x="309" y="212"/>
                </a:lnTo>
                <a:lnTo>
                  <a:pt x="303" y="212"/>
                </a:lnTo>
                <a:lnTo>
                  <a:pt x="300" y="218"/>
                </a:lnTo>
                <a:lnTo>
                  <a:pt x="297" y="218"/>
                </a:lnTo>
                <a:lnTo>
                  <a:pt x="309" y="227"/>
                </a:lnTo>
                <a:lnTo>
                  <a:pt x="312" y="230"/>
                </a:lnTo>
                <a:lnTo>
                  <a:pt x="321" y="236"/>
                </a:lnTo>
                <a:lnTo>
                  <a:pt x="324" y="248"/>
                </a:lnTo>
                <a:lnTo>
                  <a:pt x="321" y="257"/>
                </a:lnTo>
                <a:lnTo>
                  <a:pt x="318" y="257"/>
                </a:lnTo>
                <a:lnTo>
                  <a:pt x="318" y="263"/>
                </a:lnTo>
                <a:lnTo>
                  <a:pt x="318" y="272"/>
                </a:lnTo>
                <a:lnTo>
                  <a:pt x="315" y="277"/>
                </a:lnTo>
                <a:lnTo>
                  <a:pt x="303" y="289"/>
                </a:lnTo>
                <a:lnTo>
                  <a:pt x="300" y="304"/>
                </a:lnTo>
                <a:lnTo>
                  <a:pt x="303" y="313"/>
                </a:lnTo>
                <a:lnTo>
                  <a:pt x="303" y="322"/>
                </a:lnTo>
                <a:lnTo>
                  <a:pt x="300" y="322"/>
                </a:lnTo>
                <a:lnTo>
                  <a:pt x="294" y="322"/>
                </a:lnTo>
                <a:lnTo>
                  <a:pt x="282" y="331"/>
                </a:lnTo>
                <a:lnTo>
                  <a:pt x="276" y="337"/>
                </a:lnTo>
                <a:lnTo>
                  <a:pt x="273" y="337"/>
                </a:lnTo>
                <a:lnTo>
                  <a:pt x="260" y="340"/>
                </a:lnTo>
                <a:lnTo>
                  <a:pt x="257" y="340"/>
                </a:lnTo>
                <a:lnTo>
                  <a:pt x="248" y="337"/>
                </a:lnTo>
                <a:lnTo>
                  <a:pt x="242" y="340"/>
                </a:lnTo>
                <a:lnTo>
                  <a:pt x="233" y="337"/>
                </a:lnTo>
                <a:lnTo>
                  <a:pt x="230" y="337"/>
                </a:lnTo>
                <a:lnTo>
                  <a:pt x="227" y="337"/>
                </a:lnTo>
                <a:lnTo>
                  <a:pt x="230" y="331"/>
                </a:lnTo>
                <a:lnTo>
                  <a:pt x="230" y="325"/>
                </a:lnTo>
                <a:lnTo>
                  <a:pt x="230" y="322"/>
                </a:lnTo>
                <a:lnTo>
                  <a:pt x="227" y="313"/>
                </a:lnTo>
                <a:lnTo>
                  <a:pt x="224" y="313"/>
                </a:lnTo>
                <a:lnTo>
                  <a:pt x="221" y="304"/>
                </a:lnTo>
                <a:lnTo>
                  <a:pt x="221" y="301"/>
                </a:lnTo>
                <a:lnTo>
                  <a:pt x="215" y="298"/>
                </a:lnTo>
                <a:lnTo>
                  <a:pt x="203" y="298"/>
                </a:lnTo>
                <a:lnTo>
                  <a:pt x="197" y="298"/>
                </a:lnTo>
                <a:lnTo>
                  <a:pt x="185" y="298"/>
                </a:lnTo>
                <a:lnTo>
                  <a:pt x="182" y="295"/>
                </a:lnTo>
                <a:lnTo>
                  <a:pt x="178" y="301"/>
                </a:lnTo>
                <a:lnTo>
                  <a:pt x="172" y="304"/>
                </a:lnTo>
                <a:lnTo>
                  <a:pt x="163" y="304"/>
                </a:lnTo>
                <a:lnTo>
                  <a:pt x="163" y="301"/>
                </a:lnTo>
                <a:lnTo>
                  <a:pt x="169" y="283"/>
                </a:lnTo>
                <a:lnTo>
                  <a:pt x="163" y="269"/>
                </a:lnTo>
                <a:lnTo>
                  <a:pt x="160" y="266"/>
                </a:lnTo>
                <a:lnTo>
                  <a:pt x="151" y="266"/>
                </a:lnTo>
                <a:lnTo>
                  <a:pt x="148" y="266"/>
                </a:lnTo>
                <a:lnTo>
                  <a:pt x="142" y="269"/>
                </a:lnTo>
                <a:lnTo>
                  <a:pt x="136" y="272"/>
                </a:lnTo>
                <a:lnTo>
                  <a:pt x="130" y="274"/>
                </a:lnTo>
                <a:lnTo>
                  <a:pt x="121" y="292"/>
                </a:lnTo>
                <a:lnTo>
                  <a:pt x="115" y="292"/>
                </a:lnTo>
                <a:lnTo>
                  <a:pt x="112" y="292"/>
                </a:lnTo>
                <a:lnTo>
                  <a:pt x="106" y="292"/>
                </a:lnTo>
                <a:lnTo>
                  <a:pt x="94" y="292"/>
                </a:lnTo>
                <a:lnTo>
                  <a:pt x="94" y="283"/>
                </a:lnTo>
                <a:lnTo>
                  <a:pt x="91" y="280"/>
                </a:lnTo>
                <a:lnTo>
                  <a:pt x="87" y="274"/>
                </a:lnTo>
                <a:lnTo>
                  <a:pt x="87" y="274"/>
                </a:lnTo>
                <a:lnTo>
                  <a:pt x="84" y="269"/>
                </a:lnTo>
                <a:lnTo>
                  <a:pt x="84" y="263"/>
                </a:lnTo>
                <a:lnTo>
                  <a:pt x="75" y="236"/>
                </a:lnTo>
                <a:lnTo>
                  <a:pt x="75" y="233"/>
                </a:lnTo>
                <a:lnTo>
                  <a:pt x="63" y="239"/>
                </a:lnTo>
                <a:lnTo>
                  <a:pt x="57" y="239"/>
                </a:lnTo>
                <a:lnTo>
                  <a:pt x="48" y="236"/>
                </a:lnTo>
                <a:lnTo>
                  <a:pt x="39" y="230"/>
                </a:lnTo>
                <a:lnTo>
                  <a:pt x="30" y="230"/>
                </a:lnTo>
                <a:lnTo>
                  <a:pt x="27" y="227"/>
                </a:lnTo>
                <a:lnTo>
                  <a:pt x="21" y="221"/>
                </a:lnTo>
                <a:lnTo>
                  <a:pt x="21" y="218"/>
                </a:lnTo>
                <a:lnTo>
                  <a:pt x="21" y="221"/>
                </a:lnTo>
                <a:lnTo>
                  <a:pt x="15" y="218"/>
                </a:lnTo>
                <a:lnTo>
                  <a:pt x="3" y="209"/>
                </a:lnTo>
                <a:lnTo>
                  <a:pt x="0" y="204"/>
                </a:lnTo>
              </a:path>
            </a:pathLst>
          </a:custGeom>
          <a:solidFill>
            <a:srgbClr val="92D04E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>
              <a:defRPr/>
            </a:pPr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5" name="Freeform 132">
            <a:hlinkClick r:id="" action="ppaction://noaction"/>
            <a:extLst>
              <a:ext uri="{FF2B5EF4-FFF2-40B4-BE49-F238E27FC236}">
                <a16:creationId xmlns:a16="http://schemas.microsoft.com/office/drawing/2014/main" id="{D76463AE-28A6-5953-42E3-2E4FA66EB229}"/>
              </a:ext>
            </a:extLst>
          </p:cNvPr>
          <p:cNvSpPr>
            <a:spLocks/>
          </p:cNvSpPr>
          <p:nvPr/>
        </p:nvSpPr>
        <p:spPr bwMode="auto">
          <a:xfrm>
            <a:off x="3249048" y="4268466"/>
            <a:ext cx="261747" cy="202068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0" y="93"/>
              </a:cxn>
              <a:cxn ang="0">
                <a:pos x="9" y="78"/>
              </a:cxn>
              <a:cxn ang="0">
                <a:pos x="21" y="69"/>
              </a:cxn>
              <a:cxn ang="0">
                <a:pos x="39" y="57"/>
              </a:cxn>
              <a:cxn ang="0">
                <a:pos x="48" y="54"/>
              </a:cxn>
              <a:cxn ang="0">
                <a:pos x="54" y="48"/>
              </a:cxn>
              <a:cxn ang="0">
                <a:pos x="63" y="33"/>
              </a:cxn>
              <a:cxn ang="0">
                <a:pos x="69" y="36"/>
              </a:cxn>
              <a:cxn ang="0">
                <a:pos x="72" y="36"/>
              </a:cxn>
              <a:cxn ang="0">
                <a:pos x="81" y="30"/>
              </a:cxn>
              <a:cxn ang="0">
                <a:pos x="90" y="24"/>
              </a:cxn>
              <a:cxn ang="0">
                <a:pos x="96" y="21"/>
              </a:cxn>
              <a:cxn ang="0">
                <a:pos x="102" y="21"/>
              </a:cxn>
              <a:cxn ang="0">
                <a:pos x="108" y="18"/>
              </a:cxn>
              <a:cxn ang="0">
                <a:pos x="111" y="12"/>
              </a:cxn>
              <a:cxn ang="0">
                <a:pos x="120" y="3"/>
              </a:cxn>
              <a:cxn ang="0">
                <a:pos x="123" y="0"/>
              </a:cxn>
              <a:cxn ang="0">
                <a:pos x="126" y="0"/>
              </a:cxn>
              <a:cxn ang="0">
                <a:pos x="135" y="15"/>
              </a:cxn>
              <a:cxn ang="0">
                <a:pos x="153" y="21"/>
              </a:cxn>
              <a:cxn ang="0">
                <a:pos x="150" y="27"/>
              </a:cxn>
              <a:cxn ang="0">
                <a:pos x="156" y="33"/>
              </a:cxn>
              <a:cxn ang="0">
                <a:pos x="159" y="39"/>
              </a:cxn>
              <a:cxn ang="0">
                <a:pos x="171" y="48"/>
              </a:cxn>
              <a:cxn ang="0">
                <a:pos x="174" y="57"/>
              </a:cxn>
              <a:cxn ang="0">
                <a:pos x="171" y="66"/>
              </a:cxn>
              <a:cxn ang="0">
                <a:pos x="174" y="72"/>
              </a:cxn>
              <a:cxn ang="0">
                <a:pos x="183" y="75"/>
              </a:cxn>
              <a:cxn ang="0">
                <a:pos x="189" y="84"/>
              </a:cxn>
              <a:cxn ang="0">
                <a:pos x="195" y="87"/>
              </a:cxn>
              <a:cxn ang="0">
                <a:pos x="192" y="93"/>
              </a:cxn>
              <a:cxn ang="0">
                <a:pos x="192" y="102"/>
              </a:cxn>
              <a:cxn ang="0">
                <a:pos x="180" y="108"/>
              </a:cxn>
              <a:cxn ang="0">
                <a:pos x="162" y="114"/>
              </a:cxn>
              <a:cxn ang="0">
                <a:pos x="159" y="123"/>
              </a:cxn>
              <a:cxn ang="0">
                <a:pos x="159" y="126"/>
              </a:cxn>
              <a:cxn ang="0">
                <a:pos x="129" y="153"/>
              </a:cxn>
              <a:cxn ang="0">
                <a:pos x="102" y="150"/>
              </a:cxn>
              <a:cxn ang="0">
                <a:pos x="93" y="147"/>
              </a:cxn>
              <a:cxn ang="0">
                <a:pos x="66" y="135"/>
              </a:cxn>
              <a:cxn ang="0">
                <a:pos x="57" y="132"/>
              </a:cxn>
              <a:cxn ang="0">
                <a:pos x="45" y="132"/>
              </a:cxn>
              <a:cxn ang="0">
                <a:pos x="36" y="138"/>
              </a:cxn>
              <a:cxn ang="0">
                <a:pos x="30" y="150"/>
              </a:cxn>
              <a:cxn ang="0">
                <a:pos x="30" y="160"/>
              </a:cxn>
              <a:cxn ang="0">
                <a:pos x="21" y="156"/>
              </a:cxn>
              <a:cxn ang="0">
                <a:pos x="3" y="141"/>
              </a:cxn>
              <a:cxn ang="0">
                <a:pos x="0" y="132"/>
              </a:cxn>
              <a:cxn ang="0">
                <a:pos x="0" y="102"/>
              </a:cxn>
            </a:cxnLst>
            <a:rect l="0" t="0" r="r" b="b"/>
            <a:pathLst>
              <a:path w="196" h="161">
                <a:moveTo>
                  <a:pt x="0" y="102"/>
                </a:moveTo>
                <a:lnTo>
                  <a:pt x="0" y="93"/>
                </a:lnTo>
                <a:lnTo>
                  <a:pt x="9" y="78"/>
                </a:lnTo>
                <a:lnTo>
                  <a:pt x="21" y="69"/>
                </a:lnTo>
                <a:lnTo>
                  <a:pt x="39" y="57"/>
                </a:lnTo>
                <a:lnTo>
                  <a:pt x="48" y="54"/>
                </a:lnTo>
                <a:lnTo>
                  <a:pt x="54" y="48"/>
                </a:lnTo>
                <a:lnTo>
                  <a:pt x="63" y="33"/>
                </a:lnTo>
                <a:lnTo>
                  <a:pt x="69" y="36"/>
                </a:lnTo>
                <a:lnTo>
                  <a:pt x="72" y="36"/>
                </a:lnTo>
                <a:lnTo>
                  <a:pt x="81" y="30"/>
                </a:lnTo>
                <a:lnTo>
                  <a:pt x="90" y="24"/>
                </a:lnTo>
                <a:lnTo>
                  <a:pt x="96" y="21"/>
                </a:lnTo>
                <a:lnTo>
                  <a:pt x="102" y="21"/>
                </a:lnTo>
                <a:lnTo>
                  <a:pt x="108" y="18"/>
                </a:lnTo>
                <a:lnTo>
                  <a:pt x="111" y="12"/>
                </a:lnTo>
                <a:lnTo>
                  <a:pt x="120" y="3"/>
                </a:lnTo>
                <a:lnTo>
                  <a:pt x="123" y="0"/>
                </a:lnTo>
                <a:lnTo>
                  <a:pt x="126" y="0"/>
                </a:lnTo>
                <a:lnTo>
                  <a:pt x="135" y="15"/>
                </a:lnTo>
                <a:lnTo>
                  <a:pt x="153" y="21"/>
                </a:lnTo>
                <a:lnTo>
                  <a:pt x="150" y="27"/>
                </a:lnTo>
                <a:lnTo>
                  <a:pt x="156" y="33"/>
                </a:lnTo>
                <a:lnTo>
                  <a:pt x="159" y="39"/>
                </a:lnTo>
                <a:lnTo>
                  <a:pt x="171" y="48"/>
                </a:lnTo>
                <a:lnTo>
                  <a:pt x="174" y="57"/>
                </a:lnTo>
                <a:lnTo>
                  <a:pt x="171" y="66"/>
                </a:lnTo>
                <a:lnTo>
                  <a:pt x="174" y="72"/>
                </a:lnTo>
                <a:lnTo>
                  <a:pt x="183" y="75"/>
                </a:lnTo>
                <a:lnTo>
                  <a:pt x="189" y="84"/>
                </a:lnTo>
                <a:lnTo>
                  <a:pt x="195" y="87"/>
                </a:lnTo>
                <a:lnTo>
                  <a:pt x="192" y="93"/>
                </a:lnTo>
                <a:lnTo>
                  <a:pt x="192" y="102"/>
                </a:lnTo>
                <a:lnTo>
                  <a:pt x="180" y="108"/>
                </a:lnTo>
                <a:lnTo>
                  <a:pt x="162" y="114"/>
                </a:lnTo>
                <a:lnTo>
                  <a:pt x="159" y="123"/>
                </a:lnTo>
                <a:lnTo>
                  <a:pt x="159" y="126"/>
                </a:lnTo>
                <a:lnTo>
                  <a:pt x="129" y="153"/>
                </a:lnTo>
                <a:lnTo>
                  <a:pt x="102" y="150"/>
                </a:lnTo>
                <a:lnTo>
                  <a:pt x="93" y="147"/>
                </a:lnTo>
                <a:lnTo>
                  <a:pt x="66" y="135"/>
                </a:lnTo>
                <a:lnTo>
                  <a:pt x="57" y="132"/>
                </a:lnTo>
                <a:lnTo>
                  <a:pt x="45" y="132"/>
                </a:lnTo>
                <a:lnTo>
                  <a:pt x="36" y="138"/>
                </a:lnTo>
                <a:lnTo>
                  <a:pt x="30" y="150"/>
                </a:lnTo>
                <a:lnTo>
                  <a:pt x="30" y="160"/>
                </a:lnTo>
                <a:lnTo>
                  <a:pt x="21" y="156"/>
                </a:lnTo>
                <a:lnTo>
                  <a:pt x="3" y="141"/>
                </a:lnTo>
                <a:lnTo>
                  <a:pt x="0" y="132"/>
                </a:lnTo>
                <a:lnTo>
                  <a:pt x="0" y="102"/>
                </a:lnTo>
              </a:path>
            </a:pathLst>
          </a:custGeom>
          <a:solidFill>
            <a:srgbClr val="DB7014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6" name="Freeform 134">
            <a:hlinkClick r:id="" action="ppaction://noaction"/>
            <a:extLst>
              <a:ext uri="{FF2B5EF4-FFF2-40B4-BE49-F238E27FC236}">
                <a16:creationId xmlns:a16="http://schemas.microsoft.com/office/drawing/2014/main" id="{92DFB862-E4AD-133C-34FB-096539D6FB7C}"/>
              </a:ext>
            </a:extLst>
          </p:cNvPr>
          <p:cNvSpPr>
            <a:spLocks/>
          </p:cNvSpPr>
          <p:nvPr/>
        </p:nvSpPr>
        <p:spPr bwMode="auto">
          <a:xfrm>
            <a:off x="3466243" y="4413904"/>
            <a:ext cx="538809" cy="469776"/>
          </a:xfrm>
          <a:custGeom>
            <a:avLst/>
            <a:gdLst/>
            <a:ahLst/>
            <a:cxnLst>
              <a:cxn ang="0">
                <a:pos x="21" y="238"/>
              </a:cxn>
              <a:cxn ang="0">
                <a:pos x="21" y="214"/>
              </a:cxn>
              <a:cxn ang="0">
                <a:pos x="6" y="187"/>
              </a:cxn>
              <a:cxn ang="0">
                <a:pos x="30" y="148"/>
              </a:cxn>
              <a:cxn ang="0">
                <a:pos x="51" y="124"/>
              </a:cxn>
              <a:cxn ang="0">
                <a:pos x="57" y="104"/>
              </a:cxn>
              <a:cxn ang="0">
                <a:pos x="75" y="101"/>
              </a:cxn>
              <a:cxn ang="0">
                <a:pos x="84" y="65"/>
              </a:cxn>
              <a:cxn ang="0">
                <a:pos x="84" y="38"/>
              </a:cxn>
              <a:cxn ang="0">
                <a:pos x="96" y="23"/>
              </a:cxn>
              <a:cxn ang="0">
                <a:pos x="108" y="0"/>
              </a:cxn>
              <a:cxn ang="0">
                <a:pos x="123" y="5"/>
              </a:cxn>
              <a:cxn ang="0">
                <a:pos x="153" y="20"/>
              </a:cxn>
              <a:cxn ang="0">
                <a:pos x="192" y="38"/>
              </a:cxn>
              <a:cxn ang="0">
                <a:pos x="220" y="56"/>
              </a:cxn>
              <a:cxn ang="0">
                <a:pos x="241" y="68"/>
              </a:cxn>
              <a:cxn ang="0">
                <a:pos x="259" y="50"/>
              </a:cxn>
              <a:cxn ang="0">
                <a:pos x="289" y="41"/>
              </a:cxn>
              <a:cxn ang="0">
                <a:pos x="307" y="41"/>
              </a:cxn>
              <a:cxn ang="0">
                <a:pos x="349" y="68"/>
              </a:cxn>
              <a:cxn ang="0">
                <a:pos x="376" y="74"/>
              </a:cxn>
              <a:cxn ang="0">
                <a:pos x="385" y="86"/>
              </a:cxn>
              <a:cxn ang="0">
                <a:pos x="398" y="104"/>
              </a:cxn>
              <a:cxn ang="0">
                <a:pos x="385" y="124"/>
              </a:cxn>
              <a:cxn ang="0">
                <a:pos x="361" y="122"/>
              </a:cxn>
              <a:cxn ang="0">
                <a:pos x="349" y="124"/>
              </a:cxn>
              <a:cxn ang="0">
                <a:pos x="337" y="160"/>
              </a:cxn>
              <a:cxn ang="0">
                <a:pos x="325" y="169"/>
              </a:cxn>
              <a:cxn ang="0">
                <a:pos x="310" y="160"/>
              </a:cxn>
              <a:cxn ang="0">
                <a:pos x="298" y="160"/>
              </a:cxn>
              <a:cxn ang="0">
                <a:pos x="289" y="175"/>
              </a:cxn>
              <a:cxn ang="0">
                <a:pos x="271" y="169"/>
              </a:cxn>
              <a:cxn ang="0">
                <a:pos x="262" y="184"/>
              </a:cxn>
              <a:cxn ang="0">
                <a:pos x="256" y="217"/>
              </a:cxn>
              <a:cxn ang="0">
                <a:pos x="271" y="267"/>
              </a:cxn>
              <a:cxn ang="0">
                <a:pos x="283" y="285"/>
              </a:cxn>
              <a:cxn ang="0">
                <a:pos x="313" y="309"/>
              </a:cxn>
              <a:cxn ang="0">
                <a:pos x="316" y="330"/>
              </a:cxn>
              <a:cxn ang="0">
                <a:pos x="313" y="339"/>
              </a:cxn>
              <a:cxn ang="0">
                <a:pos x="298" y="360"/>
              </a:cxn>
              <a:cxn ang="0">
                <a:pos x="271" y="369"/>
              </a:cxn>
              <a:cxn ang="0">
                <a:pos x="262" y="369"/>
              </a:cxn>
              <a:cxn ang="0">
                <a:pos x="235" y="369"/>
              </a:cxn>
              <a:cxn ang="0">
                <a:pos x="217" y="366"/>
              </a:cxn>
              <a:cxn ang="0">
                <a:pos x="205" y="369"/>
              </a:cxn>
              <a:cxn ang="0">
                <a:pos x="211" y="360"/>
              </a:cxn>
              <a:cxn ang="0">
                <a:pos x="205" y="339"/>
              </a:cxn>
              <a:cxn ang="0">
                <a:pos x="183" y="339"/>
              </a:cxn>
              <a:cxn ang="0">
                <a:pos x="165" y="345"/>
              </a:cxn>
              <a:cxn ang="0">
                <a:pos x="150" y="348"/>
              </a:cxn>
              <a:cxn ang="0">
                <a:pos x="141" y="342"/>
              </a:cxn>
              <a:cxn ang="0">
                <a:pos x="132" y="348"/>
              </a:cxn>
              <a:cxn ang="0">
                <a:pos x="120" y="288"/>
              </a:cxn>
              <a:cxn ang="0">
                <a:pos x="108" y="288"/>
              </a:cxn>
              <a:cxn ang="0">
                <a:pos x="93" y="285"/>
              </a:cxn>
              <a:cxn ang="0">
                <a:pos x="84" y="294"/>
              </a:cxn>
              <a:cxn ang="0">
                <a:pos x="69" y="306"/>
              </a:cxn>
              <a:cxn ang="0">
                <a:pos x="51" y="300"/>
              </a:cxn>
              <a:cxn ang="0">
                <a:pos x="36" y="288"/>
              </a:cxn>
              <a:cxn ang="0">
                <a:pos x="33" y="270"/>
              </a:cxn>
              <a:cxn ang="0">
                <a:pos x="18" y="270"/>
              </a:cxn>
              <a:cxn ang="0">
                <a:pos x="0" y="264"/>
              </a:cxn>
            </a:cxnLst>
            <a:rect l="0" t="0" r="r" b="b"/>
            <a:pathLst>
              <a:path w="399" h="370">
                <a:moveTo>
                  <a:pt x="0" y="264"/>
                </a:moveTo>
                <a:lnTo>
                  <a:pt x="6" y="261"/>
                </a:lnTo>
                <a:lnTo>
                  <a:pt x="21" y="238"/>
                </a:lnTo>
                <a:lnTo>
                  <a:pt x="27" y="232"/>
                </a:lnTo>
                <a:lnTo>
                  <a:pt x="27" y="214"/>
                </a:lnTo>
                <a:lnTo>
                  <a:pt x="21" y="214"/>
                </a:lnTo>
                <a:lnTo>
                  <a:pt x="12" y="208"/>
                </a:lnTo>
                <a:lnTo>
                  <a:pt x="3" y="193"/>
                </a:lnTo>
                <a:lnTo>
                  <a:pt x="6" y="187"/>
                </a:lnTo>
                <a:lnTo>
                  <a:pt x="12" y="178"/>
                </a:lnTo>
                <a:lnTo>
                  <a:pt x="30" y="157"/>
                </a:lnTo>
                <a:lnTo>
                  <a:pt x="30" y="148"/>
                </a:lnTo>
                <a:lnTo>
                  <a:pt x="33" y="145"/>
                </a:lnTo>
                <a:lnTo>
                  <a:pt x="45" y="136"/>
                </a:lnTo>
                <a:lnTo>
                  <a:pt x="51" y="124"/>
                </a:lnTo>
                <a:lnTo>
                  <a:pt x="51" y="119"/>
                </a:lnTo>
                <a:lnTo>
                  <a:pt x="57" y="116"/>
                </a:lnTo>
                <a:lnTo>
                  <a:pt x="57" y="104"/>
                </a:lnTo>
                <a:lnTo>
                  <a:pt x="63" y="101"/>
                </a:lnTo>
                <a:lnTo>
                  <a:pt x="72" y="104"/>
                </a:lnTo>
                <a:lnTo>
                  <a:pt x="75" y="101"/>
                </a:lnTo>
                <a:lnTo>
                  <a:pt x="81" y="98"/>
                </a:lnTo>
                <a:lnTo>
                  <a:pt x="96" y="77"/>
                </a:lnTo>
                <a:lnTo>
                  <a:pt x="84" y="65"/>
                </a:lnTo>
                <a:lnTo>
                  <a:pt x="78" y="53"/>
                </a:lnTo>
                <a:lnTo>
                  <a:pt x="81" y="44"/>
                </a:lnTo>
                <a:lnTo>
                  <a:pt x="84" y="38"/>
                </a:lnTo>
                <a:lnTo>
                  <a:pt x="90" y="32"/>
                </a:lnTo>
                <a:lnTo>
                  <a:pt x="96" y="23"/>
                </a:lnTo>
                <a:lnTo>
                  <a:pt x="96" y="23"/>
                </a:lnTo>
                <a:lnTo>
                  <a:pt x="87" y="14"/>
                </a:lnTo>
                <a:lnTo>
                  <a:pt x="87" y="14"/>
                </a:lnTo>
                <a:lnTo>
                  <a:pt x="108" y="0"/>
                </a:lnTo>
                <a:lnTo>
                  <a:pt x="111" y="2"/>
                </a:lnTo>
                <a:lnTo>
                  <a:pt x="120" y="5"/>
                </a:lnTo>
                <a:lnTo>
                  <a:pt x="123" y="5"/>
                </a:lnTo>
                <a:lnTo>
                  <a:pt x="132" y="8"/>
                </a:lnTo>
                <a:lnTo>
                  <a:pt x="135" y="20"/>
                </a:lnTo>
                <a:lnTo>
                  <a:pt x="153" y="20"/>
                </a:lnTo>
                <a:lnTo>
                  <a:pt x="168" y="23"/>
                </a:lnTo>
                <a:lnTo>
                  <a:pt x="177" y="20"/>
                </a:lnTo>
                <a:lnTo>
                  <a:pt x="192" y="38"/>
                </a:lnTo>
                <a:lnTo>
                  <a:pt x="205" y="47"/>
                </a:lnTo>
                <a:lnTo>
                  <a:pt x="208" y="47"/>
                </a:lnTo>
                <a:lnTo>
                  <a:pt x="220" y="56"/>
                </a:lnTo>
                <a:lnTo>
                  <a:pt x="226" y="62"/>
                </a:lnTo>
                <a:lnTo>
                  <a:pt x="232" y="65"/>
                </a:lnTo>
                <a:lnTo>
                  <a:pt x="241" y="68"/>
                </a:lnTo>
                <a:lnTo>
                  <a:pt x="253" y="65"/>
                </a:lnTo>
                <a:lnTo>
                  <a:pt x="256" y="59"/>
                </a:lnTo>
                <a:lnTo>
                  <a:pt x="259" y="50"/>
                </a:lnTo>
                <a:lnTo>
                  <a:pt x="265" y="44"/>
                </a:lnTo>
                <a:lnTo>
                  <a:pt x="283" y="38"/>
                </a:lnTo>
                <a:lnTo>
                  <a:pt x="289" y="41"/>
                </a:lnTo>
                <a:lnTo>
                  <a:pt x="298" y="41"/>
                </a:lnTo>
                <a:lnTo>
                  <a:pt x="304" y="41"/>
                </a:lnTo>
                <a:lnTo>
                  <a:pt x="307" y="41"/>
                </a:lnTo>
                <a:lnTo>
                  <a:pt x="316" y="47"/>
                </a:lnTo>
                <a:lnTo>
                  <a:pt x="322" y="50"/>
                </a:lnTo>
                <a:lnTo>
                  <a:pt x="349" y="68"/>
                </a:lnTo>
                <a:lnTo>
                  <a:pt x="352" y="68"/>
                </a:lnTo>
                <a:lnTo>
                  <a:pt x="370" y="74"/>
                </a:lnTo>
                <a:lnTo>
                  <a:pt x="376" y="74"/>
                </a:lnTo>
                <a:lnTo>
                  <a:pt x="379" y="74"/>
                </a:lnTo>
                <a:lnTo>
                  <a:pt x="379" y="86"/>
                </a:lnTo>
                <a:lnTo>
                  <a:pt x="385" y="86"/>
                </a:lnTo>
                <a:lnTo>
                  <a:pt x="385" y="101"/>
                </a:lnTo>
                <a:lnTo>
                  <a:pt x="388" y="104"/>
                </a:lnTo>
                <a:lnTo>
                  <a:pt x="398" y="104"/>
                </a:lnTo>
                <a:lnTo>
                  <a:pt x="398" y="113"/>
                </a:lnTo>
                <a:lnTo>
                  <a:pt x="388" y="122"/>
                </a:lnTo>
                <a:lnTo>
                  <a:pt x="385" y="124"/>
                </a:lnTo>
                <a:lnTo>
                  <a:pt x="376" y="130"/>
                </a:lnTo>
                <a:lnTo>
                  <a:pt x="367" y="124"/>
                </a:lnTo>
                <a:lnTo>
                  <a:pt x="361" y="122"/>
                </a:lnTo>
                <a:lnTo>
                  <a:pt x="358" y="119"/>
                </a:lnTo>
                <a:lnTo>
                  <a:pt x="349" y="119"/>
                </a:lnTo>
                <a:lnTo>
                  <a:pt x="349" y="124"/>
                </a:lnTo>
                <a:lnTo>
                  <a:pt x="340" y="145"/>
                </a:lnTo>
                <a:lnTo>
                  <a:pt x="337" y="154"/>
                </a:lnTo>
                <a:lnTo>
                  <a:pt x="337" y="160"/>
                </a:lnTo>
                <a:lnTo>
                  <a:pt x="334" y="166"/>
                </a:lnTo>
                <a:lnTo>
                  <a:pt x="328" y="169"/>
                </a:lnTo>
                <a:lnTo>
                  <a:pt x="325" y="169"/>
                </a:lnTo>
                <a:lnTo>
                  <a:pt x="322" y="166"/>
                </a:lnTo>
                <a:lnTo>
                  <a:pt x="319" y="166"/>
                </a:lnTo>
                <a:lnTo>
                  <a:pt x="310" y="160"/>
                </a:lnTo>
                <a:lnTo>
                  <a:pt x="304" y="157"/>
                </a:lnTo>
                <a:lnTo>
                  <a:pt x="301" y="157"/>
                </a:lnTo>
                <a:lnTo>
                  <a:pt x="298" y="160"/>
                </a:lnTo>
                <a:lnTo>
                  <a:pt x="295" y="172"/>
                </a:lnTo>
                <a:lnTo>
                  <a:pt x="295" y="175"/>
                </a:lnTo>
                <a:lnTo>
                  <a:pt x="289" y="175"/>
                </a:lnTo>
                <a:lnTo>
                  <a:pt x="280" y="175"/>
                </a:lnTo>
                <a:lnTo>
                  <a:pt x="274" y="169"/>
                </a:lnTo>
                <a:lnTo>
                  <a:pt x="271" y="169"/>
                </a:lnTo>
                <a:lnTo>
                  <a:pt x="268" y="169"/>
                </a:lnTo>
                <a:lnTo>
                  <a:pt x="262" y="172"/>
                </a:lnTo>
                <a:lnTo>
                  <a:pt x="262" y="184"/>
                </a:lnTo>
                <a:lnTo>
                  <a:pt x="259" y="187"/>
                </a:lnTo>
                <a:lnTo>
                  <a:pt x="253" y="202"/>
                </a:lnTo>
                <a:lnTo>
                  <a:pt x="256" y="217"/>
                </a:lnTo>
                <a:lnTo>
                  <a:pt x="262" y="232"/>
                </a:lnTo>
                <a:lnTo>
                  <a:pt x="268" y="238"/>
                </a:lnTo>
                <a:lnTo>
                  <a:pt x="271" y="267"/>
                </a:lnTo>
                <a:lnTo>
                  <a:pt x="277" y="273"/>
                </a:lnTo>
                <a:lnTo>
                  <a:pt x="280" y="276"/>
                </a:lnTo>
                <a:lnTo>
                  <a:pt x="283" y="285"/>
                </a:lnTo>
                <a:lnTo>
                  <a:pt x="298" y="297"/>
                </a:lnTo>
                <a:lnTo>
                  <a:pt x="298" y="300"/>
                </a:lnTo>
                <a:lnTo>
                  <a:pt x="313" y="309"/>
                </a:lnTo>
                <a:lnTo>
                  <a:pt x="313" y="315"/>
                </a:lnTo>
                <a:lnTo>
                  <a:pt x="319" y="324"/>
                </a:lnTo>
                <a:lnTo>
                  <a:pt x="316" y="330"/>
                </a:lnTo>
                <a:lnTo>
                  <a:pt x="316" y="333"/>
                </a:lnTo>
                <a:lnTo>
                  <a:pt x="313" y="336"/>
                </a:lnTo>
                <a:lnTo>
                  <a:pt x="313" y="339"/>
                </a:lnTo>
                <a:lnTo>
                  <a:pt x="313" y="342"/>
                </a:lnTo>
                <a:lnTo>
                  <a:pt x="304" y="351"/>
                </a:lnTo>
                <a:lnTo>
                  <a:pt x="298" y="360"/>
                </a:lnTo>
                <a:lnTo>
                  <a:pt x="289" y="366"/>
                </a:lnTo>
                <a:lnTo>
                  <a:pt x="280" y="369"/>
                </a:lnTo>
                <a:lnTo>
                  <a:pt x="271" y="369"/>
                </a:lnTo>
                <a:lnTo>
                  <a:pt x="271" y="369"/>
                </a:lnTo>
                <a:lnTo>
                  <a:pt x="268" y="366"/>
                </a:lnTo>
                <a:lnTo>
                  <a:pt x="262" y="369"/>
                </a:lnTo>
                <a:lnTo>
                  <a:pt x="247" y="369"/>
                </a:lnTo>
                <a:lnTo>
                  <a:pt x="241" y="369"/>
                </a:lnTo>
                <a:lnTo>
                  <a:pt x="235" y="369"/>
                </a:lnTo>
                <a:lnTo>
                  <a:pt x="235" y="369"/>
                </a:lnTo>
                <a:lnTo>
                  <a:pt x="232" y="366"/>
                </a:lnTo>
                <a:lnTo>
                  <a:pt x="217" y="366"/>
                </a:lnTo>
                <a:lnTo>
                  <a:pt x="211" y="369"/>
                </a:lnTo>
                <a:lnTo>
                  <a:pt x="208" y="369"/>
                </a:lnTo>
                <a:lnTo>
                  <a:pt x="205" y="369"/>
                </a:lnTo>
                <a:lnTo>
                  <a:pt x="202" y="369"/>
                </a:lnTo>
                <a:lnTo>
                  <a:pt x="202" y="366"/>
                </a:lnTo>
                <a:lnTo>
                  <a:pt x="211" y="360"/>
                </a:lnTo>
                <a:lnTo>
                  <a:pt x="214" y="357"/>
                </a:lnTo>
                <a:lnTo>
                  <a:pt x="211" y="345"/>
                </a:lnTo>
                <a:lnTo>
                  <a:pt x="205" y="339"/>
                </a:lnTo>
                <a:lnTo>
                  <a:pt x="195" y="339"/>
                </a:lnTo>
                <a:lnTo>
                  <a:pt x="186" y="339"/>
                </a:lnTo>
                <a:lnTo>
                  <a:pt x="183" y="339"/>
                </a:lnTo>
                <a:lnTo>
                  <a:pt x="177" y="342"/>
                </a:lnTo>
                <a:lnTo>
                  <a:pt x="168" y="339"/>
                </a:lnTo>
                <a:lnTo>
                  <a:pt x="165" y="345"/>
                </a:lnTo>
                <a:lnTo>
                  <a:pt x="159" y="348"/>
                </a:lnTo>
                <a:lnTo>
                  <a:pt x="156" y="348"/>
                </a:lnTo>
                <a:lnTo>
                  <a:pt x="150" y="348"/>
                </a:lnTo>
                <a:lnTo>
                  <a:pt x="147" y="348"/>
                </a:lnTo>
                <a:lnTo>
                  <a:pt x="141" y="348"/>
                </a:lnTo>
                <a:lnTo>
                  <a:pt x="141" y="342"/>
                </a:lnTo>
                <a:lnTo>
                  <a:pt x="138" y="348"/>
                </a:lnTo>
                <a:lnTo>
                  <a:pt x="138" y="345"/>
                </a:lnTo>
                <a:lnTo>
                  <a:pt x="132" y="348"/>
                </a:lnTo>
                <a:lnTo>
                  <a:pt x="126" y="339"/>
                </a:lnTo>
                <a:lnTo>
                  <a:pt x="123" y="330"/>
                </a:lnTo>
                <a:lnTo>
                  <a:pt x="120" y="288"/>
                </a:lnTo>
                <a:lnTo>
                  <a:pt x="114" y="288"/>
                </a:lnTo>
                <a:lnTo>
                  <a:pt x="111" y="291"/>
                </a:lnTo>
                <a:lnTo>
                  <a:pt x="108" y="288"/>
                </a:lnTo>
                <a:lnTo>
                  <a:pt x="96" y="285"/>
                </a:lnTo>
                <a:lnTo>
                  <a:pt x="96" y="282"/>
                </a:lnTo>
                <a:lnTo>
                  <a:pt x="93" y="285"/>
                </a:lnTo>
                <a:lnTo>
                  <a:pt x="90" y="285"/>
                </a:lnTo>
                <a:lnTo>
                  <a:pt x="87" y="294"/>
                </a:lnTo>
                <a:lnTo>
                  <a:pt x="84" y="294"/>
                </a:lnTo>
                <a:lnTo>
                  <a:pt x="81" y="300"/>
                </a:lnTo>
                <a:lnTo>
                  <a:pt x="75" y="306"/>
                </a:lnTo>
                <a:lnTo>
                  <a:pt x="69" y="306"/>
                </a:lnTo>
                <a:lnTo>
                  <a:pt x="63" y="303"/>
                </a:lnTo>
                <a:lnTo>
                  <a:pt x="57" y="303"/>
                </a:lnTo>
                <a:lnTo>
                  <a:pt x="51" y="300"/>
                </a:lnTo>
                <a:lnTo>
                  <a:pt x="42" y="297"/>
                </a:lnTo>
                <a:lnTo>
                  <a:pt x="39" y="297"/>
                </a:lnTo>
                <a:lnTo>
                  <a:pt x="36" y="288"/>
                </a:lnTo>
                <a:lnTo>
                  <a:pt x="36" y="279"/>
                </a:lnTo>
                <a:lnTo>
                  <a:pt x="33" y="276"/>
                </a:lnTo>
                <a:lnTo>
                  <a:pt x="33" y="270"/>
                </a:lnTo>
                <a:lnTo>
                  <a:pt x="24" y="264"/>
                </a:lnTo>
                <a:lnTo>
                  <a:pt x="21" y="270"/>
                </a:lnTo>
                <a:lnTo>
                  <a:pt x="18" y="270"/>
                </a:lnTo>
                <a:lnTo>
                  <a:pt x="15" y="264"/>
                </a:lnTo>
                <a:lnTo>
                  <a:pt x="6" y="267"/>
                </a:lnTo>
                <a:lnTo>
                  <a:pt x="0" y="264"/>
                </a:lnTo>
              </a:path>
            </a:pathLst>
          </a:custGeom>
          <a:solidFill>
            <a:srgbClr val="DB7014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7" name="Freeform 135">
            <a:hlinkClick r:id="" action="ppaction://noaction"/>
            <a:extLst>
              <a:ext uri="{FF2B5EF4-FFF2-40B4-BE49-F238E27FC236}">
                <a16:creationId xmlns:a16="http://schemas.microsoft.com/office/drawing/2014/main" id="{3AF708B2-6179-2624-31C3-C156E958E197}"/>
              </a:ext>
            </a:extLst>
          </p:cNvPr>
          <p:cNvSpPr>
            <a:spLocks/>
          </p:cNvSpPr>
          <p:nvPr/>
        </p:nvSpPr>
        <p:spPr bwMode="auto">
          <a:xfrm>
            <a:off x="3466243" y="5128220"/>
            <a:ext cx="895230" cy="576601"/>
          </a:xfrm>
          <a:custGeom>
            <a:avLst/>
            <a:gdLst/>
            <a:ahLst/>
            <a:cxnLst>
              <a:cxn ang="0">
                <a:pos x="21" y="116"/>
              </a:cxn>
              <a:cxn ang="0">
                <a:pos x="36" y="113"/>
              </a:cxn>
              <a:cxn ang="0">
                <a:pos x="45" y="86"/>
              </a:cxn>
              <a:cxn ang="0">
                <a:pos x="69" y="44"/>
              </a:cxn>
              <a:cxn ang="0">
                <a:pos x="96" y="56"/>
              </a:cxn>
              <a:cxn ang="0">
                <a:pos x="114" y="71"/>
              </a:cxn>
              <a:cxn ang="0">
                <a:pos x="144" y="68"/>
              </a:cxn>
              <a:cxn ang="0">
                <a:pos x="207" y="77"/>
              </a:cxn>
              <a:cxn ang="0">
                <a:pos x="222" y="86"/>
              </a:cxn>
              <a:cxn ang="0">
                <a:pos x="237" y="89"/>
              </a:cxn>
              <a:cxn ang="0">
                <a:pos x="264" y="95"/>
              </a:cxn>
              <a:cxn ang="0">
                <a:pos x="252" y="62"/>
              </a:cxn>
              <a:cxn ang="0">
                <a:pos x="246" y="41"/>
              </a:cxn>
              <a:cxn ang="0">
                <a:pos x="243" y="29"/>
              </a:cxn>
              <a:cxn ang="0">
                <a:pos x="246" y="5"/>
              </a:cxn>
              <a:cxn ang="0">
                <a:pos x="261" y="14"/>
              </a:cxn>
              <a:cxn ang="0">
                <a:pos x="279" y="8"/>
              </a:cxn>
              <a:cxn ang="0">
                <a:pos x="288" y="5"/>
              </a:cxn>
              <a:cxn ang="0">
                <a:pos x="312" y="29"/>
              </a:cxn>
              <a:cxn ang="0">
                <a:pos x="306" y="47"/>
              </a:cxn>
              <a:cxn ang="0">
                <a:pos x="297" y="68"/>
              </a:cxn>
              <a:cxn ang="0">
                <a:pos x="315" y="68"/>
              </a:cxn>
              <a:cxn ang="0">
                <a:pos x="343" y="65"/>
              </a:cxn>
              <a:cxn ang="0">
                <a:pos x="373" y="47"/>
              </a:cxn>
              <a:cxn ang="0">
                <a:pos x="391" y="41"/>
              </a:cxn>
              <a:cxn ang="0">
                <a:pos x="406" y="35"/>
              </a:cxn>
              <a:cxn ang="0">
                <a:pos x="418" y="11"/>
              </a:cxn>
              <a:cxn ang="0">
                <a:pos x="430" y="20"/>
              </a:cxn>
              <a:cxn ang="0">
                <a:pos x="454" y="65"/>
              </a:cxn>
              <a:cxn ang="0">
                <a:pos x="481" y="50"/>
              </a:cxn>
              <a:cxn ang="0">
                <a:pos x="499" y="74"/>
              </a:cxn>
              <a:cxn ang="0">
                <a:pos x="523" y="104"/>
              </a:cxn>
              <a:cxn ang="0">
                <a:pos x="547" y="122"/>
              </a:cxn>
              <a:cxn ang="0">
                <a:pos x="574" y="149"/>
              </a:cxn>
              <a:cxn ang="0">
                <a:pos x="610" y="167"/>
              </a:cxn>
              <a:cxn ang="0">
                <a:pos x="610" y="232"/>
              </a:cxn>
              <a:cxn ang="0">
                <a:pos x="637" y="316"/>
              </a:cxn>
              <a:cxn ang="0">
                <a:pos x="665" y="334"/>
              </a:cxn>
              <a:cxn ang="0">
                <a:pos x="652" y="379"/>
              </a:cxn>
              <a:cxn ang="0">
                <a:pos x="631" y="397"/>
              </a:cxn>
              <a:cxn ang="0">
                <a:pos x="622" y="418"/>
              </a:cxn>
              <a:cxn ang="0">
                <a:pos x="595" y="433"/>
              </a:cxn>
              <a:cxn ang="0">
                <a:pos x="583" y="445"/>
              </a:cxn>
              <a:cxn ang="0">
                <a:pos x="571" y="433"/>
              </a:cxn>
              <a:cxn ang="0">
                <a:pos x="547" y="424"/>
              </a:cxn>
              <a:cxn ang="0">
                <a:pos x="526" y="418"/>
              </a:cxn>
              <a:cxn ang="0">
                <a:pos x="472" y="409"/>
              </a:cxn>
              <a:cxn ang="0">
                <a:pos x="418" y="397"/>
              </a:cxn>
              <a:cxn ang="0">
                <a:pos x="373" y="382"/>
              </a:cxn>
              <a:cxn ang="0">
                <a:pos x="355" y="373"/>
              </a:cxn>
              <a:cxn ang="0">
                <a:pos x="334" y="355"/>
              </a:cxn>
              <a:cxn ang="0">
                <a:pos x="285" y="340"/>
              </a:cxn>
              <a:cxn ang="0">
                <a:pos x="198" y="307"/>
              </a:cxn>
              <a:cxn ang="0">
                <a:pos x="153" y="289"/>
              </a:cxn>
              <a:cxn ang="0">
                <a:pos x="144" y="277"/>
              </a:cxn>
              <a:cxn ang="0">
                <a:pos x="87" y="244"/>
              </a:cxn>
              <a:cxn ang="0">
                <a:pos x="78" y="235"/>
              </a:cxn>
              <a:cxn ang="0">
                <a:pos x="60" y="224"/>
              </a:cxn>
              <a:cxn ang="0">
                <a:pos x="57" y="218"/>
              </a:cxn>
              <a:cxn ang="0">
                <a:pos x="48" y="215"/>
              </a:cxn>
              <a:cxn ang="0">
                <a:pos x="27" y="194"/>
              </a:cxn>
              <a:cxn ang="0">
                <a:pos x="6" y="167"/>
              </a:cxn>
            </a:cxnLst>
            <a:rect l="0" t="0" r="r" b="b"/>
            <a:pathLst>
              <a:path w="666" h="455">
                <a:moveTo>
                  <a:pt x="0" y="158"/>
                </a:moveTo>
                <a:lnTo>
                  <a:pt x="3" y="143"/>
                </a:lnTo>
                <a:lnTo>
                  <a:pt x="3" y="116"/>
                </a:lnTo>
                <a:lnTo>
                  <a:pt x="15" y="113"/>
                </a:lnTo>
                <a:lnTo>
                  <a:pt x="21" y="116"/>
                </a:lnTo>
                <a:lnTo>
                  <a:pt x="24" y="116"/>
                </a:lnTo>
                <a:lnTo>
                  <a:pt x="24" y="113"/>
                </a:lnTo>
                <a:lnTo>
                  <a:pt x="27" y="113"/>
                </a:lnTo>
                <a:lnTo>
                  <a:pt x="33" y="116"/>
                </a:lnTo>
                <a:lnTo>
                  <a:pt x="36" y="113"/>
                </a:lnTo>
                <a:lnTo>
                  <a:pt x="36" y="110"/>
                </a:lnTo>
                <a:lnTo>
                  <a:pt x="45" y="107"/>
                </a:lnTo>
                <a:lnTo>
                  <a:pt x="45" y="104"/>
                </a:lnTo>
                <a:lnTo>
                  <a:pt x="48" y="98"/>
                </a:lnTo>
                <a:lnTo>
                  <a:pt x="45" y="86"/>
                </a:lnTo>
                <a:lnTo>
                  <a:pt x="45" y="80"/>
                </a:lnTo>
                <a:lnTo>
                  <a:pt x="45" y="59"/>
                </a:lnTo>
                <a:lnTo>
                  <a:pt x="45" y="50"/>
                </a:lnTo>
                <a:lnTo>
                  <a:pt x="63" y="44"/>
                </a:lnTo>
                <a:lnTo>
                  <a:pt x="69" y="44"/>
                </a:lnTo>
                <a:lnTo>
                  <a:pt x="72" y="47"/>
                </a:lnTo>
                <a:lnTo>
                  <a:pt x="78" y="47"/>
                </a:lnTo>
                <a:lnTo>
                  <a:pt x="90" y="47"/>
                </a:lnTo>
                <a:lnTo>
                  <a:pt x="93" y="50"/>
                </a:lnTo>
                <a:lnTo>
                  <a:pt x="96" y="56"/>
                </a:lnTo>
                <a:lnTo>
                  <a:pt x="99" y="59"/>
                </a:lnTo>
                <a:lnTo>
                  <a:pt x="108" y="68"/>
                </a:lnTo>
                <a:lnTo>
                  <a:pt x="108" y="68"/>
                </a:lnTo>
                <a:lnTo>
                  <a:pt x="111" y="68"/>
                </a:lnTo>
                <a:lnTo>
                  <a:pt x="114" y="71"/>
                </a:lnTo>
                <a:lnTo>
                  <a:pt x="123" y="71"/>
                </a:lnTo>
                <a:lnTo>
                  <a:pt x="123" y="71"/>
                </a:lnTo>
                <a:lnTo>
                  <a:pt x="126" y="71"/>
                </a:lnTo>
                <a:lnTo>
                  <a:pt x="138" y="71"/>
                </a:lnTo>
                <a:lnTo>
                  <a:pt x="144" y="68"/>
                </a:lnTo>
                <a:lnTo>
                  <a:pt x="168" y="68"/>
                </a:lnTo>
                <a:lnTo>
                  <a:pt x="177" y="71"/>
                </a:lnTo>
                <a:lnTo>
                  <a:pt x="192" y="77"/>
                </a:lnTo>
                <a:lnTo>
                  <a:pt x="201" y="77"/>
                </a:lnTo>
                <a:lnTo>
                  <a:pt x="207" y="77"/>
                </a:lnTo>
                <a:lnTo>
                  <a:pt x="207" y="77"/>
                </a:lnTo>
                <a:lnTo>
                  <a:pt x="213" y="77"/>
                </a:lnTo>
                <a:lnTo>
                  <a:pt x="213" y="86"/>
                </a:lnTo>
                <a:lnTo>
                  <a:pt x="222" y="89"/>
                </a:lnTo>
                <a:lnTo>
                  <a:pt x="222" y="86"/>
                </a:lnTo>
                <a:lnTo>
                  <a:pt x="225" y="86"/>
                </a:lnTo>
                <a:lnTo>
                  <a:pt x="228" y="86"/>
                </a:lnTo>
                <a:lnTo>
                  <a:pt x="228" y="86"/>
                </a:lnTo>
                <a:lnTo>
                  <a:pt x="237" y="86"/>
                </a:lnTo>
                <a:lnTo>
                  <a:pt x="237" y="89"/>
                </a:lnTo>
                <a:lnTo>
                  <a:pt x="249" y="89"/>
                </a:lnTo>
                <a:lnTo>
                  <a:pt x="246" y="98"/>
                </a:lnTo>
                <a:lnTo>
                  <a:pt x="249" y="101"/>
                </a:lnTo>
                <a:lnTo>
                  <a:pt x="255" y="101"/>
                </a:lnTo>
                <a:lnTo>
                  <a:pt x="264" y="95"/>
                </a:lnTo>
                <a:lnTo>
                  <a:pt x="267" y="95"/>
                </a:lnTo>
                <a:lnTo>
                  <a:pt x="267" y="89"/>
                </a:lnTo>
                <a:lnTo>
                  <a:pt x="261" y="89"/>
                </a:lnTo>
                <a:lnTo>
                  <a:pt x="255" y="83"/>
                </a:lnTo>
                <a:lnTo>
                  <a:pt x="252" y="62"/>
                </a:lnTo>
                <a:lnTo>
                  <a:pt x="252" y="56"/>
                </a:lnTo>
                <a:lnTo>
                  <a:pt x="252" y="53"/>
                </a:lnTo>
                <a:lnTo>
                  <a:pt x="249" y="47"/>
                </a:lnTo>
                <a:lnTo>
                  <a:pt x="246" y="44"/>
                </a:lnTo>
                <a:lnTo>
                  <a:pt x="246" y="41"/>
                </a:lnTo>
                <a:lnTo>
                  <a:pt x="249" y="38"/>
                </a:lnTo>
                <a:lnTo>
                  <a:pt x="246" y="35"/>
                </a:lnTo>
                <a:lnTo>
                  <a:pt x="243" y="35"/>
                </a:lnTo>
                <a:lnTo>
                  <a:pt x="243" y="32"/>
                </a:lnTo>
                <a:lnTo>
                  <a:pt x="243" y="29"/>
                </a:lnTo>
                <a:lnTo>
                  <a:pt x="246" y="26"/>
                </a:lnTo>
                <a:lnTo>
                  <a:pt x="246" y="17"/>
                </a:lnTo>
                <a:lnTo>
                  <a:pt x="243" y="14"/>
                </a:lnTo>
                <a:lnTo>
                  <a:pt x="243" y="11"/>
                </a:lnTo>
                <a:lnTo>
                  <a:pt x="246" y="5"/>
                </a:lnTo>
                <a:lnTo>
                  <a:pt x="252" y="5"/>
                </a:lnTo>
                <a:lnTo>
                  <a:pt x="255" y="11"/>
                </a:lnTo>
                <a:lnTo>
                  <a:pt x="255" y="14"/>
                </a:lnTo>
                <a:lnTo>
                  <a:pt x="255" y="14"/>
                </a:lnTo>
                <a:lnTo>
                  <a:pt x="261" y="14"/>
                </a:lnTo>
                <a:lnTo>
                  <a:pt x="264" y="11"/>
                </a:lnTo>
                <a:lnTo>
                  <a:pt x="264" y="5"/>
                </a:lnTo>
                <a:lnTo>
                  <a:pt x="270" y="2"/>
                </a:lnTo>
                <a:lnTo>
                  <a:pt x="267" y="8"/>
                </a:lnTo>
                <a:lnTo>
                  <a:pt x="279" y="8"/>
                </a:lnTo>
                <a:lnTo>
                  <a:pt x="282" y="8"/>
                </a:lnTo>
                <a:lnTo>
                  <a:pt x="282" y="5"/>
                </a:lnTo>
                <a:lnTo>
                  <a:pt x="285" y="2"/>
                </a:lnTo>
                <a:lnTo>
                  <a:pt x="291" y="0"/>
                </a:lnTo>
                <a:lnTo>
                  <a:pt x="288" y="5"/>
                </a:lnTo>
                <a:lnTo>
                  <a:pt x="291" y="14"/>
                </a:lnTo>
                <a:lnTo>
                  <a:pt x="297" y="20"/>
                </a:lnTo>
                <a:lnTo>
                  <a:pt x="309" y="23"/>
                </a:lnTo>
                <a:lnTo>
                  <a:pt x="312" y="26"/>
                </a:lnTo>
                <a:lnTo>
                  <a:pt x="312" y="29"/>
                </a:lnTo>
                <a:lnTo>
                  <a:pt x="309" y="29"/>
                </a:lnTo>
                <a:lnTo>
                  <a:pt x="309" y="32"/>
                </a:lnTo>
                <a:lnTo>
                  <a:pt x="306" y="38"/>
                </a:lnTo>
                <a:lnTo>
                  <a:pt x="306" y="41"/>
                </a:lnTo>
                <a:lnTo>
                  <a:pt x="306" y="47"/>
                </a:lnTo>
                <a:lnTo>
                  <a:pt x="306" y="56"/>
                </a:lnTo>
                <a:lnTo>
                  <a:pt x="300" y="59"/>
                </a:lnTo>
                <a:lnTo>
                  <a:pt x="300" y="65"/>
                </a:lnTo>
                <a:lnTo>
                  <a:pt x="297" y="65"/>
                </a:lnTo>
                <a:lnTo>
                  <a:pt x="297" y="68"/>
                </a:lnTo>
                <a:lnTo>
                  <a:pt x="297" y="68"/>
                </a:lnTo>
                <a:lnTo>
                  <a:pt x="300" y="68"/>
                </a:lnTo>
                <a:lnTo>
                  <a:pt x="306" y="65"/>
                </a:lnTo>
                <a:lnTo>
                  <a:pt x="315" y="68"/>
                </a:lnTo>
                <a:lnTo>
                  <a:pt x="315" y="68"/>
                </a:lnTo>
                <a:lnTo>
                  <a:pt x="315" y="74"/>
                </a:lnTo>
                <a:lnTo>
                  <a:pt x="315" y="83"/>
                </a:lnTo>
                <a:lnTo>
                  <a:pt x="324" y="83"/>
                </a:lnTo>
                <a:lnTo>
                  <a:pt x="327" y="77"/>
                </a:lnTo>
                <a:lnTo>
                  <a:pt x="343" y="65"/>
                </a:lnTo>
                <a:lnTo>
                  <a:pt x="349" y="50"/>
                </a:lnTo>
                <a:lnTo>
                  <a:pt x="364" y="47"/>
                </a:lnTo>
                <a:lnTo>
                  <a:pt x="367" y="44"/>
                </a:lnTo>
                <a:lnTo>
                  <a:pt x="370" y="41"/>
                </a:lnTo>
                <a:lnTo>
                  <a:pt x="373" y="47"/>
                </a:lnTo>
                <a:lnTo>
                  <a:pt x="379" y="44"/>
                </a:lnTo>
                <a:lnTo>
                  <a:pt x="382" y="41"/>
                </a:lnTo>
                <a:lnTo>
                  <a:pt x="388" y="41"/>
                </a:lnTo>
                <a:lnTo>
                  <a:pt x="388" y="41"/>
                </a:lnTo>
                <a:lnTo>
                  <a:pt x="391" y="41"/>
                </a:lnTo>
                <a:lnTo>
                  <a:pt x="397" y="41"/>
                </a:lnTo>
                <a:lnTo>
                  <a:pt x="397" y="38"/>
                </a:lnTo>
                <a:lnTo>
                  <a:pt x="397" y="35"/>
                </a:lnTo>
                <a:lnTo>
                  <a:pt x="400" y="32"/>
                </a:lnTo>
                <a:lnTo>
                  <a:pt x="406" y="35"/>
                </a:lnTo>
                <a:lnTo>
                  <a:pt x="412" y="23"/>
                </a:lnTo>
                <a:lnTo>
                  <a:pt x="415" y="20"/>
                </a:lnTo>
                <a:lnTo>
                  <a:pt x="418" y="14"/>
                </a:lnTo>
                <a:lnTo>
                  <a:pt x="421" y="17"/>
                </a:lnTo>
                <a:lnTo>
                  <a:pt x="418" y="11"/>
                </a:lnTo>
                <a:lnTo>
                  <a:pt x="421" y="8"/>
                </a:lnTo>
                <a:lnTo>
                  <a:pt x="427" y="11"/>
                </a:lnTo>
                <a:lnTo>
                  <a:pt x="427" y="14"/>
                </a:lnTo>
                <a:lnTo>
                  <a:pt x="430" y="17"/>
                </a:lnTo>
                <a:lnTo>
                  <a:pt x="430" y="20"/>
                </a:lnTo>
                <a:lnTo>
                  <a:pt x="433" y="29"/>
                </a:lnTo>
                <a:lnTo>
                  <a:pt x="445" y="32"/>
                </a:lnTo>
                <a:lnTo>
                  <a:pt x="445" y="47"/>
                </a:lnTo>
                <a:lnTo>
                  <a:pt x="451" y="59"/>
                </a:lnTo>
                <a:lnTo>
                  <a:pt x="454" y="65"/>
                </a:lnTo>
                <a:lnTo>
                  <a:pt x="457" y="65"/>
                </a:lnTo>
                <a:lnTo>
                  <a:pt x="472" y="59"/>
                </a:lnTo>
                <a:lnTo>
                  <a:pt x="475" y="56"/>
                </a:lnTo>
                <a:lnTo>
                  <a:pt x="478" y="50"/>
                </a:lnTo>
                <a:lnTo>
                  <a:pt x="481" y="50"/>
                </a:lnTo>
                <a:lnTo>
                  <a:pt x="484" y="56"/>
                </a:lnTo>
                <a:lnTo>
                  <a:pt x="487" y="65"/>
                </a:lnTo>
                <a:lnTo>
                  <a:pt x="490" y="65"/>
                </a:lnTo>
                <a:lnTo>
                  <a:pt x="493" y="74"/>
                </a:lnTo>
                <a:lnTo>
                  <a:pt x="499" y="74"/>
                </a:lnTo>
                <a:lnTo>
                  <a:pt x="502" y="80"/>
                </a:lnTo>
                <a:lnTo>
                  <a:pt x="502" y="83"/>
                </a:lnTo>
                <a:lnTo>
                  <a:pt x="502" y="89"/>
                </a:lnTo>
                <a:lnTo>
                  <a:pt x="517" y="104"/>
                </a:lnTo>
                <a:lnTo>
                  <a:pt x="523" y="104"/>
                </a:lnTo>
                <a:lnTo>
                  <a:pt x="526" y="104"/>
                </a:lnTo>
                <a:lnTo>
                  <a:pt x="529" y="107"/>
                </a:lnTo>
                <a:lnTo>
                  <a:pt x="529" y="116"/>
                </a:lnTo>
                <a:lnTo>
                  <a:pt x="535" y="122"/>
                </a:lnTo>
                <a:lnTo>
                  <a:pt x="547" y="122"/>
                </a:lnTo>
                <a:lnTo>
                  <a:pt x="553" y="125"/>
                </a:lnTo>
                <a:lnTo>
                  <a:pt x="553" y="131"/>
                </a:lnTo>
                <a:lnTo>
                  <a:pt x="556" y="137"/>
                </a:lnTo>
                <a:lnTo>
                  <a:pt x="571" y="146"/>
                </a:lnTo>
                <a:lnTo>
                  <a:pt x="574" y="149"/>
                </a:lnTo>
                <a:lnTo>
                  <a:pt x="580" y="149"/>
                </a:lnTo>
                <a:lnTo>
                  <a:pt x="592" y="149"/>
                </a:lnTo>
                <a:lnTo>
                  <a:pt x="598" y="152"/>
                </a:lnTo>
                <a:lnTo>
                  <a:pt x="607" y="161"/>
                </a:lnTo>
                <a:lnTo>
                  <a:pt x="610" y="167"/>
                </a:lnTo>
                <a:lnTo>
                  <a:pt x="610" y="176"/>
                </a:lnTo>
                <a:lnTo>
                  <a:pt x="610" y="188"/>
                </a:lnTo>
                <a:lnTo>
                  <a:pt x="601" y="224"/>
                </a:lnTo>
                <a:lnTo>
                  <a:pt x="604" y="229"/>
                </a:lnTo>
                <a:lnTo>
                  <a:pt x="610" y="232"/>
                </a:lnTo>
                <a:lnTo>
                  <a:pt x="613" y="241"/>
                </a:lnTo>
                <a:lnTo>
                  <a:pt x="619" y="292"/>
                </a:lnTo>
                <a:lnTo>
                  <a:pt x="628" y="295"/>
                </a:lnTo>
                <a:lnTo>
                  <a:pt x="634" y="298"/>
                </a:lnTo>
                <a:lnTo>
                  <a:pt x="637" y="316"/>
                </a:lnTo>
                <a:lnTo>
                  <a:pt x="640" y="322"/>
                </a:lnTo>
                <a:lnTo>
                  <a:pt x="646" y="328"/>
                </a:lnTo>
                <a:lnTo>
                  <a:pt x="649" y="325"/>
                </a:lnTo>
                <a:lnTo>
                  <a:pt x="652" y="328"/>
                </a:lnTo>
                <a:lnTo>
                  <a:pt x="665" y="334"/>
                </a:lnTo>
                <a:lnTo>
                  <a:pt x="665" y="343"/>
                </a:lnTo>
                <a:lnTo>
                  <a:pt x="661" y="349"/>
                </a:lnTo>
                <a:lnTo>
                  <a:pt x="655" y="352"/>
                </a:lnTo>
                <a:lnTo>
                  <a:pt x="655" y="364"/>
                </a:lnTo>
                <a:lnTo>
                  <a:pt x="652" y="379"/>
                </a:lnTo>
                <a:lnTo>
                  <a:pt x="646" y="385"/>
                </a:lnTo>
                <a:lnTo>
                  <a:pt x="643" y="388"/>
                </a:lnTo>
                <a:lnTo>
                  <a:pt x="643" y="391"/>
                </a:lnTo>
                <a:lnTo>
                  <a:pt x="634" y="391"/>
                </a:lnTo>
                <a:lnTo>
                  <a:pt x="631" y="397"/>
                </a:lnTo>
                <a:lnTo>
                  <a:pt x="628" y="394"/>
                </a:lnTo>
                <a:lnTo>
                  <a:pt x="622" y="397"/>
                </a:lnTo>
                <a:lnTo>
                  <a:pt x="628" y="409"/>
                </a:lnTo>
                <a:lnTo>
                  <a:pt x="628" y="415"/>
                </a:lnTo>
                <a:lnTo>
                  <a:pt x="622" y="418"/>
                </a:lnTo>
                <a:lnTo>
                  <a:pt x="616" y="424"/>
                </a:lnTo>
                <a:lnTo>
                  <a:pt x="613" y="424"/>
                </a:lnTo>
                <a:lnTo>
                  <a:pt x="610" y="424"/>
                </a:lnTo>
                <a:lnTo>
                  <a:pt x="601" y="427"/>
                </a:lnTo>
                <a:lnTo>
                  <a:pt x="595" y="433"/>
                </a:lnTo>
                <a:lnTo>
                  <a:pt x="598" y="445"/>
                </a:lnTo>
                <a:lnTo>
                  <a:pt x="598" y="448"/>
                </a:lnTo>
                <a:lnTo>
                  <a:pt x="598" y="451"/>
                </a:lnTo>
                <a:lnTo>
                  <a:pt x="592" y="454"/>
                </a:lnTo>
                <a:lnTo>
                  <a:pt x="583" y="445"/>
                </a:lnTo>
                <a:lnTo>
                  <a:pt x="577" y="442"/>
                </a:lnTo>
                <a:lnTo>
                  <a:pt x="574" y="436"/>
                </a:lnTo>
                <a:lnTo>
                  <a:pt x="571" y="433"/>
                </a:lnTo>
                <a:lnTo>
                  <a:pt x="571" y="433"/>
                </a:lnTo>
                <a:lnTo>
                  <a:pt x="571" y="433"/>
                </a:lnTo>
                <a:lnTo>
                  <a:pt x="562" y="424"/>
                </a:lnTo>
                <a:lnTo>
                  <a:pt x="556" y="424"/>
                </a:lnTo>
                <a:lnTo>
                  <a:pt x="550" y="424"/>
                </a:lnTo>
                <a:lnTo>
                  <a:pt x="550" y="424"/>
                </a:lnTo>
                <a:lnTo>
                  <a:pt x="547" y="424"/>
                </a:lnTo>
                <a:lnTo>
                  <a:pt x="547" y="427"/>
                </a:lnTo>
                <a:lnTo>
                  <a:pt x="547" y="427"/>
                </a:lnTo>
                <a:lnTo>
                  <a:pt x="529" y="421"/>
                </a:lnTo>
                <a:lnTo>
                  <a:pt x="526" y="418"/>
                </a:lnTo>
                <a:lnTo>
                  <a:pt x="526" y="418"/>
                </a:lnTo>
                <a:lnTo>
                  <a:pt x="520" y="418"/>
                </a:lnTo>
                <a:lnTo>
                  <a:pt x="499" y="415"/>
                </a:lnTo>
                <a:lnTo>
                  <a:pt x="490" y="412"/>
                </a:lnTo>
                <a:lnTo>
                  <a:pt x="481" y="412"/>
                </a:lnTo>
                <a:lnTo>
                  <a:pt x="472" y="409"/>
                </a:lnTo>
                <a:lnTo>
                  <a:pt x="463" y="409"/>
                </a:lnTo>
                <a:lnTo>
                  <a:pt x="454" y="403"/>
                </a:lnTo>
                <a:lnTo>
                  <a:pt x="436" y="400"/>
                </a:lnTo>
                <a:lnTo>
                  <a:pt x="427" y="400"/>
                </a:lnTo>
                <a:lnTo>
                  <a:pt x="418" y="397"/>
                </a:lnTo>
                <a:lnTo>
                  <a:pt x="415" y="400"/>
                </a:lnTo>
                <a:lnTo>
                  <a:pt x="397" y="397"/>
                </a:lnTo>
                <a:lnTo>
                  <a:pt x="385" y="391"/>
                </a:lnTo>
                <a:lnTo>
                  <a:pt x="382" y="391"/>
                </a:lnTo>
                <a:lnTo>
                  <a:pt x="373" y="382"/>
                </a:lnTo>
                <a:lnTo>
                  <a:pt x="370" y="382"/>
                </a:lnTo>
                <a:lnTo>
                  <a:pt x="364" y="379"/>
                </a:lnTo>
                <a:lnTo>
                  <a:pt x="364" y="376"/>
                </a:lnTo>
                <a:lnTo>
                  <a:pt x="361" y="373"/>
                </a:lnTo>
                <a:lnTo>
                  <a:pt x="355" y="373"/>
                </a:lnTo>
                <a:lnTo>
                  <a:pt x="355" y="373"/>
                </a:lnTo>
                <a:lnTo>
                  <a:pt x="355" y="367"/>
                </a:lnTo>
                <a:lnTo>
                  <a:pt x="352" y="364"/>
                </a:lnTo>
                <a:lnTo>
                  <a:pt x="346" y="361"/>
                </a:lnTo>
                <a:lnTo>
                  <a:pt x="334" y="355"/>
                </a:lnTo>
                <a:lnTo>
                  <a:pt x="324" y="352"/>
                </a:lnTo>
                <a:lnTo>
                  <a:pt x="318" y="352"/>
                </a:lnTo>
                <a:lnTo>
                  <a:pt x="318" y="352"/>
                </a:lnTo>
                <a:lnTo>
                  <a:pt x="315" y="352"/>
                </a:lnTo>
                <a:lnTo>
                  <a:pt x="285" y="340"/>
                </a:lnTo>
                <a:lnTo>
                  <a:pt x="264" y="331"/>
                </a:lnTo>
                <a:lnTo>
                  <a:pt x="243" y="325"/>
                </a:lnTo>
                <a:lnTo>
                  <a:pt x="234" y="322"/>
                </a:lnTo>
                <a:lnTo>
                  <a:pt x="219" y="316"/>
                </a:lnTo>
                <a:lnTo>
                  <a:pt x="198" y="307"/>
                </a:lnTo>
                <a:lnTo>
                  <a:pt x="189" y="304"/>
                </a:lnTo>
                <a:lnTo>
                  <a:pt x="171" y="298"/>
                </a:lnTo>
                <a:lnTo>
                  <a:pt x="159" y="292"/>
                </a:lnTo>
                <a:lnTo>
                  <a:pt x="156" y="292"/>
                </a:lnTo>
                <a:lnTo>
                  <a:pt x="153" y="289"/>
                </a:lnTo>
                <a:lnTo>
                  <a:pt x="150" y="289"/>
                </a:lnTo>
                <a:lnTo>
                  <a:pt x="150" y="289"/>
                </a:lnTo>
                <a:lnTo>
                  <a:pt x="147" y="289"/>
                </a:lnTo>
                <a:lnTo>
                  <a:pt x="147" y="280"/>
                </a:lnTo>
                <a:lnTo>
                  <a:pt x="144" y="277"/>
                </a:lnTo>
                <a:lnTo>
                  <a:pt x="126" y="268"/>
                </a:lnTo>
                <a:lnTo>
                  <a:pt x="123" y="262"/>
                </a:lnTo>
                <a:lnTo>
                  <a:pt x="108" y="253"/>
                </a:lnTo>
                <a:lnTo>
                  <a:pt x="105" y="250"/>
                </a:lnTo>
                <a:lnTo>
                  <a:pt x="87" y="244"/>
                </a:lnTo>
                <a:lnTo>
                  <a:pt x="75" y="238"/>
                </a:lnTo>
                <a:lnTo>
                  <a:pt x="78" y="238"/>
                </a:lnTo>
                <a:lnTo>
                  <a:pt x="78" y="238"/>
                </a:lnTo>
                <a:lnTo>
                  <a:pt x="75" y="235"/>
                </a:lnTo>
                <a:lnTo>
                  <a:pt x="78" y="235"/>
                </a:lnTo>
                <a:lnTo>
                  <a:pt x="78" y="235"/>
                </a:lnTo>
                <a:lnTo>
                  <a:pt x="66" y="221"/>
                </a:lnTo>
                <a:lnTo>
                  <a:pt x="63" y="221"/>
                </a:lnTo>
                <a:lnTo>
                  <a:pt x="63" y="224"/>
                </a:lnTo>
                <a:lnTo>
                  <a:pt x="60" y="224"/>
                </a:lnTo>
                <a:lnTo>
                  <a:pt x="60" y="224"/>
                </a:lnTo>
                <a:lnTo>
                  <a:pt x="57" y="224"/>
                </a:lnTo>
                <a:lnTo>
                  <a:pt x="57" y="224"/>
                </a:lnTo>
                <a:lnTo>
                  <a:pt x="60" y="221"/>
                </a:lnTo>
                <a:lnTo>
                  <a:pt x="57" y="218"/>
                </a:lnTo>
                <a:lnTo>
                  <a:pt x="54" y="221"/>
                </a:lnTo>
                <a:lnTo>
                  <a:pt x="54" y="224"/>
                </a:lnTo>
                <a:lnTo>
                  <a:pt x="54" y="218"/>
                </a:lnTo>
                <a:lnTo>
                  <a:pt x="51" y="218"/>
                </a:lnTo>
                <a:lnTo>
                  <a:pt x="48" y="215"/>
                </a:lnTo>
                <a:lnTo>
                  <a:pt x="45" y="215"/>
                </a:lnTo>
                <a:lnTo>
                  <a:pt x="39" y="215"/>
                </a:lnTo>
                <a:lnTo>
                  <a:pt x="39" y="206"/>
                </a:lnTo>
                <a:lnTo>
                  <a:pt x="33" y="194"/>
                </a:lnTo>
                <a:lnTo>
                  <a:pt x="27" y="194"/>
                </a:lnTo>
                <a:lnTo>
                  <a:pt x="21" y="188"/>
                </a:lnTo>
                <a:lnTo>
                  <a:pt x="18" y="182"/>
                </a:lnTo>
                <a:lnTo>
                  <a:pt x="18" y="179"/>
                </a:lnTo>
                <a:lnTo>
                  <a:pt x="15" y="173"/>
                </a:lnTo>
                <a:lnTo>
                  <a:pt x="6" y="167"/>
                </a:lnTo>
                <a:lnTo>
                  <a:pt x="0" y="164"/>
                </a:lnTo>
                <a:lnTo>
                  <a:pt x="0" y="158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8" name="Freeform 136">
            <a:hlinkClick r:id="" action="ppaction://noaction"/>
            <a:extLst>
              <a:ext uri="{FF2B5EF4-FFF2-40B4-BE49-F238E27FC236}">
                <a16:creationId xmlns:a16="http://schemas.microsoft.com/office/drawing/2014/main" id="{D7B1C7B1-18C3-052D-66DA-C699DB483CE7}"/>
              </a:ext>
            </a:extLst>
          </p:cNvPr>
          <p:cNvSpPr>
            <a:spLocks/>
          </p:cNvSpPr>
          <p:nvPr/>
        </p:nvSpPr>
        <p:spPr bwMode="auto">
          <a:xfrm>
            <a:off x="3851902" y="4797447"/>
            <a:ext cx="420466" cy="438887"/>
          </a:xfrm>
          <a:custGeom>
            <a:avLst/>
            <a:gdLst/>
            <a:ahLst/>
            <a:cxnLst>
              <a:cxn ang="0">
                <a:pos x="24" y="289"/>
              </a:cxn>
              <a:cxn ang="0">
                <a:pos x="18" y="304"/>
              </a:cxn>
              <a:cxn ang="0">
                <a:pos x="9" y="328"/>
              </a:cxn>
              <a:cxn ang="0">
                <a:pos x="27" y="331"/>
              </a:cxn>
              <a:cxn ang="0">
                <a:pos x="39" y="340"/>
              </a:cxn>
              <a:cxn ang="0">
                <a:pos x="81" y="304"/>
              </a:cxn>
              <a:cxn ang="0">
                <a:pos x="99" y="304"/>
              </a:cxn>
              <a:cxn ang="0">
                <a:pos x="111" y="295"/>
              </a:cxn>
              <a:cxn ang="0">
                <a:pos x="132" y="280"/>
              </a:cxn>
              <a:cxn ang="0">
                <a:pos x="141" y="280"/>
              </a:cxn>
              <a:cxn ang="0">
                <a:pos x="153" y="265"/>
              </a:cxn>
              <a:cxn ang="0">
                <a:pos x="177" y="235"/>
              </a:cxn>
              <a:cxn ang="0">
                <a:pos x="192" y="217"/>
              </a:cxn>
              <a:cxn ang="0">
                <a:pos x="195" y="196"/>
              </a:cxn>
              <a:cxn ang="0">
                <a:pos x="183" y="178"/>
              </a:cxn>
              <a:cxn ang="0">
                <a:pos x="195" y="164"/>
              </a:cxn>
              <a:cxn ang="0">
                <a:pos x="201" y="155"/>
              </a:cxn>
              <a:cxn ang="0">
                <a:pos x="207" y="140"/>
              </a:cxn>
              <a:cxn ang="0">
                <a:pos x="213" y="131"/>
              </a:cxn>
              <a:cxn ang="0">
                <a:pos x="219" y="137"/>
              </a:cxn>
              <a:cxn ang="0">
                <a:pos x="228" y="140"/>
              </a:cxn>
              <a:cxn ang="0">
                <a:pos x="243" y="173"/>
              </a:cxn>
              <a:cxn ang="0">
                <a:pos x="246" y="199"/>
              </a:cxn>
              <a:cxn ang="0">
                <a:pos x="255" y="211"/>
              </a:cxn>
              <a:cxn ang="0">
                <a:pos x="261" y="238"/>
              </a:cxn>
              <a:cxn ang="0">
                <a:pos x="285" y="247"/>
              </a:cxn>
              <a:cxn ang="0">
                <a:pos x="297" y="229"/>
              </a:cxn>
              <a:cxn ang="0">
                <a:pos x="300" y="181"/>
              </a:cxn>
              <a:cxn ang="0">
                <a:pos x="300" y="140"/>
              </a:cxn>
              <a:cxn ang="0">
                <a:pos x="306" y="110"/>
              </a:cxn>
              <a:cxn ang="0">
                <a:pos x="303" y="86"/>
              </a:cxn>
              <a:cxn ang="0">
                <a:pos x="276" y="71"/>
              </a:cxn>
              <a:cxn ang="0">
                <a:pos x="243" y="77"/>
              </a:cxn>
              <a:cxn ang="0">
                <a:pos x="231" y="38"/>
              </a:cxn>
              <a:cxn ang="0">
                <a:pos x="201" y="65"/>
              </a:cxn>
              <a:cxn ang="0">
                <a:pos x="174" y="56"/>
              </a:cxn>
              <a:cxn ang="0">
                <a:pos x="165" y="35"/>
              </a:cxn>
              <a:cxn ang="0">
                <a:pos x="129" y="8"/>
              </a:cxn>
              <a:cxn ang="0">
                <a:pos x="99" y="35"/>
              </a:cxn>
              <a:cxn ang="0">
                <a:pos x="99" y="47"/>
              </a:cxn>
              <a:cxn ang="0">
                <a:pos x="84" y="71"/>
              </a:cxn>
              <a:cxn ang="0">
                <a:pos x="69" y="74"/>
              </a:cxn>
              <a:cxn ang="0">
                <a:pos x="78" y="92"/>
              </a:cxn>
              <a:cxn ang="0">
                <a:pos x="69" y="113"/>
              </a:cxn>
              <a:cxn ang="0">
                <a:pos x="57" y="125"/>
              </a:cxn>
              <a:cxn ang="0">
                <a:pos x="57" y="137"/>
              </a:cxn>
              <a:cxn ang="0">
                <a:pos x="57" y="158"/>
              </a:cxn>
              <a:cxn ang="0">
                <a:pos x="57" y="178"/>
              </a:cxn>
              <a:cxn ang="0">
                <a:pos x="39" y="190"/>
              </a:cxn>
              <a:cxn ang="0">
                <a:pos x="33" y="220"/>
              </a:cxn>
              <a:cxn ang="0">
                <a:pos x="6" y="256"/>
              </a:cxn>
            </a:cxnLst>
            <a:rect l="0" t="0" r="r" b="b"/>
            <a:pathLst>
              <a:path w="311" h="347">
                <a:moveTo>
                  <a:pt x="0" y="268"/>
                </a:moveTo>
                <a:lnTo>
                  <a:pt x="3" y="277"/>
                </a:lnTo>
                <a:lnTo>
                  <a:pt x="9" y="283"/>
                </a:lnTo>
                <a:lnTo>
                  <a:pt x="21" y="286"/>
                </a:lnTo>
                <a:lnTo>
                  <a:pt x="24" y="289"/>
                </a:lnTo>
                <a:lnTo>
                  <a:pt x="24" y="292"/>
                </a:lnTo>
                <a:lnTo>
                  <a:pt x="21" y="292"/>
                </a:lnTo>
                <a:lnTo>
                  <a:pt x="21" y="295"/>
                </a:lnTo>
                <a:lnTo>
                  <a:pt x="18" y="301"/>
                </a:lnTo>
                <a:lnTo>
                  <a:pt x="18" y="304"/>
                </a:lnTo>
                <a:lnTo>
                  <a:pt x="18" y="310"/>
                </a:lnTo>
                <a:lnTo>
                  <a:pt x="18" y="319"/>
                </a:lnTo>
                <a:lnTo>
                  <a:pt x="12" y="322"/>
                </a:lnTo>
                <a:lnTo>
                  <a:pt x="12" y="328"/>
                </a:lnTo>
                <a:lnTo>
                  <a:pt x="9" y="328"/>
                </a:lnTo>
                <a:lnTo>
                  <a:pt x="9" y="331"/>
                </a:lnTo>
                <a:lnTo>
                  <a:pt x="9" y="331"/>
                </a:lnTo>
                <a:lnTo>
                  <a:pt x="12" y="331"/>
                </a:lnTo>
                <a:lnTo>
                  <a:pt x="18" y="328"/>
                </a:lnTo>
                <a:lnTo>
                  <a:pt x="27" y="331"/>
                </a:lnTo>
                <a:lnTo>
                  <a:pt x="27" y="331"/>
                </a:lnTo>
                <a:lnTo>
                  <a:pt x="27" y="337"/>
                </a:lnTo>
                <a:lnTo>
                  <a:pt x="27" y="346"/>
                </a:lnTo>
                <a:lnTo>
                  <a:pt x="36" y="346"/>
                </a:lnTo>
                <a:lnTo>
                  <a:pt x="39" y="340"/>
                </a:lnTo>
                <a:lnTo>
                  <a:pt x="54" y="328"/>
                </a:lnTo>
                <a:lnTo>
                  <a:pt x="60" y="313"/>
                </a:lnTo>
                <a:lnTo>
                  <a:pt x="75" y="310"/>
                </a:lnTo>
                <a:lnTo>
                  <a:pt x="78" y="307"/>
                </a:lnTo>
                <a:lnTo>
                  <a:pt x="81" y="304"/>
                </a:lnTo>
                <a:lnTo>
                  <a:pt x="84" y="310"/>
                </a:lnTo>
                <a:lnTo>
                  <a:pt x="90" y="307"/>
                </a:lnTo>
                <a:lnTo>
                  <a:pt x="93" y="304"/>
                </a:lnTo>
                <a:lnTo>
                  <a:pt x="99" y="304"/>
                </a:lnTo>
                <a:lnTo>
                  <a:pt x="99" y="304"/>
                </a:lnTo>
                <a:lnTo>
                  <a:pt x="102" y="304"/>
                </a:lnTo>
                <a:lnTo>
                  <a:pt x="108" y="304"/>
                </a:lnTo>
                <a:lnTo>
                  <a:pt x="108" y="301"/>
                </a:lnTo>
                <a:lnTo>
                  <a:pt x="108" y="298"/>
                </a:lnTo>
                <a:lnTo>
                  <a:pt x="111" y="295"/>
                </a:lnTo>
                <a:lnTo>
                  <a:pt x="117" y="298"/>
                </a:lnTo>
                <a:lnTo>
                  <a:pt x="123" y="286"/>
                </a:lnTo>
                <a:lnTo>
                  <a:pt x="126" y="283"/>
                </a:lnTo>
                <a:lnTo>
                  <a:pt x="129" y="277"/>
                </a:lnTo>
                <a:lnTo>
                  <a:pt x="132" y="280"/>
                </a:lnTo>
                <a:lnTo>
                  <a:pt x="129" y="274"/>
                </a:lnTo>
                <a:lnTo>
                  <a:pt x="132" y="271"/>
                </a:lnTo>
                <a:lnTo>
                  <a:pt x="138" y="274"/>
                </a:lnTo>
                <a:lnTo>
                  <a:pt x="138" y="277"/>
                </a:lnTo>
                <a:lnTo>
                  <a:pt x="141" y="280"/>
                </a:lnTo>
                <a:lnTo>
                  <a:pt x="144" y="277"/>
                </a:lnTo>
                <a:lnTo>
                  <a:pt x="147" y="274"/>
                </a:lnTo>
                <a:lnTo>
                  <a:pt x="150" y="268"/>
                </a:lnTo>
                <a:lnTo>
                  <a:pt x="153" y="265"/>
                </a:lnTo>
                <a:lnTo>
                  <a:pt x="153" y="265"/>
                </a:lnTo>
                <a:lnTo>
                  <a:pt x="162" y="250"/>
                </a:lnTo>
                <a:lnTo>
                  <a:pt x="162" y="247"/>
                </a:lnTo>
                <a:lnTo>
                  <a:pt x="165" y="247"/>
                </a:lnTo>
                <a:lnTo>
                  <a:pt x="174" y="241"/>
                </a:lnTo>
                <a:lnTo>
                  <a:pt x="177" y="235"/>
                </a:lnTo>
                <a:lnTo>
                  <a:pt x="183" y="232"/>
                </a:lnTo>
                <a:lnTo>
                  <a:pt x="183" y="229"/>
                </a:lnTo>
                <a:lnTo>
                  <a:pt x="183" y="226"/>
                </a:lnTo>
                <a:lnTo>
                  <a:pt x="186" y="217"/>
                </a:lnTo>
                <a:lnTo>
                  <a:pt x="192" y="217"/>
                </a:lnTo>
                <a:lnTo>
                  <a:pt x="195" y="208"/>
                </a:lnTo>
                <a:lnTo>
                  <a:pt x="192" y="205"/>
                </a:lnTo>
                <a:lnTo>
                  <a:pt x="192" y="202"/>
                </a:lnTo>
                <a:lnTo>
                  <a:pt x="192" y="199"/>
                </a:lnTo>
                <a:lnTo>
                  <a:pt x="195" y="196"/>
                </a:lnTo>
                <a:lnTo>
                  <a:pt x="192" y="193"/>
                </a:lnTo>
                <a:lnTo>
                  <a:pt x="192" y="193"/>
                </a:lnTo>
                <a:lnTo>
                  <a:pt x="186" y="190"/>
                </a:lnTo>
                <a:lnTo>
                  <a:pt x="186" y="184"/>
                </a:lnTo>
                <a:lnTo>
                  <a:pt x="183" y="178"/>
                </a:lnTo>
                <a:lnTo>
                  <a:pt x="186" y="175"/>
                </a:lnTo>
                <a:lnTo>
                  <a:pt x="186" y="173"/>
                </a:lnTo>
                <a:lnTo>
                  <a:pt x="186" y="170"/>
                </a:lnTo>
                <a:lnTo>
                  <a:pt x="189" y="170"/>
                </a:lnTo>
                <a:lnTo>
                  <a:pt x="195" y="164"/>
                </a:lnTo>
                <a:lnTo>
                  <a:pt x="198" y="158"/>
                </a:lnTo>
                <a:lnTo>
                  <a:pt x="201" y="161"/>
                </a:lnTo>
                <a:lnTo>
                  <a:pt x="201" y="158"/>
                </a:lnTo>
                <a:lnTo>
                  <a:pt x="201" y="155"/>
                </a:lnTo>
                <a:lnTo>
                  <a:pt x="201" y="155"/>
                </a:lnTo>
                <a:lnTo>
                  <a:pt x="204" y="152"/>
                </a:lnTo>
                <a:lnTo>
                  <a:pt x="204" y="149"/>
                </a:lnTo>
                <a:lnTo>
                  <a:pt x="204" y="146"/>
                </a:lnTo>
                <a:lnTo>
                  <a:pt x="204" y="140"/>
                </a:lnTo>
                <a:lnTo>
                  <a:pt x="207" y="140"/>
                </a:lnTo>
                <a:lnTo>
                  <a:pt x="210" y="140"/>
                </a:lnTo>
                <a:lnTo>
                  <a:pt x="213" y="140"/>
                </a:lnTo>
                <a:lnTo>
                  <a:pt x="213" y="137"/>
                </a:lnTo>
                <a:lnTo>
                  <a:pt x="213" y="137"/>
                </a:lnTo>
                <a:lnTo>
                  <a:pt x="213" y="131"/>
                </a:lnTo>
                <a:lnTo>
                  <a:pt x="219" y="128"/>
                </a:lnTo>
                <a:lnTo>
                  <a:pt x="219" y="125"/>
                </a:lnTo>
                <a:lnTo>
                  <a:pt x="219" y="128"/>
                </a:lnTo>
                <a:lnTo>
                  <a:pt x="219" y="131"/>
                </a:lnTo>
                <a:lnTo>
                  <a:pt x="219" y="137"/>
                </a:lnTo>
                <a:lnTo>
                  <a:pt x="219" y="137"/>
                </a:lnTo>
                <a:lnTo>
                  <a:pt x="222" y="137"/>
                </a:lnTo>
                <a:lnTo>
                  <a:pt x="222" y="137"/>
                </a:lnTo>
                <a:lnTo>
                  <a:pt x="228" y="140"/>
                </a:lnTo>
                <a:lnTo>
                  <a:pt x="228" y="140"/>
                </a:lnTo>
                <a:lnTo>
                  <a:pt x="228" y="146"/>
                </a:lnTo>
                <a:lnTo>
                  <a:pt x="228" y="155"/>
                </a:lnTo>
                <a:lnTo>
                  <a:pt x="228" y="155"/>
                </a:lnTo>
                <a:lnTo>
                  <a:pt x="240" y="167"/>
                </a:lnTo>
                <a:lnTo>
                  <a:pt x="243" y="173"/>
                </a:lnTo>
                <a:lnTo>
                  <a:pt x="243" y="184"/>
                </a:lnTo>
                <a:lnTo>
                  <a:pt x="249" y="190"/>
                </a:lnTo>
                <a:lnTo>
                  <a:pt x="246" y="190"/>
                </a:lnTo>
                <a:lnTo>
                  <a:pt x="243" y="193"/>
                </a:lnTo>
                <a:lnTo>
                  <a:pt x="246" y="199"/>
                </a:lnTo>
                <a:lnTo>
                  <a:pt x="246" y="202"/>
                </a:lnTo>
                <a:lnTo>
                  <a:pt x="246" y="202"/>
                </a:lnTo>
                <a:lnTo>
                  <a:pt x="249" y="205"/>
                </a:lnTo>
                <a:lnTo>
                  <a:pt x="252" y="208"/>
                </a:lnTo>
                <a:lnTo>
                  <a:pt x="255" y="211"/>
                </a:lnTo>
                <a:lnTo>
                  <a:pt x="255" y="214"/>
                </a:lnTo>
                <a:lnTo>
                  <a:pt x="255" y="217"/>
                </a:lnTo>
                <a:lnTo>
                  <a:pt x="258" y="229"/>
                </a:lnTo>
                <a:lnTo>
                  <a:pt x="261" y="232"/>
                </a:lnTo>
                <a:lnTo>
                  <a:pt x="261" y="238"/>
                </a:lnTo>
                <a:lnTo>
                  <a:pt x="264" y="241"/>
                </a:lnTo>
                <a:lnTo>
                  <a:pt x="273" y="247"/>
                </a:lnTo>
                <a:lnTo>
                  <a:pt x="276" y="244"/>
                </a:lnTo>
                <a:lnTo>
                  <a:pt x="282" y="247"/>
                </a:lnTo>
                <a:lnTo>
                  <a:pt x="285" y="247"/>
                </a:lnTo>
                <a:lnTo>
                  <a:pt x="288" y="244"/>
                </a:lnTo>
                <a:lnTo>
                  <a:pt x="291" y="244"/>
                </a:lnTo>
                <a:lnTo>
                  <a:pt x="294" y="238"/>
                </a:lnTo>
                <a:lnTo>
                  <a:pt x="294" y="232"/>
                </a:lnTo>
                <a:lnTo>
                  <a:pt x="297" y="229"/>
                </a:lnTo>
                <a:lnTo>
                  <a:pt x="300" y="217"/>
                </a:lnTo>
                <a:lnTo>
                  <a:pt x="294" y="202"/>
                </a:lnTo>
                <a:lnTo>
                  <a:pt x="300" y="193"/>
                </a:lnTo>
                <a:lnTo>
                  <a:pt x="300" y="193"/>
                </a:lnTo>
                <a:lnTo>
                  <a:pt x="300" y="181"/>
                </a:lnTo>
                <a:lnTo>
                  <a:pt x="300" y="175"/>
                </a:lnTo>
                <a:lnTo>
                  <a:pt x="300" y="164"/>
                </a:lnTo>
                <a:lnTo>
                  <a:pt x="300" y="155"/>
                </a:lnTo>
                <a:lnTo>
                  <a:pt x="300" y="140"/>
                </a:lnTo>
                <a:lnTo>
                  <a:pt x="300" y="140"/>
                </a:lnTo>
                <a:lnTo>
                  <a:pt x="294" y="131"/>
                </a:lnTo>
                <a:lnTo>
                  <a:pt x="294" y="122"/>
                </a:lnTo>
                <a:lnTo>
                  <a:pt x="291" y="122"/>
                </a:lnTo>
                <a:lnTo>
                  <a:pt x="285" y="119"/>
                </a:lnTo>
                <a:lnTo>
                  <a:pt x="306" y="110"/>
                </a:lnTo>
                <a:lnTo>
                  <a:pt x="310" y="104"/>
                </a:lnTo>
                <a:lnTo>
                  <a:pt x="310" y="98"/>
                </a:lnTo>
                <a:lnTo>
                  <a:pt x="310" y="95"/>
                </a:lnTo>
                <a:lnTo>
                  <a:pt x="306" y="86"/>
                </a:lnTo>
                <a:lnTo>
                  <a:pt x="303" y="86"/>
                </a:lnTo>
                <a:lnTo>
                  <a:pt x="300" y="77"/>
                </a:lnTo>
                <a:lnTo>
                  <a:pt x="300" y="74"/>
                </a:lnTo>
                <a:lnTo>
                  <a:pt x="294" y="71"/>
                </a:lnTo>
                <a:lnTo>
                  <a:pt x="282" y="71"/>
                </a:lnTo>
                <a:lnTo>
                  <a:pt x="276" y="71"/>
                </a:lnTo>
                <a:lnTo>
                  <a:pt x="264" y="71"/>
                </a:lnTo>
                <a:lnTo>
                  <a:pt x="261" y="68"/>
                </a:lnTo>
                <a:lnTo>
                  <a:pt x="258" y="74"/>
                </a:lnTo>
                <a:lnTo>
                  <a:pt x="252" y="77"/>
                </a:lnTo>
                <a:lnTo>
                  <a:pt x="243" y="77"/>
                </a:lnTo>
                <a:lnTo>
                  <a:pt x="243" y="74"/>
                </a:lnTo>
                <a:lnTo>
                  <a:pt x="249" y="56"/>
                </a:lnTo>
                <a:lnTo>
                  <a:pt x="243" y="41"/>
                </a:lnTo>
                <a:lnTo>
                  <a:pt x="240" y="38"/>
                </a:lnTo>
                <a:lnTo>
                  <a:pt x="231" y="38"/>
                </a:lnTo>
                <a:lnTo>
                  <a:pt x="228" y="38"/>
                </a:lnTo>
                <a:lnTo>
                  <a:pt x="222" y="41"/>
                </a:lnTo>
                <a:lnTo>
                  <a:pt x="216" y="44"/>
                </a:lnTo>
                <a:lnTo>
                  <a:pt x="210" y="47"/>
                </a:lnTo>
                <a:lnTo>
                  <a:pt x="201" y="65"/>
                </a:lnTo>
                <a:lnTo>
                  <a:pt x="195" y="65"/>
                </a:lnTo>
                <a:lnTo>
                  <a:pt x="192" y="65"/>
                </a:lnTo>
                <a:lnTo>
                  <a:pt x="186" y="65"/>
                </a:lnTo>
                <a:lnTo>
                  <a:pt x="174" y="65"/>
                </a:lnTo>
                <a:lnTo>
                  <a:pt x="174" y="56"/>
                </a:lnTo>
                <a:lnTo>
                  <a:pt x="171" y="53"/>
                </a:lnTo>
                <a:lnTo>
                  <a:pt x="168" y="47"/>
                </a:lnTo>
                <a:lnTo>
                  <a:pt x="168" y="47"/>
                </a:lnTo>
                <a:lnTo>
                  <a:pt x="165" y="41"/>
                </a:lnTo>
                <a:lnTo>
                  <a:pt x="165" y="35"/>
                </a:lnTo>
                <a:lnTo>
                  <a:pt x="156" y="8"/>
                </a:lnTo>
                <a:lnTo>
                  <a:pt x="156" y="5"/>
                </a:lnTo>
                <a:lnTo>
                  <a:pt x="144" y="11"/>
                </a:lnTo>
                <a:lnTo>
                  <a:pt x="138" y="11"/>
                </a:lnTo>
                <a:lnTo>
                  <a:pt x="129" y="8"/>
                </a:lnTo>
                <a:lnTo>
                  <a:pt x="120" y="2"/>
                </a:lnTo>
                <a:lnTo>
                  <a:pt x="111" y="2"/>
                </a:lnTo>
                <a:lnTo>
                  <a:pt x="108" y="0"/>
                </a:lnTo>
                <a:lnTo>
                  <a:pt x="102" y="35"/>
                </a:lnTo>
                <a:lnTo>
                  <a:pt x="99" y="35"/>
                </a:lnTo>
                <a:lnTo>
                  <a:pt x="96" y="29"/>
                </a:lnTo>
                <a:lnTo>
                  <a:pt x="93" y="26"/>
                </a:lnTo>
                <a:lnTo>
                  <a:pt x="99" y="38"/>
                </a:lnTo>
                <a:lnTo>
                  <a:pt x="102" y="41"/>
                </a:lnTo>
                <a:lnTo>
                  <a:pt x="99" y="47"/>
                </a:lnTo>
                <a:lnTo>
                  <a:pt x="96" y="56"/>
                </a:lnTo>
                <a:lnTo>
                  <a:pt x="96" y="62"/>
                </a:lnTo>
                <a:lnTo>
                  <a:pt x="93" y="59"/>
                </a:lnTo>
                <a:lnTo>
                  <a:pt x="90" y="59"/>
                </a:lnTo>
                <a:lnTo>
                  <a:pt x="84" y="71"/>
                </a:lnTo>
                <a:lnTo>
                  <a:pt x="81" y="71"/>
                </a:lnTo>
                <a:lnTo>
                  <a:pt x="75" y="71"/>
                </a:lnTo>
                <a:lnTo>
                  <a:pt x="75" y="68"/>
                </a:lnTo>
                <a:lnTo>
                  <a:pt x="72" y="71"/>
                </a:lnTo>
                <a:lnTo>
                  <a:pt x="69" y="74"/>
                </a:lnTo>
                <a:lnTo>
                  <a:pt x="72" y="74"/>
                </a:lnTo>
                <a:lnTo>
                  <a:pt x="72" y="83"/>
                </a:lnTo>
                <a:lnTo>
                  <a:pt x="75" y="83"/>
                </a:lnTo>
                <a:lnTo>
                  <a:pt x="75" y="86"/>
                </a:lnTo>
                <a:lnTo>
                  <a:pt x="78" y="92"/>
                </a:lnTo>
                <a:lnTo>
                  <a:pt x="75" y="92"/>
                </a:lnTo>
                <a:lnTo>
                  <a:pt x="75" y="98"/>
                </a:lnTo>
                <a:lnTo>
                  <a:pt x="72" y="98"/>
                </a:lnTo>
                <a:lnTo>
                  <a:pt x="69" y="101"/>
                </a:lnTo>
                <a:lnTo>
                  <a:pt x="69" y="113"/>
                </a:lnTo>
                <a:lnTo>
                  <a:pt x="72" y="119"/>
                </a:lnTo>
                <a:lnTo>
                  <a:pt x="69" y="119"/>
                </a:lnTo>
                <a:lnTo>
                  <a:pt x="63" y="125"/>
                </a:lnTo>
                <a:lnTo>
                  <a:pt x="60" y="122"/>
                </a:lnTo>
                <a:lnTo>
                  <a:pt x="57" y="125"/>
                </a:lnTo>
                <a:lnTo>
                  <a:pt x="54" y="122"/>
                </a:lnTo>
                <a:lnTo>
                  <a:pt x="48" y="125"/>
                </a:lnTo>
                <a:lnTo>
                  <a:pt x="51" y="131"/>
                </a:lnTo>
                <a:lnTo>
                  <a:pt x="54" y="137"/>
                </a:lnTo>
                <a:lnTo>
                  <a:pt x="57" y="137"/>
                </a:lnTo>
                <a:lnTo>
                  <a:pt x="57" y="146"/>
                </a:lnTo>
                <a:lnTo>
                  <a:pt x="54" y="149"/>
                </a:lnTo>
                <a:lnTo>
                  <a:pt x="57" y="149"/>
                </a:lnTo>
                <a:lnTo>
                  <a:pt x="60" y="158"/>
                </a:lnTo>
                <a:lnTo>
                  <a:pt x="57" y="158"/>
                </a:lnTo>
                <a:lnTo>
                  <a:pt x="60" y="161"/>
                </a:lnTo>
                <a:lnTo>
                  <a:pt x="63" y="164"/>
                </a:lnTo>
                <a:lnTo>
                  <a:pt x="63" y="175"/>
                </a:lnTo>
                <a:lnTo>
                  <a:pt x="57" y="175"/>
                </a:lnTo>
                <a:lnTo>
                  <a:pt x="57" y="178"/>
                </a:lnTo>
                <a:lnTo>
                  <a:pt x="51" y="175"/>
                </a:lnTo>
                <a:lnTo>
                  <a:pt x="45" y="181"/>
                </a:lnTo>
                <a:lnTo>
                  <a:pt x="48" y="184"/>
                </a:lnTo>
                <a:lnTo>
                  <a:pt x="45" y="187"/>
                </a:lnTo>
                <a:lnTo>
                  <a:pt x="39" y="190"/>
                </a:lnTo>
                <a:lnTo>
                  <a:pt x="39" y="208"/>
                </a:lnTo>
                <a:lnTo>
                  <a:pt x="33" y="211"/>
                </a:lnTo>
                <a:lnTo>
                  <a:pt x="33" y="214"/>
                </a:lnTo>
                <a:lnTo>
                  <a:pt x="36" y="217"/>
                </a:lnTo>
                <a:lnTo>
                  <a:pt x="33" y="220"/>
                </a:lnTo>
                <a:lnTo>
                  <a:pt x="30" y="220"/>
                </a:lnTo>
                <a:lnTo>
                  <a:pt x="27" y="223"/>
                </a:lnTo>
                <a:lnTo>
                  <a:pt x="21" y="238"/>
                </a:lnTo>
                <a:lnTo>
                  <a:pt x="9" y="250"/>
                </a:lnTo>
                <a:lnTo>
                  <a:pt x="6" y="256"/>
                </a:lnTo>
                <a:lnTo>
                  <a:pt x="3" y="259"/>
                </a:lnTo>
                <a:lnTo>
                  <a:pt x="3" y="259"/>
                </a:lnTo>
                <a:lnTo>
                  <a:pt x="3" y="262"/>
                </a:lnTo>
                <a:lnTo>
                  <a:pt x="0" y="268"/>
                </a:lnTo>
              </a:path>
            </a:pathLst>
          </a:custGeom>
          <a:solidFill>
            <a:srgbClr val="DB7014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9" name="Freeform 137">
            <a:hlinkClick r:id="" action="ppaction://noaction"/>
            <a:extLst>
              <a:ext uri="{FF2B5EF4-FFF2-40B4-BE49-F238E27FC236}">
                <a16:creationId xmlns:a16="http://schemas.microsoft.com/office/drawing/2014/main" id="{1DE66AB1-F104-CCCA-A896-BB934AE56E19}"/>
              </a:ext>
            </a:extLst>
          </p:cNvPr>
          <p:cNvSpPr>
            <a:spLocks/>
          </p:cNvSpPr>
          <p:nvPr/>
        </p:nvSpPr>
        <p:spPr bwMode="auto">
          <a:xfrm>
            <a:off x="3019323" y="4749827"/>
            <a:ext cx="973197" cy="592046"/>
          </a:xfrm>
          <a:custGeom>
            <a:avLst/>
            <a:gdLst/>
            <a:ahLst/>
            <a:cxnLst>
              <a:cxn ang="0">
                <a:pos x="30" y="362"/>
              </a:cxn>
              <a:cxn ang="0">
                <a:pos x="60" y="395"/>
              </a:cxn>
              <a:cxn ang="0">
                <a:pos x="96" y="404"/>
              </a:cxn>
              <a:cxn ang="0">
                <a:pos x="135" y="419"/>
              </a:cxn>
              <a:cxn ang="0">
                <a:pos x="187" y="440"/>
              </a:cxn>
              <a:cxn ang="0">
                <a:pos x="262" y="461"/>
              </a:cxn>
              <a:cxn ang="0">
                <a:pos x="298" y="452"/>
              </a:cxn>
              <a:cxn ang="0">
                <a:pos x="328" y="458"/>
              </a:cxn>
              <a:cxn ang="0">
                <a:pos x="355" y="413"/>
              </a:cxn>
              <a:cxn ang="0">
                <a:pos x="374" y="386"/>
              </a:cxn>
              <a:cxn ang="0">
                <a:pos x="407" y="348"/>
              </a:cxn>
              <a:cxn ang="0">
                <a:pos x="440" y="368"/>
              </a:cxn>
              <a:cxn ang="0">
                <a:pos x="497" y="368"/>
              </a:cxn>
              <a:cxn ang="0">
                <a:pos x="543" y="386"/>
              </a:cxn>
              <a:cxn ang="0">
                <a:pos x="567" y="389"/>
              </a:cxn>
              <a:cxn ang="0">
                <a:pos x="597" y="389"/>
              </a:cxn>
              <a:cxn ang="0">
                <a:pos x="576" y="345"/>
              </a:cxn>
              <a:cxn ang="0">
                <a:pos x="576" y="327"/>
              </a:cxn>
              <a:cxn ang="0">
                <a:pos x="585" y="315"/>
              </a:cxn>
              <a:cxn ang="0">
                <a:pos x="609" y="309"/>
              </a:cxn>
              <a:cxn ang="0">
                <a:pos x="624" y="294"/>
              </a:cxn>
              <a:cxn ang="0">
                <a:pos x="651" y="252"/>
              </a:cxn>
              <a:cxn ang="0">
                <a:pos x="669" y="214"/>
              </a:cxn>
              <a:cxn ang="0">
                <a:pos x="678" y="196"/>
              </a:cxn>
              <a:cxn ang="0">
                <a:pos x="666" y="163"/>
              </a:cxn>
              <a:cxn ang="0">
                <a:pos x="687" y="151"/>
              </a:cxn>
              <a:cxn ang="0">
                <a:pos x="693" y="121"/>
              </a:cxn>
              <a:cxn ang="0">
                <a:pos x="699" y="110"/>
              </a:cxn>
              <a:cxn ang="0">
                <a:pos x="721" y="80"/>
              </a:cxn>
              <a:cxn ang="0">
                <a:pos x="645" y="71"/>
              </a:cxn>
              <a:cxn ang="0">
                <a:pos x="603" y="104"/>
              </a:cxn>
              <a:cxn ang="0">
                <a:pos x="567" y="104"/>
              </a:cxn>
              <a:cxn ang="0">
                <a:pos x="533" y="101"/>
              </a:cxn>
              <a:cxn ang="0">
                <a:pos x="515" y="74"/>
              </a:cxn>
              <a:cxn ang="0">
                <a:pos x="479" y="83"/>
              </a:cxn>
              <a:cxn ang="0">
                <a:pos x="455" y="65"/>
              </a:cxn>
              <a:cxn ang="0">
                <a:pos x="425" y="20"/>
              </a:cxn>
              <a:cxn ang="0">
                <a:pos x="395" y="38"/>
              </a:cxn>
              <a:cxn ang="0">
                <a:pos x="365" y="11"/>
              </a:cxn>
              <a:cxn ang="0">
                <a:pos x="331" y="0"/>
              </a:cxn>
              <a:cxn ang="0">
                <a:pos x="256" y="14"/>
              </a:cxn>
              <a:cxn ang="0">
                <a:pos x="232" y="23"/>
              </a:cxn>
              <a:cxn ang="0">
                <a:pos x="199" y="41"/>
              </a:cxn>
              <a:cxn ang="0">
                <a:pos x="181" y="32"/>
              </a:cxn>
              <a:cxn ang="0">
                <a:pos x="162" y="32"/>
              </a:cxn>
              <a:cxn ang="0">
                <a:pos x="171" y="71"/>
              </a:cxn>
              <a:cxn ang="0">
                <a:pos x="214" y="98"/>
              </a:cxn>
              <a:cxn ang="0">
                <a:pos x="214" y="133"/>
              </a:cxn>
              <a:cxn ang="0">
                <a:pos x="229" y="160"/>
              </a:cxn>
              <a:cxn ang="0">
                <a:pos x="250" y="169"/>
              </a:cxn>
              <a:cxn ang="0">
                <a:pos x="235" y="193"/>
              </a:cxn>
              <a:cxn ang="0">
                <a:pos x="214" y="205"/>
              </a:cxn>
              <a:cxn ang="0">
                <a:pos x="162" y="240"/>
              </a:cxn>
              <a:cxn ang="0">
                <a:pos x="120" y="258"/>
              </a:cxn>
              <a:cxn ang="0">
                <a:pos x="72" y="252"/>
              </a:cxn>
              <a:cxn ang="0">
                <a:pos x="57" y="261"/>
              </a:cxn>
              <a:cxn ang="0">
                <a:pos x="42" y="285"/>
              </a:cxn>
              <a:cxn ang="0">
                <a:pos x="3" y="330"/>
              </a:cxn>
            </a:cxnLst>
            <a:rect l="0" t="0" r="r" b="b"/>
            <a:pathLst>
              <a:path w="722" h="468">
                <a:moveTo>
                  <a:pt x="0" y="333"/>
                </a:moveTo>
                <a:lnTo>
                  <a:pt x="3" y="333"/>
                </a:lnTo>
                <a:lnTo>
                  <a:pt x="12" y="339"/>
                </a:lnTo>
                <a:lnTo>
                  <a:pt x="21" y="348"/>
                </a:lnTo>
                <a:lnTo>
                  <a:pt x="24" y="350"/>
                </a:lnTo>
                <a:lnTo>
                  <a:pt x="30" y="359"/>
                </a:lnTo>
                <a:lnTo>
                  <a:pt x="30" y="362"/>
                </a:lnTo>
                <a:lnTo>
                  <a:pt x="33" y="368"/>
                </a:lnTo>
                <a:lnTo>
                  <a:pt x="36" y="380"/>
                </a:lnTo>
                <a:lnTo>
                  <a:pt x="39" y="383"/>
                </a:lnTo>
                <a:lnTo>
                  <a:pt x="45" y="386"/>
                </a:lnTo>
                <a:lnTo>
                  <a:pt x="60" y="392"/>
                </a:lnTo>
                <a:lnTo>
                  <a:pt x="60" y="392"/>
                </a:lnTo>
                <a:lnTo>
                  <a:pt x="60" y="395"/>
                </a:lnTo>
                <a:lnTo>
                  <a:pt x="63" y="395"/>
                </a:lnTo>
                <a:lnTo>
                  <a:pt x="66" y="395"/>
                </a:lnTo>
                <a:lnTo>
                  <a:pt x="72" y="395"/>
                </a:lnTo>
                <a:lnTo>
                  <a:pt x="81" y="401"/>
                </a:lnTo>
                <a:lnTo>
                  <a:pt x="90" y="404"/>
                </a:lnTo>
                <a:lnTo>
                  <a:pt x="90" y="404"/>
                </a:lnTo>
                <a:lnTo>
                  <a:pt x="96" y="404"/>
                </a:lnTo>
                <a:lnTo>
                  <a:pt x="99" y="407"/>
                </a:lnTo>
                <a:lnTo>
                  <a:pt x="105" y="407"/>
                </a:lnTo>
                <a:lnTo>
                  <a:pt x="108" y="410"/>
                </a:lnTo>
                <a:lnTo>
                  <a:pt x="108" y="410"/>
                </a:lnTo>
                <a:lnTo>
                  <a:pt x="123" y="413"/>
                </a:lnTo>
                <a:lnTo>
                  <a:pt x="132" y="419"/>
                </a:lnTo>
                <a:lnTo>
                  <a:pt x="135" y="419"/>
                </a:lnTo>
                <a:lnTo>
                  <a:pt x="144" y="425"/>
                </a:lnTo>
                <a:lnTo>
                  <a:pt x="150" y="428"/>
                </a:lnTo>
                <a:lnTo>
                  <a:pt x="159" y="431"/>
                </a:lnTo>
                <a:lnTo>
                  <a:pt x="162" y="431"/>
                </a:lnTo>
                <a:lnTo>
                  <a:pt x="174" y="434"/>
                </a:lnTo>
                <a:lnTo>
                  <a:pt x="177" y="440"/>
                </a:lnTo>
                <a:lnTo>
                  <a:pt x="187" y="440"/>
                </a:lnTo>
                <a:lnTo>
                  <a:pt x="190" y="440"/>
                </a:lnTo>
                <a:lnTo>
                  <a:pt x="199" y="440"/>
                </a:lnTo>
                <a:lnTo>
                  <a:pt x="202" y="443"/>
                </a:lnTo>
                <a:lnTo>
                  <a:pt x="214" y="446"/>
                </a:lnTo>
                <a:lnTo>
                  <a:pt x="217" y="446"/>
                </a:lnTo>
                <a:lnTo>
                  <a:pt x="253" y="458"/>
                </a:lnTo>
                <a:lnTo>
                  <a:pt x="262" y="461"/>
                </a:lnTo>
                <a:lnTo>
                  <a:pt x="274" y="467"/>
                </a:lnTo>
                <a:lnTo>
                  <a:pt x="280" y="464"/>
                </a:lnTo>
                <a:lnTo>
                  <a:pt x="289" y="458"/>
                </a:lnTo>
                <a:lnTo>
                  <a:pt x="289" y="455"/>
                </a:lnTo>
                <a:lnTo>
                  <a:pt x="292" y="455"/>
                </a:lnTo>
                <a:lnTo>
                  <a:pt x="298" y="452"/>
                </a:lnTo>
                <a:lnTo>
                  <a:pt x="298" y="452"/>
                </a:lnTo>
                <a:lnTo>
                  <a:pt x="304" y="452"/>
                </a:lnTo>
                <a:lnTo>
                  <a:pt x="307" y="455"/>
                </a:lnTo>
                <a:lnTo>
                  <a:pt x="310" y="455"/>
                </a:lnTo>
                <a:lnTo>
                  <a:pt x="322" y="461"/>
                </a:lnTo>
                <a:lnTo>
                  <a:pt x="325" y="461"/>
                </a:lnTo>
                <a:lnTo>
                  <a:pt x="328" y="464"/>
                </a:lnTo>
                <a:lnTo>
                  <a:pt x="328" y="458"/>
                </a:lnTo>
                <a:lnTo>
                  <a:pt x="331" y="443"/>
                </a:lnTo>
                <a:lnTo>
                  <a:pt x="331" y="416"/>
                </a:lnTo>
                <a:lnTo>
                  <a:pt x="343" y="413"/>
                </a:lnTo>
                <a:lnTo>
                  <a:pt x="349" y="416"/>
                </a:lnTo>
                <a:lnTo>
                  <a:pt x="352" y="416"/>
                </a:lnTo>
                <a:lnTo>
                  <a:pt x="352" y="413"/>
                </a:lnTo>
                <a:lnTo>
                  <a:pt x="355" y="413"/>
                </a:lnTo>
                <a:lnTo>
                  <a:pt x="362" y="416"/>
                </a:lnTo>
                <a:lnTo>
                  <a:pt x="365" y="413"/>
                </a:lnTo>
                <a:lnTo>
                  <a:pt x="365" y="410"/>
                </a:lnTo>
                <a:lnTo>
                  <a:pt x="374" y="407"/>
                </a:lnTo>
                <a:lnTo>
                  <a:pt x="374" y="404"/>
                </a:lnTo>
                <a:lnTo>
                  <a:pt x="377" y="398"/>
                </a:lnTo>
                <a:lnTo>
                  <a:pt x="374" y="386"/>
                </a:lnTo>
                <a:lnTo>
                  <a:pt x="374" y="380"/>
                </a:lnTo>
                <a:lnTo>
                  <a:pt x="374" y="359"/>
                </a:lnTo>
                <a:lnTo>
                  <a:pt x="374" y="350"/>
                </a:lnTo>
                <a:lnTo>
                  <a:pt x="392" y="345"/>
                </a:lnTo>
                <a:lnTo>
                  <a:pt x="398" y="345"/>
                </a:lnTo>
                <a:lnTo>
                  <a:pt x="401" y="348"/>
                </a:lnTo>
                <a:lnTo>
                  <a:pt x="407" y="348"/>
                </a:lnTo>
                <a:lnTo>
                  <a:pt x="419" y="348"/>
                </a:lnTo>
                <a:lnTo>
                  <a:pt x="422" y="350"/>
                </a:lnTo>
                <a:lnTo>
                  <a:pt x="425" y="356"/>
                </a:lnTo>
                <a:lnTo>
                  <a:pt x="428" y="359"/>
                </a:lnTo>
                <a:lnTo>
                  <a:pt x="437" y="368"/>
                </a:lnTo>
                <a:lnTo>
                  <a:pt x="437" y="368"/>
                </a:lnTo>
                <a:lnTo>
                  <a:pt x="440" y="368"/>
                </a:lnTo>
                <a:lnTo>
                  <a:pt x="443" y="371"/>
                </a:lnTo>
                <a:lnTo>
                  <a:pt x="452" y="371"/>
                </a:lnTo>
                <a:lnTo>
                  <a:pt x="452" y="371"/>
                </a:lnTo>
                <a:lnTo>
                  <a:pt x="455" y="371"/>
                </a:lnTo>
                <a:lnTo>
                  <a:pt x="467" y="371"/>
                </a:lnTo>
                <a:lnTo>
                  <a:pt x="473" y="368"/>
                </a:lnTo>
                <a:lnTo>
                  <a:pt x="497" y="368"/>
                </a:lnTo>
                <a:lnTo>
                  <a:pt x="506" y="371"/>
                </a:lnTo>
                <a:lnTo>
                  <a:pt x="521" y="377"/>
                </a:lnTo>
                <a:lnTo>
                  <a:pt x="530" y="377"/>
                </a:lnTo>
                <a:lnTo>
                  <a:pt x="536" y="377"/>
                </a:lnTo>
                <a:lnTo>
                  <a:pt x="536" y="377"/>
                </a:lnTo>
                <a:lnTo>
                  <a:pt x="543" y="377"/>
                </a:lnTo>
                <a:lnTo>
                  <a:pt x="543" y="386"/>
                </a:lnTo>
                <a:lnTo>
                  <a:pt x="552" y="389"/>
                </a:lnTo>
                <a:lnTo>
                  <a:pt x="552" y="386"/>
                </a:lnTo>
                <a:lnTo>
                  <a:pt x="555" y="386"/>
                </a:lnTo>
                <a:lnTo>
                  <a:pt x="558" y="386"/>
                </a:lnTo>
                <a:lnTo>
                  <a:pt x="558" y="386"/>
                </a:lnTo>
                <a:lnTo>
                  <a:pt x="567" y="386"/>
                </a:lnTo>
                <a:lnTo>
                  <a:pt x="567" y="389"/>
                </a:lnTo>
                <a:lnTo>
                  <a:pt x="579" y="389"/>
                </a:lnTo>
                <a:lnTo>
                  <a:pt x="576" y="398"/>
                </a:lnTo>
                <a:lnTo>
                  <a:pt x="579" y="401"/>
                </a:lnTo>
                <a:lnTo>
                  <a:pt x="585" y="401"/>
                </a:lnTo>
                <a:lnTo>
                  <a:pt x="594" y="395"/>
                </a:lnTo>
                <a:lnTo>
                  <a:pt x="597" y="395"/>
                </a:lnTo>
                <a:lnTo>
                  <a:pt x="597" y="389"/>
                </a:lnTo>
                <a:lnTo>
                  <a:pt x="591" y="389"/>
                </a:lnTo>
                <a:lnTo>
                  <a:pt x="585" y="383"/>
                </a:lnTo>
                <a:lnTo>
                  <a:pt x="582" y="362"/>
                </a:lnTo>
                <a:lnTo>
                  <a:pt x="582" y="356"/>
                </a:lnTo>
                <a:lnTo>
                  <a:pt x="582" y="353"/>
                </a:lnTo>
                <a:lnTo>
                  <a:pt x="579" y="348"/>
                </a:lnTo>
                <a:lnTo>
                  <a:pt x="576" y="345"/>
                </a:lnTo>
                <a:lnTo>
                  <a:pt x="576" y="342"/>
                </a:lnTo>
                <a:lnTo>
                  <a:pt x="579" y="339"/>
                </a:lnTo>
                <a:lnTo>
                  <a:pt x="576" y="336"/>
                </a:lnTo>
                <a:lnTo>
                  <a:pt x="573" y="336"/>
                </a:lnTo>
                <a:lnTo>
                  <a:pt x="573" y="333"/>
                </a:lnTo>
                <a:lnTo>
                  <a:pt x="573" y="330"/>
                </a:lnTo>
                <a:lnTo>
                  <a:pt x="576" y="327"/>
                </a:lnTo>
                <a:lnTo>
                  <a:pt x="576" y="318"/>
                </a:lnTo>
                <a:lnTo>
                  <a:pt x="573" y="315"/>
                </a:lnTo>
                <a:lnTo>
                  <a:pt x="573" y="312"/>
                </a:lnTo>
                <a:lnTo>
                  <a:pt x="576" y="306"/>
                </a:lnTo>
                <a:lnTo>
                  <a:pt x="582" y="306"/>
                </a:lnTo>
                <a:lnTo>
                  <a:pt x="585" y="312"/>
                </a:lnTo>
                <a:lnTo>
                  <a:pt x="585" y="315"/>
                </a:lnTo>
                <a:lnTo>
                  <a:pt x="585" y="315"/>
                </a:lnTo>
                <a:lnTo>
                  <a:pt x="591" y="315"/>
                </a:lnTo>
                <a:lnTo>
                  <a:pt x="594" y="312"/>
                </a:lnTo>
                <a:lnTo>
                  <a:pt x="594" y="306"/>
                </a:lnTo>
                <a:lnTo>
                  <a:pt x="600" y="303"/>
                </a:lnTo>
                <a:lnTo>
                  <a:pt x="597" y="309"/>
                </a:lnTo>
                <a:lnTo>
                  <a:pt x="609" y="309"/>
                </a:lnTo>
                <a:lnTo>
                  <a:pt x="612" y="309"/>
                </a:lnTo>
                <a:lnTo>
                  <a:pt x="612" y="306"/>
                </a:lnTo>
                <a:lnTo>
                  <a:pt x="615" y="303"/>
                </a:lnTo>
                <a:lnTo>
                  <a:pt x="621" y="300"/>
                </a:lnTo>
                <a:lnTo>
                  <a:pt x="621" y="297"/>
                </a:lnTo>
                <a:lnTo>
                  <a:pt x="621" y="297"/>
                </a:lnTo>
                <a:lnTo>
                  <a:pt x="624" y="294"/>
                </a:lnTo>
                <a:lnTo>
                  <a:pt x="627" y="288"/>
                </a:lnTo>
                <a:lnTo>
                  <a:pt x="639" y="276"/>
                </a:lnTo>
                <a:lnTo>
                  <a:pt x="645" y="261"/>
                </a:lnTo>
                <a:lnTo>
                  <a:pt x="648" y="258"/>
                </a:lnTo>
                <a:lnTo>
                  <a:pt x="651" y="258"/>
                </a:lnTo>
                <a:lnTo>
                  <a:pt x="654" y="255"/>
                </a:lnTo>
                <a:lnTo>
                  <a:pt x="651" y="252"/>
                </a:lnTo>
                <a:lnTo>
                  <a:pt x="651" y="249"/>
                </a:lnTo>
                <a:lnTo>
                  <a:pt x="657" y="246"/>
                </a:lnTo>
                <a:lnTo>
                  <a:pt x="657" y="229"/>
                </a:lnTo>
                <a:lnTo>
                  <a:pt x="663" y="226"/>
                </a:lnTo>
                <a:lnTo>
                  <a:pt x="666" y="223"/>
                </a:lnTo>
                <a:lnTo>
                  <a:pt x="663" y="220"/>
                </a:lnTo>
                <a:lnTo>
                  <a:pt x="669" y="214"/>
                </a:lnTo>
                <a:lnTo>
                  <a:pt x="675" y="217"/>
                </a:lnTo>
                <a:lnTo>
                  <a:pt x="675" y="214"/>
                </a:lnTo>
                <a:lnTo>
                  <a:pt x="681" y="214"/>
                </a:lnTo>
                <a:lnTo>
                  <a:pt x="681" y="202"/>
                </a:lnTo>
                <a:lnTo>
                  <a:pt x="678" y="199"/>
                </a:lnTo>
                <a:lnTo>
                  <a:pt x="675" y="196"/>
                </a:lnTo>
                <a:lnTo>
                  <a:pt x="678" y="196"/>
                </a:lnTo>
                <a:lnTo>
                  <a:pt x="675" y="187"/>
                </a:lnTo>
                <a:lnTo>
                  <a:pt x="672" y="187"/>
                </a:lnTo>
                <a:lnTo>
                  <a:pt x="675" y="184"/>
                </a:lnTo>
                <a:lnTo>
                  <a:pt x="675" y="175"/>
                </a:lnTo>
                <a:lnTo>
                  <a:pt x="672" y="175"/>
                </a:lnTo>
                <a:lnTo>
                  <a:pt x="669" y="169"/>
                </a:lnTo>
                <a:lnTo>
                  <a:pt x="666" y="163"/>
                </a:lnTo>
                <a:lnTo>
                  <a:pt x="672" y="160"/>
                </a:lnTo>
                <a:lnTo>
                  <a:pt x="675" y="163"/>
                </a:lnTo>
                <a:lnTo>
                  <a:pt x="678" y="160"/>
                </a:lnTo>
                <a:lnTo>
                  <a:pt x="681" y="163"/>
                </a:lnTo>
                <a:lnTo>
                  <a:pt x="687" y="157"/>
                </a:lnTo>
                <a:lnTo>
                  <a:pt x="690" y="157"/>
                </a:lnTo>
                <a:lnTo>
                  <a:pt x="687" y="151"/>
                </a:lnTo>
                <a:lnTo>
                  <a:pt x="687" y="139"/>
                </a:lnTo>
                <a:lnTo>
                  <a:pt x="690" y="136"/>
                </a:lnTo>
                <a:lnTo>
                  <a:pt x="693" y="136"/>
                </a:lnTo>
                <a:lnTo>
                  <a:pt x="693" y="130"/>
                </a:lnTo>
                <a:lnTo>
                  <a:pt x="696" y="130"/>
                </a:lnTo>
                <a:lnTo>
                  <a:pt x="693" y="124"/>
                </a:lnTo>
                <a:lnTo>
                  <a:pt x="693" y="121"/>
                </a:lnTo>
                <a:lnTo>
                  <a:pt x="690" y="121"/>
                </a:lnTo>
                <a:lnTo>
                  <a:pt x="690" y="113"/>
                </a:lnTo>
                <a:lnTo>
                  <a:pt x="687" y="113"/>
                </a:lnTo>
                <a:lnTo>
                  <a:pt x="690" y="110"/>
                </a:lnTo>
                <a:lnTo>
                  <a:pt x="693" y="107"/>
                </a:lnTo>
                <a:lnTo>
                  <a:pt x="693" y="110"/>
                </a:lnTo>
                <a:lnTo>
                  <a:pt x="699" y="110"/>
                </a:lnTo>
                <a:lnTo>
                  <a:pt x="702" y="110"/>
                </a:lnTo>
                <a:lnTo>
                  <a:pt x="708" y="98"/>
                </a:lnTo>
                <a:lnTo>
                  <a:pt x="711" y="98"/>
                </a:lnTo>
                <a:lnTo>
                  <a:pt x="714" y="101"/>
                </a:lnTo>
                <a:lnTo>
                  <a:pt x="714" y="95"/>
                </a:lnTo>
                <a:lnTo>
                  <a:pt x="717" y="86"/>
                </a:lnTo>
                <a:lnTo>
                  <a:pt x="721" y="80"/>
                </a:lnTo>
                <a:lnTo>
                  <a:pt x="717" y="77"/>
                </a:lnTo>
                <a:lnTo>
                  <a:pt x="675" y="71"/>
                </a:lnTo>
                <a:lnTo>
                  <a:pt x="669" y="68"/>
                </a:lnTo>
                <a:lnTo>
                  <a:pt x="651" y="59"/>
                </a:lnTo>
                <a:lnTo>
                  <a:pt x="648" y="65"/>
                </a:lnTo>
                <a:lnTo>
                  <a:pt x="648" y="68"/>
                </a:lnTo>
                <a:lnTo>
                  <a:pt x="645" y="71"/>
                </a:lnTo>
                <a:lnTo>
                  <a:pt x="645" y="74"/>
                </a:lnTo>
                <a:lnTo>
                  <a:pt x="645" y="77"/>
                </a:lnTo>
                <a:lnTo>
                  <a:pt x="636" y="86"/>
                </a:lnTo>
                <a:lnTo>
                  <a:pt x="630" y="95"/>
                </a:lnTo>
                <a:lnTo>
                  <a:pt x="621" y="101"/>
                </a:lnTo>
                <a:lnTo>
                  <a:pt x="612" y="104"/>
                </a:lnTo>
                <a:lnTo>
                  <a:pt x="603" y="104"/>
                </a:lnTo>
                <a:lnTo>
                  <a:pt x="603" y="104"/>
                </a:lnTo>
                <a:lnTo>
                  <a:pt x="600" y="101"/>
                </a:lnTo>
                <a:lnTo>
                  <a:pt x="594" y="104"/>
                </a:lnTo>
                <a:lnTo>
                  <a:pt x="579" y="104"/>
                </a:lnTo>
                <a:lnTo>
                  <a:pt x="573" y="104"/>
                </a:lnTo>
                <a:lnTo>
                  <a:pt x="567" y="104"/>
                </a:lnTo>
                <a:lnTo>
                  <a:pt x="567" y="104"/>
                </a:lnTo>
                <a:lnTo>
                  <a:pt x="564" y="101"/>
                </a:lnTo>
                <a:lnTo>
                  <a:pt x="549" y="101"/>
                </a:lnTo>
                <a:lnTo>
                  <a:pt x="543" y="104"/>
                </a:lnTo>
                <a:lnTo>
                  <a:pt x="539" y="104"/>
                </a:lnTo>
                <a:lnTo>
                  <a:pt x="536" y="104"/>
                </a:lnTo>
                <a:lnTo>
                  <a:pt x="533" y="104"/>
                </a:lnTo>
                <a:lnTo>
                  <a:pt x="533" y="101"/>
                </a:lnTo>
                <a:lnTo>
                  <a:pt x="543" y="95"/>
                </a:lnTo>
                <a:lnTo>
                  <a:pt x="546" y="92"/>
                </a:lnTo>
                <a:lnTo>
                  <a:pt x="543" y="80"/>
                </a:lnTo>
                <a:lnTo>
                  <a:pt x="536" y="74"/>
                </a:lnTo>
                <a:lnTo>
                  <a:pt x="527" y="74"/>
                </a:lnTo>
                <a:lnTo>
                  <a:pt x="518" y="74"/>
                </a:lnTo>
                <a:lnTo>
                  <a:pt x="515" y="74"/>
                </a:lnTo>
                <a:lnTo>
                  <a:pt x="509" y="77"/>
                </a:lnTo>
                <a:lnTo>
                  <a:pt x="500" y="74"/>
                </a:lnTo>
                <a:lnTo>
                  <a:pt x="497" y="80"/>
                </a:lnTo>
                <a:lnTo>
                  <a:pt x="491" y="83"/>
                </a:lnTo>
                <a:lnTo>
                  <a:pt x="488" y="83"/>
                </a:lnTo>
                <a:lnTo>
                  <a:pt x="482" y="83"/>
                </a:lnTo>
                <a:lnTo>
                  <a:pt x="479" y="83"/>
                </a:lnTo>
                <a:lnTo>
                  <a:pt x="473" y="83"/>
                </a:lnTo>
                <a:lnTo>
                  <a:pt x="473" y="77"/>
                </a:lnTo>
                <a:lnTo>
                  <a:pt x="470" y="83"/>
                </a:lnTo>
                <a:lnTo>
                  <a:pt x="470" y="80"/>
                </a:lnTo>
                <a:lnTo>
                  <a:pt x="464" y="83"/>
                </a:lnTo>
                <a:lnTo>
                  <a:pt x="458" y="74"/>
                </a:lnTo>
                <a:lnTo>
                  <a:pt x="455" y="65"/>
                </a:lnTo>
                <a:lnTo>
                  <a:pt x="452" y="23"/>
                </a:lnTo>
                <a:lnTo>
                  <a:pt x="446" y="23"/>
                </a:lnTo>
                <a:lnTo>
                  <a:pt x="443" y="26"/>
                </a:lnTo>
                <a:lnTo>
                  <a:pt x="440" y="23"/>
                </a:lnTo>
                <a:lnTo>
                  <a:pt x="428" y="20"/>
                </a:lnTo>
                <a:lnTo>
                  <a:pt x="428" y="17"/>
                </a:lnTo>
                <a:lnTo>
                  <a:pt x="425" y="20"/>
                </a:lnTo>
                <a:lnTo>
                  <a:pt x="422" y="20"/>
                </a:lnTo>
                <a:lnTo>
                  <a:pt x="419" y="29"/>
                </a:lnTo>
                <a:lnTo>
                  <a:pt x="416" y="29"/>
                </a:lnTo>
                <a:lnTo>
                  <a:pt x="413" y="35"/>
                </a:lnTo>
                <a:lnTo>
                  <a:pt x="407" y="41"/>
                </a:lnTo>
                <a:lnTo>
                  <a:pt x="401" y="41"/>
                </a:lnTo>
                <a:lnTo>
                  <a:pt x="395" y="38"/>
                </a:lnTo>
                <a:lnTo>
                  <a:pt x="389" y="38"/>
                </a:lnTo>
                <a:lnTo>
                  <a:pt x="383" y="35"/>
                </a:lnTo>
                <a:lnTo>
                  <a:pt x="374" y="32"/>
                </a:lnTo>
                <a:lnTo>
                  <a:pt x="371" y="32"/>
                </a:lnTo>
                <a:lnTo>
                  <a:pt x="368" y="23"/>
                </a:lnTo>
                <a:lnTo>
                  <a:pt x="368" y="14"/>
                </a:lnTo>
                <a:lnTo>
                  <a:pt x="365" y="11"/>
                </a:lnTo>
                <a:lnTo>
                  <a:pt x="365" y="5"/>
                </a:lnTo>
                <a:lnTo>
                  <a:pt x="355" y="0"/>
                </a:lnTo>
                <a:lnTo>
                  <a:pt x="352" y="5"/>
                </a:lnTo>
                <a:lnTo>
                  <a:pt x="349" y="5"/>
                </a:lnTo>
                <a:lnTo>
                  <a:pt x="346" y="0"/>
                </a:lnTo>
                <a:lnTo>
                  <a:pt x="337" y="2"/>
                </a:lnTo>
                <a:lnTo>
                  <a:pt x="331" y="0"/>
                </a:lnTo>
                <a:lnTo>
                  <a:pt x="307" y="8"/>
                </a:lnTo>
                <a:lnTo>
                  <a:pt x="301" y="11"/>
                </a:lnTo>
                <a:lnTo>
                  <a:pt x="289" y="8"/>
                </a:lnTo>
                <a:lnTo>
                  <a:pt x="286" y="8"/>
                </a:lnTo>
                <a:lnTo>
                  <a:pt x="280" y="14"/>
                </a:lnTo>
                <a:lnTo>
                  <a:pt x="271" y="11"/>
                </a:lnTo>
                <a:lnTo>
                  <a:pt x="256" y="14"/>
                </a:lnTo>
                <a:lnTo>
                  <a:pt x="250" y="14"/>
                </a:lnTo>
                <a:lnTo>
                  <a:pt x="250" y="14"/>
                </a:lnTo>
                <a:lnTo>
                  <a:pt x="235" y="14"/>
                </a:lnTo>
                <a:lnTo>
                  <a:pt x="235" y="20"/>
                </a:lnTo>
                <a:lnTo>
                  <a:pt x="235" y="23"/>
                </a:lnTo>
                <a:lnTo>
                  <a:pt x="232" y="23"/>
                </a:lnTo>
                <a:lnTo>
                  <a:pt x="232" y="23"/>
                </a:lnTo>
                <a:lnTo>
                  <a:pt x="223" y="26"/>
                </a:lnTo>
                <a:lnTo>
                  <a:pt x="220" y="29"/>
                </a:lnTo>
                <a:lnTo>
                  <a:pt x="214" y="38"/>
                </a:lnTo>
                <a:lnTo>
                  <a:pt x="205" y="38"/>
                </a:lnTo>
                <a:lnTo>
                  <a:pt x="202" y="38"/>
                </a:lnTo>
                <a:lnTo>
                  <a:pt x="202" y="41"/>
                </a:lnTo>
                <a:lnTo>
                  <a:pt x="199" y="41"/>
                </a:lnTo>
                <a:lnTo>
                  <a:pt x="199" y="41"/>
                </a:lnTo>
                <a:lnTo>
                  <a:pt x="196" y="35"/>
                </a:lnTo>
                <a:lnTo>
                  <a:pt x="193" y="32"/>
                </a:lnTo>
                <a:lnTo>
                  <a:pt x="187" y="29"/>
                </a:lnTo>
                <a:lnTo>
                  <a:pt x="181" y="29"/>
                </a:lnTo>
                <a:lnTo>
                  <a:pt x="177" y="29"/>
                </a:lnTo>
                <a:lnTo>
                  <a:pt x="181" y="32"/>
                </a:lnTo>
                <a:lnTo>
                  <a:pt x="184" y="32"/>
                </a:lnTo>
                <a:lnTo>
                  <a:pt x="187" y="38"/>
                </a:lnTo>
                <a:lnTo>
                  <a:pt x="181" y="38"/>
                </a:lnTo>
                <a:lnTo>
                  <a:pt x="177" y="32"/>
                </a:lnTo>
                <a:lnTo>
                  <a:pt x="171" y="32"/>
                </a:lnTo>
                <a:lnTo>
                  <a:pt x="168" y="32"/>
                </a:lnTo>
                <a:lnTo>
                  <a:pt x="162" y="32"/>
                </a:lnTo>
                <a:lnTo>
                  <a:pt x="162" y="47"/>
                </a:lnTo>
                <a:lnTo>
                  <a:pt x="159" y="53"/>
                </a:lnTo>
                <a:lnTo>
                  <a:pt x="162" y="65"/>
                </a:lnTo>
                <a:lnTo>
                  <a:pt x="156" y="74"/>
                </a:lnTo>
                <a:lnTo>
                  <a:pt x="162" y="77"/>
                </a:lnTo>
                <a:lnTo>
                  <a:pt x="168" y="74"/>
                </a:lnTo>
                <a:lnTo>
                  <a:pt x="171" y="71"/>
                </a:lnTo>
                <a:lnTo>
                  <a:pt x="177" y="77"/>
                </a:lnTo>
                <a:lnTo>
                  <a:pt x="187" y="68"/>
                </a:lnTo>
                <a:lnTo>
                  <a:pt x="193" y="77"/>
                </a:lnTo>
                <a:lnTo>
                  <a:pt x="199" y="77"/>
                </a:lnTo>
                <a:lnTo>
                  <a:pt x="208" y="86"/>
                </a:lnTo>
                <a:lnTo>
                  <a:pt x="214" y="89"/>
                </a:lnTo>
                <a:lnTo>
                  <a:pt x="214" y="98"/>
                </a:lnTo>
                <a:lnTo>
                  <a:pt x="211" y="107"/>
                </a:lnTo>
                <a:lnTo>
                  <a:pt x="205" y="107"/>
                </a:lnTo>
                <a:lnTo>
                  <a:pt x="199" y="113"/>
                </a:lnTo>
                <a:lnTo>
                  <a:pt x="199" y="121"/>
                </a:lnTo>
                <a:lnTo>
                  <a:pt x="208" y="124"/>
                </a:lnTo>
                <a:lnTo>
                  <a:pt x="211" y="133"/>
                </a:lnTo>
                <a:lnTo>
                  <a:pt x="214" y="133"/>
                </a:lnTo>
                <a:lnTo>
                  <a:pt x="223" y="139"/>
                </a:lnTo>
                <a:lnTo>
                  <a:pt x="220" y="148"/>
                </a:lnTo>
                <a:lnTo>
                  <a:pt x="223" y="157"/>
                </a:lnTo>
                <a:lnTo>
                  <a:pt x="223" y="157"/>
                </a:lnTo>
                <a:lnTo>
                  <a:pt x="217" y="163"/>
                </a:lnTo>
                <a:lnTo>
                  <a:pt x="220" y="166"/>
                </a:lnTo>
                <a:lnTo>
                  <a:pt x="229" y="160"/>
                </a:lnTo>
                <a:lnTo>
                  <a:pt x="232" y="163"/>
                </a:lnTo>
                <a:lnTo>
                  <a:pt x="235" y="160"/>
                </a:lnTo>
                <a:lnTo>
                  <a:pt x="241" y="157"/>
                </a:lnTo>
                <a:lnTo>
                  <a:pt x="247" y="157"/>
                </a:lnTo>
                <a:lnTo>
                  <a:pt x="253" y="163"/>
                </a:lnTo>
                <a:lnTo>
                  <a:pt x="250" y="166"/>
                </a:lnTo>
                <a:lnTo>
                  <a:pt x="250" y="169"/>
                </a:lnTo>
                <a:lnTo>
                  <a:pt x="250" y="175"/>
                </a:lnTo>
                <a:lnTo>
                  <a:pt x="247" y="181"/>
                </a:lnTo>
                <a:lnTo>
                  <a:pt x="244" y="181"/>
                </a:lnTo>
                <a:lnTo>
                  <a:pt x="244" y="184"/>
                </a:lnTo>
                <a:lnTo>
                  <a:pt x="241" y="187"/>
                </a:lnTo>
                <a:lnTo>
                  <a:pt x="241" y="193"/>
                </a:lnTo>
                <a:lnTo>
                  <a:pt x="235" y="193"/>
                </a:lnTo>
                <a:lnTo>
                  <a:pt x="232" y="196"/>
                </a:lnTo>
                <a:lnTo>
                  <a:pt x="232" y="202"/>
                </a:lnTo>
                <a:lnTo>
                  <a:pt x="232" y="205"/>
                </a:lnTo>
                <a:lnTo>
                  <a:pt x="226" y="211"/>
                </a:lnTo>
                <a:lnTo>
                  <a:pt x="223" y="208"/>
                </a:lnTo>
                <a:lnTo>
                  <a:pt x="220" y="208"/>
                </a:lnTo>
                <a:lnTo>
                  <a:pt x="214" y="205"/>
                </a:lnTo>
                <a:lnTo>
                  <a:pt x="208" y="205"/>
                </a:lnTo>
                <a:lnTo>
                  <a:pt x="205" y="211"/>
                </a:lnTo>
                <a:lnTo>
                  <a:pt x="196" y="214"/>
                </a:lnTo>
                <a:lnTo>
                  <a:pt x="184" y="223"/>
                </a:lnTo>
                <a:lnTo>
                  <a:pt x="177" y="229"/>
                </a:lnTo>
                <a:lnTo>
                  <a:pt x="171" y="234"/>
                </a:lnTo>
                <a:lnTo>
                  <a:pt x="162" y="240"/>
                </a:lnTo>
                <a:lnTo>
                  <a:pt x="159" y="243"/>
                </a:lnTo>
                <a:lnTo>
                  <a:pt x="141" y="249"/>
                </a:lnTo>
                <a:lnTo>
                  <a:pt x="138" y="249"/>
                </a:lnTo>
                <a:lnTo>
                  <a:pt x="138" y="252"/>
                </a:lnTo>
                <a:lnTo>
                  <a:pt x="135" y="252"/>
                </a:lnTo>
                <a:lnTo>
                  <a:pt x="129" y="261"/>
                </a:lnTo>
                <a:lnTo>
                  <a:pt x="120" y="258"/>
                </a:lnTo>
                <a:lnTo>
                  <a:pt x="111" y="246"/>
                </a:lnTo>
                <a:lnTo>
                  <a:pt x="111" y="243"/>
                </a:lnTo>
                <a:lnTo>
                  <a:pt x="105" y="249"/>
                </a:lnTo>
                <a:lnTo>
                  <a:pt x="96" y="258"/>
                </a:lnTo>
                <a:lnTo>
                  <a:pt x="90" y="258"/>
                </a:lnTo>
                <a:lnTo>
                  <a:pt x="75" y="252"/>
                </a:lnTo>
                <a:lnTo>
                  <a:pt x="72" y="252"/>
                </a:lnTo>
                <a:lnTo>
                  <a:pt x="69" y="255"/>
                </a:lnTo>
                <a:lnTo>
                  <a:pt x="69" y="258"/>
                </a:lnTo>
                <a:lnTo>
                  <a:pt x="66" y="261"/>
                </a:lnTo>
                <a:lnTo>
                  <a:pt x="66" y="264"/>
                </a:lnTo>
                <a:lnTo>
                  <a:pt x="60" y="264"/>
                </a:lnTo>
                <a:lnTo>
                  <a:pt x="60" y="261"/>
                </a:lnTo>
                <a:lnTo>
                  <a:pt x="57" y="261"/>
                </a:lnTo>
                <a:lnTo>
                  <a:pt x="57" y="261"/>
                </a:lnTo>
                <a:lnTo>
                  <a:pt x="51" y="264"/>
                </a:lnTo>
                <a:lnTo>
                  <a:pt x="54" y="267"/>
                </a:lnTo>
                <a:lnTo>
                  <a:pt x="54" y="270"/>
                </a:lnTo>
                <a:lnTo>
                  <a:pt x="54" y="273"/>
                </a:lnTo>
                <a:lnTo>
                  <a:pt x="51" y="276"/>
                </a:lnTo>
                <a:lnTo>
                  <a:pt x="42" y="285"/>
                </a:lnTo>
                <a:lnTo>
                  <a:pt x="39" y="288"/>
                </a:lnTo>
                <a:lnTo>
                  <a:pt x="33" y="294"/>
                </a:lnTo>
                <a:lnTo>
                  <a:pt x="18" y="309"/>
                </a:lnTo>
                <a:lnTo>
                  <a:pt x="3" y="321"/>
                </a:lnTo>
                <a:lnTo>
                  <a:pt x="6" y="327"/>
                </a:lnTo>
                <a:lnTo>
                  <a:pt x="3" y="327"/>
                </a:lnTo>
                <a:lnTo>
                  <a:pt x="3" y="330"/>
                </a:lnTo>
                <a:lnTo>
                  <a:pt x="3" y="330"/>
                </a:lnTo>
                <a:lnTo>
                  <a:pt x="3" y="333"/>
                </a:lnTo>
                <a:lnTo>
                  <a:pt x="0" y="333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0" name="Freeform 138">
            <a:hlinkClick r:id="" action="ppaction://noaction"/>
            <a:extLst>
              <a:ext uri="{FF2B5EF4-FFF2-40B4-BE49-F238E27FC236}">
                <a16:creationId xmlns:a16="http://schemas.microsoft.com/office/drawing/2014/main" id="{57CA5371-80D2-EA6E-3DCE-787792CE0913}"/>
              </a:ext>
            </a:extLst>
          </p:cNvPr>
          <p:cNvSpPr>
            <a:spLocks/>
          </p:cNvSpPr>
          <p:nvPr/>
        </p:nvSpPr>
        <p:spPr bwMode="auto">
          <a:xfrm>
            <a:off x="4044035" y="5056146"/>
            <a:ext cx="210232" cy="189197"/>
          </a:xfrm>
          <a:custGeom>
            <a:avLst/>
            <a:gdLst/>
            <a:ahLst/>
            <a:cxnLst>
              <a:cxn ang="0">
                <a:pos x="2" y="74"/>
              </a:cxn>
              <a:cxn ang="0">
                <a:pos x="8" y="65"/>
              </a:cxn>
              <a:cxn ang="0">
                <a:pos x="11" y="62"/>
              </a:cxn>
              <a:cxn ang="0">
                <a:pos x="20" y="44"/>
              </a:cxn>
              <a:cxn ang="0">
                <a:pos x="32" y="38"/>
              </a:cxn>
              <a:cxn ang="0">
                <a:pos x="41" y="29"/>
              </a:cxn>
              <a:cxn ang="0">
                <a:pos x="41" y="23"/>
              </a:cxn>
              <a:cxn ang="0">
                <a:pos x="50" y="14"/>
              </a:cxn>
              <a:cxn ang="0">
                <a:pos x="56" y="8"/>
              </a:cxn>
              <a:cxn ang="0">
                <a:pos x="74" y="11"/>
              </a:cxn>
              <a:cxn ang="0">
                <a:pos x="80" y="11"/>
              </a:cxn>
              <a:cxn ang="0">
                <a:pos x="89" y="11"/>
              </a:cxn>
              <a:cxn ang="0">
                <a:pos x="104" y="0"/>
              </a:cxn>
              <a:cxn ang="0">
                <a:pos x="110" y="5"/>
              </a:cxn>
              <a:cxn ang="0">
                <a:pos x="113" y="11"/>
              </a:cxn>
              <a:cxn ang="0">
                <a:pos x="116" y="26"/>
              </a:cxn>
              <a:cxn ang="0">
                <a:pos x="119" y="35"/>
              </a:cxn>
              <a:cxn ang="0">
                <a:pos x="131" y="44"/>
              </a:cxn>
              <a:cxn ang="0">
                <a:pos x="140" y="44"/>
              </a:cxn>
              <a:cxn ang="0">
                <a:pos x="146" y="41"/>
              </a:cxn>
              <a:cxn ang="0">
                <a:pos x="152" y="35"/>
              </a:cxn>
              <a:cxn ang="0">
                <a:pos x="155" y="41"/>
              </a:cxn>
              <a:cxn ang="0">
                <a:pos x="155" y="47"/>
              </a:cxn>
              <a:cxn ang="0">
                <a:pos x="149" y="56"/>
              </a:cxn>
              <a:cxn ang="0">
                <a:pos x="152" y="62"/>
              </a:cxn>
              <a:cxn ang="0">
                <a:pos x="140" y="77"/>
              </a:cxn>
              <a:cxn ang="0">
                <a:pos x="146" y="80"/>
              </a:cxn>
              <a:cxn ang="0">
                <a:pos x="149" y="86"/>
              </a:cxn>
              <a:cxn ang="0">
                <a:pos x="152" y="89"/>
              </a:cxn>
              <a:cxn ang="0">
                <a:pos x="149" y="92"/>
              </a:cxn>
              <a:cxn ang="0">
                <a:pos x="143" y="92"/>
              </a:cxn>
              <a:cxn ang="0">
                <a:pos x="143" y="98"/>
              </a:cxn>
              <a:cxn ang="0">
                <a:pos x="140" y="110"/>
              </a:cxn>
              <a:cxn ang="0">
                <a:pos x="140" y="128"/>
              </a:cxn>
              <a:cxn ang="0">
                <a:pos x="131" y="128"/>
              </a:cxn>
              <a:cxn ang="0">
                <a:pos x="122" y="119"/>
              </a:cxn>
              <a:cxn ang="0">
                <a:pos x="116" y="116"/>
              </a:cxn>
              <a:cxn ang="0">
                <a:pos x="107" y="128"/>
              </a:cxn>
              <a:cxn ang="0">
                <a:pos x="95" y="137"/>
              </a:cxn>
              <a:cxn ang="0">
                <a:pos x="92" y="137"/>
              </a:cxn>
              <a:cxn ang="0">
                <a:pos x="77" y="143"/>
              </a:cxn>
              <a:cxn ang="0">
                <a:pos x="71" y="149"/>
              </a:cxn>
              <a:cxn ang="0">
                <a:pos x="71" y="140"/>
              </a:cxn>
              <a:cxn ang="0">
                <a:pos x="62" y="134"/>
              </a:cxn>
              <a:cxn ang="0">
                <a:pos x="56" y="125"/>
              </a:cxn>
              <a:cxn ang="0">
                <a:pos x="50" y="110"/>
              </a:cxn>
              <a:cxn ang="0">
                <a:pos x="44" y="116"/>
              </a:cxn>
              <a:cxn ang="0">
                <a:pos x="26" y="125"/>
              </a:cxn>
              <a:cxn ang="0">
                <a:pos x="20" y="119"/>
              </a:cxn>
              <a:cxn ang="0">
                <a:pos x="14" y="92"/>
              </a:cxn>
              <a:cxn ang="0">
                <a:pos x="0" y="80"/>
              </a:cxn>
            </a:cxnLst>
            <a:rect l="0" t="0" r="r" b="b"/>
            <a:pathLst>
              <a:path w="156" h="150">
                <a:moveTo>
                  <a:pt x="0" y="77"/>
                </a:moveTo>
                <a:lnTo>
                  <a:pt x="2" y="74"/>
                </a:lnTo>
                <a:lnTo>
                  <a:pt x="5" y="71"/>
                </a:lnTo>
                <a:lnTo>
                  <a:pt x="8" y="65"/>
                </a:lnTo>
                <a:lnTo>
                  <a:pt x="11" y="62"/>
                </a:lnTo>
                <a:lnTo>
                  <a:pt x="11" y="62"/>
                </a:lnTo>
                <a:lnTo>
                  <a:pt x="20" y="47"/>
                </a:lnTo>
                <a:lnTo>
                  <a:pt x="20" y="44"/>
                </a:lnTo>
                <a:lnTo>
                  <a:pt x="23" y="44"/>
                </a:lnTo>
                <a:lnTo>
                  <a:pt x="32" y="38"/>
                </a:lnTo>
                <a:lnTo>
                  <a:pt x="35" y="32"/>
                </a:lnTo>
                <a:lnTo>
                  <a:pt x="41" y="29"/>
                </a:lnTo>
                <a:lnTo>
                  <a:pt x="41" y="26"/>
                </a:lnTo>
                <a:lnTo>
                  <a:pt x="41" y="23"/>
                </a:lnTo>
                <a:lnTo>
                  <a:pt x="44" y="14"/>
                </a:lnTo>
                <a:lnTo>
                  <a:pt x="50" y="14"/>
                </a:lnTo>
                <a:lnTo>
                  <a:pt x="53" y="5"/>
                </a:lnTo>
                <a:lnTo>
                  <a:pt x="56" y="8"/>
                </a:lnTo>
                <a:lnTo>
                  <a:pt x="62" y="8"/>
                </a:lnTo>
                <a:lnTo>
                  <a:pt x="74" y="11"/>
                </a:lnTo>
                <a:lnTo>
                  <a:pt x="77" y="11"/>
                </a:lnTo>
                <a:lnTo>
                  <a:pt x="80" y="11"/>
                </a:lnTo>
                <a:lnTo>
                  <a:pt x="86" y="14"/>
                </a:lnTo>
                <a:lnTo>
                  <a:pt x="89" y="11"/>
                </a:lnTo>
                <a:lnTo>
                  <a:pt x="98" y="5"/>
                </a:lnTo>
                <a:lnTo>
                  <a:pt x="104" y="0"/>
                </a:lnTo>
                <a:lnTo>
                  <a:pt x="107" y="2"/>
                </a:lnTo>
                <a:lnTo>
                  <a:pt x="110" y="5"/>
                </a:lnTo>
                <a:lnTo>
                  <a:pt x="113" y="8"/>
                </a:lnTo>
                <a:lnTo>
                  <a:pt x="113" y="11"/>
                </a:lnTo>
                <a:lnTo>
                  <a:pt x="113" y="14"/>
                </a:lnTo>
                <a:lnTo>
                  <a:pt x="116" y="26"/>
                </a:lnTo>
                <a:lnTo>
                  <a:pt x="119" y="29"/>
                </a:lnTo>
                <a:lnTo>
                  <a:pt x="119" y="35"/>
                </a:lnTo>
                <a:lnTo>
                  <a:pt x="122" y="38"/>
                </a:lnTo>
                <a:lnTo>
                  <a:pt x="131" y="44"/>
                </a:lnTo>
                <a:lnTo>
                  <a:pt x="134" y="41"/>
                </a:lnTo>
                <a:lnTo>
                  <a:pt x="140" y="44"/>
                </a:lnTo>
                <a:lnTo>
                  <a:pt x="143" y="44"/>
                </a:lnTo>
                <a:lnTo>
                  <a:pt x="146" y="41"/>
                </a:lnTo>
                <a:lnTo>
                  <a:pt x="149" y="41"/>
                </a:lnTo>
                <a:lnTo>
                  <a:pt x="152" y="35"/>
                </a:lnTo>
                <a:lnTo>
                  <a:pt x="152" y="29"/>
                </a:lnTo>
                <a:lnTo>
                  <a:pt x="155" y="41"/>
                </a:lnTo>
                <a:lnTo>
                  <a:pt x="152" y="47"/>
                </a:lnTo>
                <a:lnTo>
                  <a:pt x="155" y="47"/>
                </a:lnTo>
                <a:lnTo>
                  <a:pt x="152" y="53"/>
                </a:lnTo>
                <a:lnTo>
                  <a:pt x="149" y="56"/>
                </a:lnTo>
                <a:lnTo>
                  <a:pt x="149" y="56"/>
                </a:lnTo>
                <a:lnTo>
                  <a:pt x="152" y="62"/>
                </a:lnTo>
                <a:lnTo>
                  <a:pt x="143" y="68"/>
                </a:lnTo>
                <a:lnTo>
                  <a:pt x="140" y="77"/>
                </a:lnTo>
                <a:lnTo>
                  <a:pt x="143" y="77"/>
                </a:lnTo>
                <a:lnTo>
                  <a:pt x="146" y="80"/>
                </a:lnTo>
                <a:lnTo>
                  <a:pt x="149" y="80"/>
                </a:lnTo>
                <a:lnTo>
                  <a:pt x="149" y="86"/>
                </a:lnTo>
                <a:lnTo>
                  <a:pt x="152" y="89"/>
                </a:lnTo>
                <a:lnTo>
                  <a:pt x="152" y="89"/>
                </a:lnTo>
                <a:lnTo>
                  <a:pt x="152" y="92"/>
                </a:lnTo>
                <a:lnTo>
                  <a:pt x="149" y="92"/>
                </a:lnTo>
                <a:lnTo>
                  <a:pt x="146" y="95"/>
                </a:lnTo>
                <a:lnTo>
                  <a:pt x="143" y="92"/>
                </a:lnTo>
                <a:lnTo>
                  <a:pt x="140" y="95"/>
                </a:lnTo>
                <a:lnTo>
                  <a:pt x="143" y="98"/>
                </a:lnTo>
                <a:lnTo>
                  <a:pt x="140" y="104"/>
                </a:lnTo>
                <a:lnTo>
                  <a:pt x="140" y="110"/>
                </a:lnTo>
                <a:lnTo>
                  <a:pt x="140" y="113"/>
                </a:lnTo>
                <a:lnTo>
                  <a:pt x="140" y="128"/>
                </a:lnTo>
                <a:lnTo>
                  <a:pt x="134" y="131"/>
                </a:lnTo>
                <a:lnTo>
                  <a:pt x="131" y="128"/>
                </a:lnTo>
                <a:lnTo>
                  <a:pt x="125" y="122"/>
                </a:lnTo>
                <a:lnTo>
                  <a:pt x="122" y="119"/>
                </a:lnTo>
                <a:lnTo>
                  <a:pt x="119" y="119"/>
                </a:lnTo>
                <a:lnTo>
                  <a:pt x="116" y="116"/>
                </a:lnTo>
                <a:lnTo>
                  <a:pt x="113" y="122"/>
                </a:lnTo>
                <a:lnTo>
                  <a:pt x="107" y="128"/>
                </a:lnTo>
                <a:lnTo>
                  <a:pt x="98" y="128"/>
                </a:lnTo>
                <a:lnTo>
                  <a:pt x="95" y="137"/>
                </a:lnTo>
                <a:lnTo>
                  <a:pt x="95" y="137"/>
                </a:lnTo>
                <a:lnTo>
                  <a:pt x="92" y="137"/>
                </a:lnTo>
                <a:lnTo>
                  <a:pt x="86" y="137"/>
                </a:lnTo>
                <a:lnTo>
                  <a:pt x="77" y="143"/>
                </a:lnTo>
                <a:lnTo>
                  <a:pt x="77" y="146"/>
                </a:lnTo>
                <a:lnTo>
                  <a:pt x="71" y="149"/>
                </a:lnTo>
                <a:lnTo>
                  <a:pt x="71" y="143"/>
                </a:lnTo>
                <a:lnTo>
                  <a:pt x="71" y="140"/>
                </a:lnTo>
                <a:lnTo>
                  <a:pt x="68" y="134"/>
                </a:lnTo>
                <a:lnTo>
                  <a:pt x="62" y="134"/>
                </a:lnTo>
                <a:lnTo>
                  <a:pt x="59" y="125"/>
                </a:lnTo>
                <a:lnTo>
                  <a:pt x="56" y="125"/>
                </a:lnTo>
                <a:lnTo>
                  <a:pt x="53" y="116"/>
                </a:lnTo>
                <a:lnTo>
                  <a:pt x="50" y="110"/>
                </a:lnTo>
                <a:lnTo>
                  <a:pt x="47" y="110"/>
                </a:lnTo>
                <a:lnTo>
                  <a:pt x="44" y="116"/>
                </a:lnTo>
                <a:lnTo>
                  <a:pt x="41" y="119"/>
                </a:lnTo>
                <a:lnTo>
                  <a:pt x="26" y="125"/>
                </a:lnTo>
                <a:lnTo>
                  <a:pt x="23" y="125"/>
                </a:lnTo>
                <a:lnTo>
                  <a:pt x="20" y="119"/>
                </a:lnTo>
                <a:lnTo>
                  <a:pt x="14" y="107"/>
                </a:lnTo>
                <a:lnTo>
                  <a:pt x="14" y="92"/>
                </a:lnTo>
                <a:lnTo>
                  <a:pt x="2" y="89"/>
                </a:lnTo>
                <a:lnTo>
                  <a:pt x="0" y="80"/>
                </a:lnTo>
                <a:lnTo>
                  <a:pt x="0" y="77"/>
                </a:lnTo>
              </a:path>
            </a:pathLst>
          </a:custGeom>
          <a:solidFill>
            <a:srgbClr val="DB7014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1" name="Freeform 140">
            <a:hlinkClick r:id="" action="ppaction://noaction"/>
            <a:extLst>
              <a:ext uri="{FF2B5EF4-FFF2-40B4-BE49-F238E27FC236}">
                <a16:creationId xmlns:a16="http://schemas.microsoft.com/office/drawing/2014/main" id="{42F45901-D6C3-75B2-5100-4C177A0F2AEF}"/>
              </a:ext>
            </a:extLst>
          </p:cNvPr>
          <p:cNvSpPr>
            <a:spLocks/>
          </p:cNvSpPr>
          <p:nvPr/>
        </p:nvSpPr>
        <p:spPr bwMode="auto">
          <a:xfrm>
            <a:off x="4224974" y="4921240"/>
            <a:ext cx="258963" cy="135141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27" y="14"/>
              </a:cxn>
              <a:cxn ang="0">
                <a:pos x="42" y="14"/>
              </a:cxn>
              <a:cxn ang="0">
                <a:pos x="54" y="17"/>
              </a:cxn>
              <a:cxn ang="0">
                <a:pos x="69" y="14"/>
              </a:cxn>
              <a:cxn ang="0">
                <a:pos x="87" y="0"/>
              </a:cxn>
              <a:cxn ang="0">
                <a:pos x="96" y="0"/>
              </a:cxn>
              <a:cxn ang="0">
                <a:pos x="99" y="8"/>
              </a:cxn>
              <a:cxn ang="0">
                <a:pos x="108" y="11"/>
              </a:cxn>
              <a:cxn ang="0">
                <a:pos x="114" y="14"/>
              </a:cxn>
              <a:cxn ang="0">
                <a:pos x="126" y="17"/>
              </a:cxn>
              <a:cxn ang="0">
                <a:pos x="129" y="20"/>
              </a:cxn>
              <a:cxn ang="0">
                <a:pos x="138" y="26"/>
              </a:cxn>
              <a:cxn ang="0">
                <a:pos x="147" y="32"/>
              </a:cxn>
              <a:cxn ang="0">
                <a:pos x="147" y="44"/>
              </a:cxn>
              <a:cxn ang="0">
                <a:pos x="147" y="50"/>
              </a:cxn>
              <a:cxn ang="0">
                <a:pos x="162" y="47"/>
              </a:cxn>
              <a:cxn ang="0">
                <a:pos x="171" y="50"/>
              </a:cxn>
              <a:cxn ang="0">
                <a:pos x="174" y="61"/>
              </a:cxn>
              <a:cxn ang="0">
                <a:pos x="180" y="61"/>
              </a:cxn>
              <a:cxn ang="0">
                <a:pos x="186" y="67"/>
              </a:cxn>
              <a:cxn ang="0">
                <a:pos x="183" y="79"/>
              </a:cxn>
              <a:cxn ang="0">
                <a:pos x="171" y="79"/>
              </a:cxn>
              <a:cxn ang="0">
                <a:pos x="162" y="76"/>
              </a:cxn>
              <a:cxn ang="0">
                <a:pos x="153" y="79"/>
              </a:cxn>
              <a:cxn ang="0">
                <a:pos x="153" y="88"/>
              </a:cxn>
              <a:cxn ang="0">
                <a:pos x="144" y="97"/>
              </a:cxn>
              <a:cxn ang="0">
                <a:pos x="138" y="100"/>
              </a:cxn>
              <a:cxn ang="0">
                <a:pos x="129" y="94"/>
              </a:cxn>
              <a:cxn ang="0">
                <a:pos x="126" y="88"/>
              </a:cxn>
              <a:cxn ang="0">
                <a:pos x="114" y="94"/>
              </a:cxn>
              <a:cxn ang="0">
                <a:pos x="102" y="106"/>
              </a:cxn>
              <a:cxn ang="0">
                <a:pos x="90" y="103"/>
              </a:cxn>
              <a:cxn ang="0">
                <a:pos x="84" y="100"/>
              </a:cxn>
              <a:cxn ang="0">
                <a:pos x="72" y="88"/>
              </a:cxn>
              <a:cxn ang="0">
                <a:pos x="60" y="76"/>
              </a:cxn>
              <a:cxn ang="0">
                <a:pos x="54" y="70"/>
              </a:cxn>
              <a:cxn ang="0">
                <a:pos x="45" y="53"/>
              </a:cxn>
              <a:cxn ang="0">
                <a:pos x="42" y="47"/>
              </a:cxn>
              <a:cxn ang="0">
                <a:pos x="36" y="44"/>
              </a:cxn>
              <a:cxn ang="0">
                <a:pos x="15" y="44"/>
              </a:cxn>
              <a:cxn ang="0">
                <a:pos x="9" y="35"/>
              </a:cxn>
              <a:cxn ang="0">
                <a:pos x="6" y="26"/>
              </a:cxn>
            </a:cxnLst>
            <a:rect l="0" t="0" r="r" b="b"/>
            <a:pathLst>
              <a:path w="191" h="107">
                <a:moveTo>
                  <a:pt x="0" y="23"/>
                </a:move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6" y="17"/>
                </a:lnTo>
                <a:lnTo>
                  <a:pt x="42" y="14"/>
                </a:lnTo>
                <a:lnTo>
                  <a:pt x="51" y="17"/>
                </a:lnTo>
                <a:lnTo>
                  <a:pt x="54" y="17"/>
                </a:lnTo>
                <a:lnTo>
                  <a:pt x="66" y="14"/>
                </a:lnTo>
                <a:lnTo>
                  <a:pt x="69" y="14"/>
                </a:lnTo>
                <a:lnTo>
                  <a:pt x="75" y="8"/>
                </a:lnTo>
                <a:lnTo>
                  <a:pt x="87" y="0"/>
                </a:lnTo>
                <a:lnTo>
                  <a:pt x="93" y="0"/>
                </a:lnTo>
                <a:lnTo>
                  <a:pt x="96" y="0"/>
                </a:lnTo>
                <a:lnTo>
                  <a:pt x="96" y="8"/>
                </a:lnTo>
                <a:lnTo>
                  <a:pt x="99" y="8"/>
                </a:lnTo>
                <a:lnTo>
                  <a:pt x="105" y="8"/>
                </a:lnTo>
                <a:lnTo>
                  <a:pt x="108" y="11"/>
                </a:lnTo>
                <a:lnTo>
                  <a:pt x="111" y="14"/>
                </a:lnTo>
                <a:lnTo>
                  <a:pt x="114" y="14"/>
                </a:lnTo>
                <a:lnTo>
                  <a:pt x="117" y="14"/>
                </a:lnTo>
                <a:lnTo>
                  <a:pt x="126" y="17"/>
                </a:lnTo>
                <a:lnTo>
                  <a:pt x="126" y="20"/>
                </a:lnTo>
                <a:lnTo>
                  <a:pt x="129" y="20"/>
                </a:lnTo>
                <a:lnTo>
                  <a:pt x="135" y="26"/>
                </a:lnTo>
                <a:lnTo>
                  <a:pt x="138" y="26"/>
                </a:lnTo>
                <a:lnTo>
                  <a:pt x="144" y="29"/>
                </a:lnTo>
                <a:lnTo>
                  <a:pt x="147" y="32"/>
                </a:lnTo>
                <a:lnTo>
                  <a:pt x="144" y="41"/>
                </a:lnTo>
                <a:lnTo>
                  <a:pt x="147" y="44"/>
                </a:lnTo>
                <a:lnTo>
                  <a:pt x="147" y="50"/>
                </a:lnTo>
                <a:lnTo>
                  <a:pt x="147" y="50"/>
                </a:lnTo>
                <a:lnTo>
                  <a:pt x="156" y="50"/>
                </a:lnTo>
                <a:lnTo>
                  <a:pt x="162" y="47"/>
                </a:lnTo>
                <a:lnTo>
                  <a:pt x="165" y="47"/>
                </a:lnTo>
                <a:lnTo>
                  <a:pt x="171" y="50"/>
                </a:lnTo>
                <a:lnTo>
                  <a:pt x="171" y="55"/>
                </a:lnTo>
                <a:lnTo>
                  <a:pt x="174" y="61"/>
                </a:lnTo>
                <a:lnTo>
                  <a:pt x="177" y="64"/>
                </a:lnTo>
                <a:lnTo>
                  <a:pt x="180" y="61"/>
                </a:lnTo>
                <a:lnTo>
                  <a:pt x="186" y="64"/>
                </a:lnTo>
                <a:lnTo>
                  <a:pt x="186" y="67"/>
                </a:lnTo>
                <a:lnTo>
                  <a:pt x="190" y="70"/>
                </a:lnTo>
                <a:lnTo>
                  <a:pt x="183" y="79"/>
                </a:lnTo>
                <a:lnTo>
                  <a:pt x="180" y="82"/>
                </a:lnTo>
                <a:lnTo>
                  <a:pt x="171" y="79"/>
                </a:lnTo>
                <a:lnTo>
                  <a:pt x="168" y="79"/>
                </a:lnTo>
                <a:lnTo>
                  <a:pt x="162" y="76"/>
                </a:lnTo>
                <a:lnTo>
                  <a:pt x="156" y="79"/>
                </a:lnTo>
                <a:lnTo>
                  <a:pt x="153" y="79"/>
                </a:lnTo>
                <a:lnTo>
                  <a:pt x="150" y="85"/>
                </a:lnTo>
                <a:lnTo>
                  <a:pt x="153" y="88"/>
                </a:lnTo>
                <a:lnTo>
                  <a:pt x="147" y="91"/>
                </a:lnTo>
                <a:lnTo>
                  <a:pt x="144" y="97"/>
                </a:lnTo>
                <a:lnTo>
                  <a:pt x="141" y="97"/>
                </a:lnTo>
                <a:lnTo>
                  <a:pt x="138" y="100"/>
                </a:lnTo>
                <a:lnTo>
                  <a:pt x="135" y="97"/>
                </a:lnTo>
                <a:lnTo>
                  <a:pt x="129" y="94"/>
                </a:lnTo>
                <a:lnTo>
                  <a:pt x="129" y="88"/>
                </a:lnTo>
                <a:lnTo>
                  <a:pt x="126" y="88"/>
                </a:lnTo>
                <a:lnTo>
                  <a:pt x="117" y="94"/>
                </a:lnTo>
                <a:lnTo>
                  <a:pt x="114" y="94"/>
                </a:lnTo>
                <a:lnTo>
                  <a:pt x="111" y="97"/>
                </a:lnTo>
                <a:lnTo>
                  <a:pt x="102" y="106"/>
                </a:lnTo>
                <a:lnTo>
                  <a:pt x="93" y="106"/>
                </a:lnTo>
                <a:lnTo>
                  <a:pt x="90" y="103"/>
                </a:lnTo>
                <a:lnTo>
                  <a:pt x="90" y="100"/>
                </a:lnTo>
                <a:lnTo>
                  <a:pt x="84" y="100"/>
                </a:lnTo>
                <a:lnTo>
                  <a:pt x="72" y="94"/>
                </a:lnTo>
                <a:lnTo>
                  <a:pt x="72" y="88"/>
                </a:lnTo>
                <a:lnTo>
                  <a:pt x="63" y="79"/>
                </a:lnTo>
                <a:lnTo>
                  <a:pt x="60" y="76"/>
                </a:lnTo>
                <a:lnTo>
                  <a:pt x="60" y="70"/>
                </a:lnTo>
                <a:lnTo>
                  <a:pt x="54" y="70"/>
                </a:lnTo>
                <a:lnTo>
                  <a:pt x="51" y="67"/>
                </a:lnTo>
                <a:lnTo>
                  <a:pt x="45" y="53"/>
                </a:lnTo>
                <a:lnTo>
                  <a:pt x="45" y="53"/>
                </a:lnTo>
                <a:lnTo>
                  <a:pt x="42" y="47"/>
                </a:lnTo>
                <a:lnTo>
                  <a:pt x="39" y="44"/>
                </a:lnTo>
                <a:lnTo>
                  <a:pt x="36" y="44"/>
                </a:lnTo>
                <a:lnTo>
                  <a:pt x="27" y="50"/>
                </a:lnTo>
                <a:lnTo>
                  <a:pt x="15" y="44"/>
                </a:lnTo>
                <a:lnTo>
                  <a:pt x="15" y="44"/>
                </a:lnTo>
                <a:lnTo>
                  <a:pt x="9" y="35"/>
                </a:lnTo>
                <a:lnTo>
                  <a:pt x="9" y="26"/>
                </a:lnTo>
                <a:lnTo>
                  <a:pt x="6" y="26"/>
                </a:lnTo>
                <a:lnTo>
                  <a:pt x="0" y="23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2" name="Freeform 141">
            <a:hlinkClick r:id="" action="ppaction://noaction"/>
            <a:extLst>
              <a:ext uri="{FF2B5EF4-FFF2-40B4-BE49-F238E27FC236}">
                <a16:creationId xmlns:a16="http://schemas.microsoft.com/office/drawing/2014/main" id="{32DB733D-427E-B5B5-41FE-7E05391F9599}"/>
              </a:ext>
            </a:extLst>
          </p:cNvPr>
          <p:cNvSpPr>
            <a:spLocks/>
          </p:cNvSpPr>
          <p:nvPr/>
        </p:nvSpPr>
        <p:spPr bwMode="auto">
          <a:xfrm>
            <a:off x="3024892" y="2489753"/>
            <a:ext cx="925859" cy="1271612"/>
          </a:xfrm>
          <a:custGeom>
            <a:avLst/>
            <a:gdLst/>
            <a:ahLst/>
            <a:cxnLst>
              <a:cxn ang="0">
                <a:pos x="647" y="401"/>
              </a:cxn>
              <a:cxn ang="0">
                <a:pos x="596" y="457"/>
              </a:cxn>
              <a:cxn ang="0">
                <a:pos x="533" y="487"/>
              </a:cxn>
              <a:cxn ang="0">
                <a:pos x="527" y="528"/>
              </a:cxn>
              <a:cxn ang="0">
                <a:pos x="539" y="513"/>
              </a:cxn>
              <a:cxn ang="0">
                <a:pos x="572" y="576"/>
              </a:cxn>
              <a:cxn ang="0">
                <a:pos x="533" y="597"/>
              </a:cxn>
              <a:cxn ang="0">
                <a:pos x="500" y="617"/>
              </a:cxn>
              <a:cxn ang="0">
                <a:pos x="476" y="686"/>
              </a:cxn>
              <a:cxn ang="0">
                <a:pos x="506" y="733"/>
              </a:cxn>
              <a:cxn ang="0">
                <a:pos x="521" y="775"/>
              </a:cxn>
              <a:cxn ang="0">
                <a:pos x="557" y="804"/>
              </a:cxn>
              <a:cxn ang="0">
                <a:pos x="560" y="816"/>
              </a:cxn>
              <a:cxn ang="0">
                <a:pos x="584" y="849"/>
              </a:cxn>
              <a:cxn ang="0">
                <a:pos x="626" y="867"/>
              </a:cxn>
              <a:cxn ang="0">
                <a:pos x="596" y="879"/>
              </a:cxn>
              <a:cxn ang="0">
                <a:pos x="524" y="888"/>
              </a:cxn>
              <a:cxn ang="0">
                <a:pos x="533" y="932"/>
              </a:cxn>
              <a:cxn ang="0">
                <a:pos x="530" y="968"/>
              </a:cxn>
              <a:cxn ang="0">
                <a:pos x="530" y="998"/>
              </a:cxn>
              <a:cxn ang="0">
                <a:pos x="518" y="995"/>
              </a:cxn>
              <a:cxn ang="0">
                <a:pos x="494" y="998"/>
              </a:cxn>
              <a:cxn ang="0">
                <a:pos x="442" y="947"/>
              </a:cxn>
              <a:cxn ang="0">
                <a:pos x="409" y="959"/>
              </a:cxn>
              <a:cxn ang="0">
                <a:pos x="394" y="944"/>
              </a:cxn>
              <a:cxn ang="0">
                <a:pos x="388" y="929"/>
              </a:cxn>
              <a:cxn ang="0">
                <a:pos x="373" y="932"/>
              </a:cxn>
              <a:cxn ang="0">
                <a:pos x="349" y="914"/>
              </a:cxn>
              <a:cxn ang="0">
                <a:pos x="304" y="903"/>
              </a:cxn>
              <a:cxn ang="0">
                <a:pos x="210" y="903"/>
              </a:cxn>
              <a:cxn ang="0">
                <a:pos x="192" y="941"/>
              </a:cxn>
              <a:cxn ang="0">
                <a:pos x="159" y="962"/>
              </a:cxn>
              <a:cxn ang="0">
                <a:pos x="111" y="959"/>
              </a:cxn>
              <a:cxn ang="0">
                <a:pos x="84" y="917"/>
              </a:cxn>
              <a:cxn ang="0">
                <a:pos x="57" y="885"/>
              </a:cxn>
              <a:cxn ang="0">
                <a:pos x="63" y="861"/>
              </a:cxn>
              <a:cxn ang="0">
                <a:pos x="66" y="834"/>
              </a:cxn>
              <a:cxn ang="0">
                <a:pos x="78" y="796"/>
              </a:cxn>
              <a:cxn ang="0">
                <a:pos x="87" y="748"/>
              </a:cxn>
              <a:cxn ang="0">
                <a:pos x="72" y="641"/>
              </a:cxn>
              <a:cxn ang="0">
                <a:pos x="9" y="439"/>
              </a:cxn>
              <a:cxn ang="0">
                <a:pos x="183" y="115"/>
              </a:cxn>
              <a:cxn ang="0">
                <a:pos x="283" y="0"/>
              </a:cxn>
              <a:cxn ang="0">
                <a:pos x="337" y="11"/>
              </a:cxn>
              <a:cxn ang="0">
                <a:pos x="427" y="23"/>
              </a:cxn>
              <a:cxn ang="0">
                <a:pos x="470" y="68"/>
              </a:cxn>
              <a:cxn ang="0">
                <a:pos x="533" y="121"/>
              </a:cxn>
              <a:cxn ang="0">
                <a:pos x="608" y="258"/>
              </a:cxn>
              <a:cxn ang="0">
                <a:pos x="665" y="353"/>
              </a:cxn>
            </a:cxnLst>
            <a:rect l="0" t="0" r="r" b="b"/>
            <a:pathLst>
              <a:path w="688" h="1005">
                <a:moveTo>
                  <a:pt x="687" y="383"/>
                </a:moveTo>
                <a:lnTo>
                  <a:pt x="671" y="398"/>
                </a:lnTo>
                <a:lnTo>
                  <a:pt x="662" y="412"/>
                </a:lnTo>
                <a:lnTo>
                  <a:pt x="647" y="401"/>
                </a:lnTo>
                <a:lnTo>
                  <a:pt x="635" y="389"/>
                </a:lnTo>
                <a:lnTo>
                  <a:pt x="608" y="401"/>
                </a:lnTo>
                <a:lnTo>
                  <a:pt x="599" y="436"/>
                </a:lnTo>
                <a:lnTo>
                  <a:pt x="596" y="457"/>
                </a:lnTo>
                <a:lnTo>
                  <a:pt x="569" y="466"/>
                </a:lnTo>
                <a:lnTo>
                  <a:pt x="548" y="469"/>
                </a:lnTo>
                <a:lnTo>
                  <a:pt x="542" y="475"/>
                </a:lnTo>
                <a:lnTo>
                  <a:pt x="533" y="487"/>
                </a:lnTo>
                <a:lnTo>
                  <a:pt x="518" y="496"/>
                </a:lnTo>
                <a:lnTo>
                  <a:pt x="515" y="502"/>
                </a:lnTo>
                <a:lnTo>
                  <a:pt x="521" y="528"/>
                </a:lnTo>
                <a:lnTo>
                  <a:pt x="527" y="528"/>
                </a:lnTo>
                <a:lnTo>
                  <a:pt x="533" y="531"/>
                </a:lnTo>
                <a:lnTo>
                  <a:pt x="539" y="525"/>
                </a:lnTo>
                <a:lnTo>
                  <a:pt x="539" y="513"/>
                </a:lnTo>
                <a:lnTo>
                  <a:pt x="539" y="513"/>
                </a:lnTo>
                <a:lnTo>
                  <a:pt x="554" y="522"/>
                </a:lnTo>
                <a:lnTo>
                  <a:pt x="563" y="519"/>
                </a:lnTo>
                <a:lnTo>
                  <a:pt x="569" y="528"/>
                </a:lnTo>
                <a:lnTo>
                  <a:pt x="572" y="576"/>
                </a:lnTo>
                <a:lnTo>
                  <a:pt x="563" y="582"/>
                </a:lnTo>
                <a:lnTo>
                  <a:pt x="554" y="602"/>
                </a:lnTo>
                <a:lnTo>
                  <a:pt x="548" y="608"/>
                </a:lnTo>
                <a:lnTo>
                  <a:pt x="533" y="597"/>
                </a:lnTo>
                <a:lnTo>
                  <a:pt x="524" y="600"/>
                </a:lnTo>
                <a:lnTo>
                  <a:pt x="521" y="605"/>
                </a:lnTo>
                <a:lnTo>
                  <a:pt x="512" y="611"/>
                </a:lnTo>
                <a:lnTo>
                  <a:pt x="500" y="617"/>
                </a:lnTo>
                <a:lnTo>
                  <a:pt x="473" y="647"/>
                </a:lnTo>
                <a:lnTo>
                  <a:pt x="461" y="656"/>
                </a:lnTo>
                <a:lnTo>
                  <a:pt x="467" y="674"/>
                </a:lnTo>
                <a:lnTo>
                  <a:pt x="476" y="686"/>
                </a:lnTo>
                <a:lnTo>
                  <a:pt x="479" y="698"/>
                </a:lnTo>
                <a:lnTo>
                  <a:pt x="500" y="703"/>
                </a:lnTo>
                <a:lnTo>
                  <a:pt x="509" y="724"/>
                </a:lnTo>
                <a:lnTo>
                  <a:pt x="506" y="733"/>
                </a:lnTo>
                <a:lnTo>
                  <a:pt x="518" y="739"/>
                </a:lnTo>
                <a:lnTo>
                  <a:pt x="509" y="766"/>
                </a:lnTo>
                <a:lnTo>
                  <a:pt x="512" y="769"/>
                </a:lnTo>
                <a:lnTo>
                  <a:pt x="521" y="775"/>
                </a:lnTo>
                <a:lnTo>
                  <a:pt x="521" y="778"/>
                </a:lnTo>
                <a:lnTo>
                  <a:pt x="539" y="796"/>
                </a:lnTo>
                <a:lnTo>
                  <a:pt x="554" y="804"/>
                </a:lnTo>
                <a:lnTo>
                  <a:pt x="557" y="804"/>
                </a:lnTo>
                <a:lnTo>
                  <a:pt x="563" y="804"/>
                </a:lnTo>
                <a:lnTo>
                  <a:pt x="569" y="813"/>
                </a:lnTo>
                <a:lnTo>
                  <a:pt x="572" y="819"/>
                </a:lnTo>
                <a:lnTo>
                  <a:pt x="560" y="816"/>
                </a:lnTo>
                <a:lnTo>
                  <a:pt x="554" y="825"/>
                </a:lnTo>
                <a:lnTo>
                  <a:pt x="560" y="831"/>
                </a:lnTo>
                <a:lnTo>
                  <a:pt x="587" y="840"/>
                </a:lnTo>
                <a:lnTo>
                  <a:pt x="584" y="849"/>
                </a:lnTo>
                <a:lnTo>
                  <a:pt x="608" y="855"/>
                </a:lnTo>
                <a:lnTo>
                  <a:pt x="614" y="852"/>
                </a:lnTo>
                <a:lnTo>
                  <a:pt x="626" y="861"/>
                </a:lnTo>
                <a:lnTo>
                  <a:pt x="626" y="867"/>
                </a:lnTo>
                <a:lnTo>
                  <a:pt x="617" y="876"/>
                </a:lnTo>
                <a:lnTo>
                  <a:pt x="605" y="876"/>
                </a:lnTo>
                <a:lnTo>
                  <a:pt x="596" y="876"/>
                </a:lnTo>
                <a:lnTo>
                  <a:pt x="596" y="879"/>
                </a:lnTo>
                <a:lnTo>
                  <a:pt x="569" y="876"/>
                </a:lnTo>
                <a:lnTo>
                  <a:pt x="554" y="867"/>
                </a:lnTo>
                <a:lnTo>
                  <a:pt x="533" y="879"/>
                </a:lnTo>
                <a:lnTo>
                  <a:pt x="524" y="888"/>
                </a:lnTo>
                <a:lnTo>
                  <a:pt x="521" y="900"/>
                </a:lnTo>
                <a:lnTo>
                  <a:pt x="521" y="914"/>
                </a:lnTo>
                <a:lnTo>
                  <a:pt x="533" y="920"/>
                </a:lnTo>
                <a:lnTo>
                  <a:pt x="533" y="932"/>
                </a:lnTo>
                <a:lnTo>
                  <a:pt x="530" y="938"/>
                </a:lnTo>
                <a:lnTo>
                  <a:pt x="524" y="944"/>
                </a:lnTo>
                <a:lnTo>
                  <a:pt x="524" y="950"/>
                </a:lnTo>
                <a:lnTo>
                  <a:pt x="530" y="968"/>
                </a:lnTo>
                <a:lnTo>
                  <a:pt x="530" y="974"/>
                </a:lnTo>
                <a:lnTo>
                  <a:pt x="530" y="980"/>
                </a:lnTo>
                <a:lnTo>
                  <a:pt x="533" y="986"/>
                </a:lnTo>
                <a:lnTo>
                  <a:pt x="530" y="998"/>
                </a:lnTo>
                <a:lnTo>
                  <a:pt x="524" y="1004"/>
                </a:lnTo>
                <a:lnTo>
                  <a:pt x="524" y="1001"/>
                </a:lnTo>
                <a:lnTo>
                  <a:pt x="521" y="998"/>
                </a:lnTo>
                <a:lnTo>
                  <a:pt x="518" y="995"/>
                </a:lnTo>
                <a:lnTo>
                  <a:pt x="515" y="989"/>
                </a:lnTo>
                <a:lnTo>
                  <a:pt x="506" y="995"/>
                </a:lnTo>
                <a:lnTo>
                  <a:pt x="503" y="998"/>
                </a:lnTo>
                <a:lnTo>
                  <a:pt x="494" y="998"/>
                </a:lnTo>
                <a:lnTo>
                  <a:pt x="479" y="989"/>
                </a:lnTo>
                <a:lnTo>
                  <a:pt x="461" y="965"/>
                </a:lnTo>
                <a:lnTo>
                  <a:pt x="448" y="947"/>
                </a:lnTo>
                <a:lnTo>
                  <a:pt x="442" y="947"/>
                </a:lnTo>
                <a:lnTo>
                  <a:pt x="439" y="950"/>
                </a:lnTo>
                <a:lnTo>
                  <a:pt x="421" y="950"/>
                </a:lnTo>
                <a:lnTo>
                  <a:pt x="415" y="953"/>
                </a:lnTo>
                <a:lnTo>
                  <a:pt x="409" y="959"/>
                </a:lnTo>
                <a:lnTo>
                  <a:pt x="403" y="956"/>
                </a:lnTo>
                <a:lnTo>
                  <a:pt x="397" y="956"/>
                </a:lnTo>
                <a:lnTo>
                  <a:pt x="394" y="950"/>
                </a:lnTo>
                <a:lnTo>
                  <a:pt x="394" y="944"/>
                </a:lnTo>
                <a:lnTo>
                  <a:pt x="394" y="938"/>
                </a:lnTo>
                <a:lnTo>
                  <a:pt x="391" y="935"/>
                </a:lnTo>
                <a:lnTo>
                  <a:pt x="391" y="932"/>
                </a:lnTo>
                <a:lnTo>
                  <a:pt x="388" y="929"/>
                </a:lnTo>
                <a:lnTo>
                  <a:pt x="385" y="932"/>
                </a:lnTo>
                <a:lnTo>
                  <a:pt x="379" y="932"/>
                </a:lnTo>
                <a:lnTo>
                  <a:pt x="376" y="932"/>
                </a:lnTo>
                <a:lnTo>
                  <a:pt x="373" y="932"/>
                </a:lnTo>
                <a:lnTo>
                  <a:pt x="370" y="923"/>
                </a:lnTo>
                <a:lnTo>
                  <a:pt x="370" y="920"/>
                </a:lnTo>
                <a:lnTo>
                  <a:pt x="361" y="914"/>
                </a:lnTo>
                <a:lnTo>
                  <a:pt x="349" y="914"/>
                </a:lnTo>
                <a:lnTo>
                  <a:pt x="331" y="905"/>
                </a:lnTo>
                <a:lnTo>
                  <a:pt x="322" y="905"/>
                </a:lnTo>
                <a:lnTo>
                  <a:pt x="316" y="903"/>
                </a:lnTo>
                <a:lnTo>
                  <a:pt x="304" y="903"/>
                </a:lnTo>
                <a:lnTo>
                  <a:pt x="292" y="897"/>
                </a:lnTo>
                <a:lnTo>
                  <a:pt x="268" y="894"/>
                </a:lnTo>
                <a:lnTo>
                  <a:pt x="219" y="900"/>
                </a:lnTo>
                <a:lnTo>
                  <a:pt x="210" y="903"/>
                </a:lnTo>
                <a:lnTo>
                  <a:pt x="204" y="905"/>
                </a:lnTo>
                <a:lnTo>
                  <a:pt x="195" y="920"/>
                </a:lnTo>
                <a:lnTo>
                  <a:pt x="195" y="929"/>
                </a:lnTo>
                <a:lnTo>
                  <a:pt x="192" y="941"/>
                </a:lnTo>
                <a:lnTo>
                  <a:pt x="183" y="959"/>
                </a:lnTo>
                <a:lnTo>
                  <a:pt x="174" y="971"/>
                </a:lnTo>
                <a:lnTo>
                  <a:pt x="168" y="965"/>
                </a:lnTo>
                <a:lnTo>
                  <a:pt x="159" y="962"/>
                </a:lnTo>
                <a:lnTo>
                  <a:pt x="150" y="956"/>
                </a:lnTo>
                <a:lnTo>
                  <a:pt x="138" y="959"/>
                </a:lnTo>
                <a:lnTo>
                  <a:pt x="114" y="959"/>
                </a:lnTo>
                <a:lnTo>
                  <a:pt x="111" y="959"/>
                </a:lnTo>
                <a:lnTo>
                  <a:pt x="108" y="956"/>
                </a:lnTo>
                <a:lnTo>
                  <a:pt x="96" y="944"/>
                </a:lnTo>
                <a:lnTo>
                  <a:pt x="90" y="923"/>
                </a:lnTo>
                <a:lnTo>
                  <a:pt x="84" y="917"/>
                </a:lnTo>
                <a:lnTo>
                  <a:pt x="78" y="908"/>
                </a:lnTo>
                <a:lnTo>
                  <a:pt x="72" y="903"/>
                </a:lnTo>
                <a:lnTo>
                  <a:pt x="63" y="888"/>
                </a:lnTo>
                <a:lnTo>
                  <a:pt x="57" y="885"/>
                </a:lnTo>
                <a:lnTo>
                  <a:pt x="57" y="879"/>
                </a:lnTo>
                <a:lnTo>
                  <a:pt x="57" y="873"/>
                </a:lnTo>
                <a:lnTo>
                  <a:pt x="57" y="867"/>
                </a:lnTo>
                <a:lnTo>
                  <a:pt x="63" y="861"/>
                </a:lnTo>
                <a:lnTo>
                  <a:pt x="75" y="861"/>
                </a:lnTo>
                <a:lnTo>
                  <a:pt x="78" y="858"/>
                </a:lnTo>
                <a:lnTo>
                  <a:pt x="78" y="852"/>
                </a:lnTo>
                <a:lnTo>
                  <a:pt x="66" y="834"/>
                </a:lnTo>
                <a:lnTo>
                  <a:pt x="66" y="831"/>
                </a:lnTo>
                <a:lnTo>
                  <a:pt x="63" y="828"/>
                </a:lnTo>
                <a:lnTo>
                  <a:pt x="63" y="822"/>
                </a:lnTo>
                <a:lnTo>
                  <a:pt x="78" y="796"/>
                </a:lnTo>
                <a:lnTo>
                  <a:pt x="84" y="787"/>
                </a:lnTo>
                <a:lnTo>
                  <a:pt x="87" y="775"/>
                </a:lnTo>
                <a:lnTo>
                  <a:pt x="87" y="763"/>
                </a:lnTo>
                <a:lnTo>
                  <a:pt x="87" y="748"/>
                </a:lnTo>
                <a:lnTo>
                  <a:pt x="84" y="721"/>
                </a:lnTo>
                <a:lnTo>
                  <a:pt x="96" y="692"/>
                </a:lnTo>
                <a:lnTo>
                  <a:pt x="96" y="677"/>
                </a:lnTo>
                <a:lnTo>
                  <a:pt x="72" y="641"/>
                </a:lnTo>
                <a:lnTo>
                  <a:pt x="63" y="623"/>
                </a:lnTo>
                <a:lnTo>
                  <a:pt x="48" y="614"/>
                </a:lnTo>
                <a:lnTo>
                  <a:pt x="45" y="588"/>
                </a:lnTo>
                <a:lnTo>
                  <a:pt x="9" y="439"/>
                </a:lnTo>
                <a:lnTo>
                  <a:pt x="0" y="395"/>
                </a:lnTo>
                <a:lnTo>
                  <a:pt x="138" y="166"/>
                </a:lnTo>
                <a:lnTo>
                  <a:pt x="150" y="148"/>
                </a:lnTo>
                <a:lnTo>
                  <a:pt x="183" y="115"/>
                </a:lnTo>
                <a:lnTo>
                  <a:pt x="204" y="50"/>
                </a:lnTo>
                <a:lnTo>
                  <a:pt x="232" y="20"/>
                </a:lnTo>
                <a:lnTo>
                  <a:pt x="244" y="23"/>
                </a:lnTo>
                <a:lnTo>
                  <a:pt x="283" y="0"/>
                </a:lnTo>
                <a:lnTo>
                  <a:pt x="325" y="17"/>
                </a:lnTo>
                <a:lnTo>
                  <a:pt x="325" y="11"/>
                </a:lnTo>
                <a:lnTo>
                  <a:pt x="334" y="14"/>
                </a:lnTo>
                <a:lnTo>
                  <a:pt x="337" y="11"/>
                </a:lnTo>
                <a:lnTo>
                  <a:pt x="373" y="17"/>
                </a:lnTo>
                <a:lnTo>
                  <a:pt x="409" y="20"/>
                </a:lnTo>
                <a:lnTo>
                  <a:pt x="409" y="23"/>
                </a:lnTo>
                <a:lnTo>
                  <a:pt x="427" y="23"/>
                </a:lnTo>
                <a:lnTo>
                  <a:pt x="448" y="47"/>
                </a:lnTo>
                <a:lnTo>
                  <a:pt x="454" y="47"/>
                </a:lnTo>
                <a:lnTo>
                  <a:pt x="458" y="68"/>
                </a:lnTo>
                <a:lnTo>
                  <a:pt x="470" y="68"/>
                </a:lnTo>
                <a:lnTo>
                  <a:pt x="476" y="77"/>
                </a:lnTo>
                <a:lnTo>
                  <a:pt x="488" y="80"/>
                </a:lnTo>
                <a:lnTo>
                  <a:pt x="497" y="95"/>
                </a:lnTo>
                <a:lnTo>
                  <a:pt x="533" y="121"/>
                </a:lnTo>
                <a:lnTo>
                  <a:pt x="536" y="133"/>
                </a:lnTo>
                <a:lnTo>
                  <a:pt x="554" y="151"/>
                </a:lnTo>
                <a:lnTo>
                  <a:pt x="563" y="187"/>
                </a:lnTo>
                <a:lnTo>
                  <a:pt x="608" y="258"/>
                </a:lnTo>
                <a:lnTo>
                  <a:pt x="605" y="264"/>
                </a:lnTo>
                <a:lnTo>
                  <a:pt x="620" y="308"/>
                </a:lnTo>
                <a:lnTo>
                  <a:pt x="629" y="314"/>
                </a:lnTo>
                <a:lnTo>
                  <a:pt x="665" y="353"/>
                </a:lnTo>
                <a:lnTo>
                  <a:pt x="687" y="383"/>
                </a:lnTo>
              </a:path>
            </a:pathLst>
          </a:custGeom>
          <a:solidFill>
            <a:srgbClr val="DB7014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3" name="Freeform 142">
            <a:hlinkClick r:id="" action="ppaction://noaction"/>
            <a:extLst>
              <a:ext uri="{FF2B5EF4-FFF2-40B4-BE49-F238E27FC236}">
                <a16:creationId xmlns:a16="http://schemas.microsoft.com/office/drawing/2014/main" id="{78E1C3E9-0D0B-1D58-909E-6F3ED3761D66}"/>
              </a:ext>
            </a:extLst>
          </p:cNvPr>
          <p:cNvSpPr>
            <a:spLocks/>
          </p:cNvSpPr>
          <p:nvPr/>
        </p:nvSpPr>
        <p:spPr bwMode="auto">
          <a:xfrm>
            <a:off x="3644452" y="2974974"/>
            <a:ext cx="640444" cy="1117165"/>
          </a:xfrm>
          <a:custGeom>
            <a:avLst/>
            <a:gdLst/>
            <a:ahLst/>
            <a:cxnLst>
              <a:cxn ang="0">
                <a:pos x="51" y="228"/>
              </a:cxn>
              <a:cxn ang="0">
                <a:pos x="87" y="225"/>
              </a:cxn>
              <a:cxn ang="0">
                <a:pos x="108" y="145"/>
              </a:cxn>
              <a:cxn ang="0">
                <a:pos x="78" y="130"/>
              </a:cxn>
              <a:cxn ang="0">
                <a:pos x="60" y="145"/>
              </a:cxn>
              <a:cxn ang="0">
                <a:pos x="81" y="92"/>
              </a:cxn>
              <a:cxn ang="0">
                <a:pos x="138" y="53"/>
              </a:cxn>
              <a:cxn ang="0">
                <a:pos x="202" y="29"/>
              </a:cxn>
              <a:cxn ang="0">
                <a:pos x="220" y="50"/>
              </a:cxn>
              <a:cxn ang="0">
                <a:pos x="253" y="127"/>
              </a:cxn>
              <a:cxn ang="0">
                <a:pos x="256" y="148"/>
              </a:cxn>
              <a:cxn ang="0">
                <a:pos x="265" y="178"/>
              </a:cxn>
              <a:cxn ang="0">
                <a:pos x="262" y="214"/>
              </a:cxn>
              <a:cxn ang="0">
                <a:pos x="298" y="240"/>
              </a:cxn>
              <a:cxn ang="0">
                <a:pos x="313" y="282"/>
              </a:cxn>
              <a:cxn ang="0">
                <a:pos x="341" y="309"/>
              </a:cxn>
              <a:cxn ang="0">
                <a:pos x="386" y="344"/>
              </a:cxn>
              <a:cxn ang="0">
                <a:pos x="407" y="335"/>
              </a:cxn>
              <a:cxn ang="0">
                <a:pos x="440" y="353"/>
              </a:cxn>
              <a:cxn ang="0">
                <a:pos x="474" y="440"/>
              </a:cxn>
              <a:cxn ang="0">
                <a:pos x="383" y="520"/>
              </a:cxn>
              <a:cxn ang="0">
                <a:pos x="356" y="523"/>
              </a:cxn>
              <a:cxn ang="0">
                <a:pos x="347" y="552"/>
              </a:cxn>
              <a:cxn ang="0">
                <a:pos x="344" y="573"/>
              </a:cxn>
              <a:cxn ang="0">
                <a:pos x="301" y="588"/>
              </a:cxn>
              <a:cxn ang="0">
                <a:pos x="283" y="606"/>
              </a:cxn>
              <a:cxn ang="0">
                <a:pos x="256" y="615"/>
              </a:cxn>
              <a:cxn ang="0">
                <a:pos x="274" y="642"/>
              </a:cxn>
              <a:cxn ang="0">
                <a:pos x="268" y="701"/>
              </a:cxn>
              <a:cxn ang="0">
                <a:pos x="289" y="728"/>
              </a:cxn>
              <a:cxn ang="0">
                <a:pos x="298" y="740"/>
              </a:cxn>
              <a:cxn ang="0">
                <a:pos x="262" y="775"/>
              </a:cxn>
              <a:cxn ang="0">
                <a:pos x="235" y="770"/>
              </a:cxn>
              <a:cxn ang="0">
                <a:pos x="217" y="796"/>
              </a:cxn>
              <a:cxn ang="0">
                <a:pos x="193" y="841"/>
              </a:cxn>
              <a:cxn ang="0">
                <a:pos x="190" y="865"/>
              </a:cxn>
              <a:cxn ang="0">
                <a:pos x="150" y="880"/>
              </a:cxn>
              <a:cxn ang="0">
                <a:pos x="114" y="761"/>
              </a:cxn>
              <a:cxn ang="0">
                <a:pos x="93" y="695"/>
              </a:cxn>
              <a:cxn ang="0">
                <a:pos x="72" y="630"/>
              </a:cxn>
              <a:cxn ang="0">
                <a:pos x="69" y="597"/>
              </a:cxn>
              <a:cxn ang="0">
                <a:pos x="63" y="561"/>
              </a:cxn>
              <a:cxn ang="0">
                <a:pos x="60" y="532"/>
              </a:cxn>
              <a:cxn ang="0">
                <a:pos x="93" y="484"/>
              </a:cxn>
              <a:cxn ang="0">
                <a:pos x="144" y="493"/>
              </a:cxn>
              <a:cxn ang="0">
                <a:pos x="153" y="469"/>
              </a:cxn>
              <a:cxn ang="0">
                <a:pos x="99" y="448"/>
              </a:cxn>
              <a:cxn ang="0">
                <a:pos x="108" y="431"/>
              </a:cxn>
              <a:cxn ang="0">
                <a:pos x="78" y="413"/>
              </a:cxn>
              <a:cxn ang="0">
                <a:pos x="48" y="383"/>
              </a:cxn>
              <a:cxn ang="0">
                <a:pos x="39" y="321"/>
              </a:cxn>
              <a:cxn ang="0">
                <a:pos x="0" y="273"/>
              </a:cxn>
            </a:cxnLst>
            <a:rect l="0" t="0" r="r" b="b"/>
            <a:pathLst>
              <a:path w="475" h="881">
                <a:moveTo>
                  <a:pt x="0" y="273"/>
                </a:moveTo>
                <a:lnTo>
                  <a:pt x="12" y="264"/>
                </a:lnTo>
                <a:lnTo>
                  <a:pt x="39" y="234"/>
                </a:lnTo>
                <a:lnTo>
                  <a:pt x="51" y="228"/>
                </a:lnTo>
                <a:lnTo>
                  <a:pt x="60" y="222"/>
                </a:lnTo>
                <a:lnTo>
                  <a:pt x="63" y="217"/>
                </a:lnTo>
                <a:lnTo>
                  <a:pt x="72" y="214"/>
                </a:lnTo>
                <a:lnTo>
                  <a:pt x="87" y="225"/>
                </a:lnTo>
                <a:lnTo>
                  <a:pt x="93" y="220"/>
                </a:lnTo>
                <a:lnTo>
                  <a:pt x="102" y="199"/>
                </a:lnTo>
                <a:lnTo>
                  <a:pt x="111" y="193"/>
                </a:lnTo>
                <a:lnTo>
                  <a:pt x="108" y="145"/>
                </a:lnTo>
                <a:lnTo>
                  <a:pt x="102" y="136"/>
                </a:lnTo>
                <a:lnTo>
                  <a:pt x="93" y="139"/>
                </a:lnTo>
                <a:lnTo>
                  <a:pt x="78" y="130"/>
                </a:lnTo>
                <a:lnTo>
                  <a:pt x="78" y="130"/>
                </a:lnTo>
                <a:lnTo>
                  <a:pt x="78" y="142"/>
                </a:lnTo>
                <a:lnTo>
                  <a:pt x="72" y="148"/>
                </a:lnTo>
                <a:lnTo>
                  <a:pt x="66" y="145"/>
                </a:lnTo>
                <a:lnTo>
                  <a:pt x="60" y="145"/>
                </a:lnTo>
                <a:lnTo>
                  <a:pt x="54" y="118"/>
                </a:lnTo>
                <a:lnTo>
                  <a:pt x="57" y="112"/>
                </a:lnTo>
                <a:lnTo>
                  <a:pt x="72" y="104"/>
                </a:lnTo>
                <a:lnTo>
                  <a:pt x="81" y="92"/>
                </a:lnTo>
                <a:lnTo>
                  <a:pt x="87" y="86"/>
                </a:lnTo>
                <a:lnTo>
                  <a:pt x="108" y="83"/>
                </a:lnTo>
                <a:lnTo>
                  <a:pt x="135" y="74"/>
                </a:lnTo>
                <a:lnTo>
                  <a:pt x="138" y="53"/>
                </a:lnTo>
                <a:lnTo>
                  <a:pt x="147" y="17"/>
                </a:lnTo>
                <a:lnTo>
                  <a:pt x="175" y="5"/>
                </a:lnTo>
                <a:lnTo>
                  <a:pt x="187" y="17"/>
                </a:lnTo>
                <a:lnTo>
                  <a:pt x="202" y="29"/>
                </a:lnTo>
                <a:lnTo>
                  <a:pt x="211" y="14"/>
                </a:lnTo>
                <a:lnTo>
                  <a:pt x="226" y="0"/>
                </a:lnTo>
                <a:lnTo>
                  <a:pt x="244" y="20"/>
                </a:lnTo>
                <a:lnTo>
                  <a:pt x="220" y="50"/>
                </a:lnTo>
                <a:lnTo>
                  <a:pt x="226" y="65"/>
                </a:lnTo>
                <a:lnTo>
                  <a:pt x="241" y="74"/>
                </a:lnTo>
                <a:lnTo>
                  <a:pt x="244" y="104"/>
                </a:lnTo>
                <a:lnTo>
                  <a:pt x="253" y="127"/>
                </a:lnTo>
                <a:lnTo>
                  <a:pt x="256" y="130"/>
                </a:lnTo>
                <a:lnTo>
                  <a:pt x="256" y="136"/>
                </a:lnTo>
                <a:lnTo>
                  <a:pt x="259" y="136"/>
                </a:lnTo>
                <a:lnTo>
                  <a:pt x="256" y="148"/>
                </a:lnTo>
                <a:lnTo>
                  <a:pt x="247" y="157"/>
                </a:lnTo>
                <a:lnTo>
                  <a:pt x="247" y="166"/>
                </a:lnTo>
                <a:lnTo>
                  <a:pt x="265" y="175"/>
                </a:lnTo>
                <a:lnTo>
                  <a:pt x="265" y="178"/>
                </a:lnTo>
                <a:lnTo>
                  <a:pt x="271" y="181"/>
                </a:lnTo>
                <a:lnTo>
                  <a:pt x="271" y="184"/>
                </a:lnTo>
                <a:lnTo>
                  <a:pt x="262" y="193"/>
                </a:lnTo>
                <a:lnTo>
                  <a:pt x="262" y="214"/>
                </a:lnTo>
                <a:lnTo>
                  <a:pt x="265" y="217"/>
                </a:lnTo>
                <a:lnTo>
                  <a:pt x="274" y="217"/>
                </a:lnTo>
                <a:lnTo>
                  <a:pt x="301" y="225"/>
                </a:lnTo>
                <a:lnTo>
                  <a:pt x="298" y="240"/>
                </a:lnTo>
                <a:lnTo>
                  <a:pt x="307" y="246"/>
                </a:lnTo>
                <a:lnTo>
                  <a:pt x="304" y="267"/>
                </a:lnTo>
                <a:lnTo>
                  <a:pt x="307" y="282"/>
                </a:lnTo>
                <a:lnTo>
                  <a:pt x="313" y="282"/>
                </a:lnTo>
                <a:lnTo>
                  <a:pt x="320" y="288"/>
                </a:lnTo>
                <a:lnTo>
                  <a:pt x="323" y="291"/>
                </a:lnTo>
                <a:lnTo>
                  <a:pt x="338" y="303"/>
                </a:lnTo>
                <a:lnTo>
                  <a:pt x="341" y="309"/>
                </a:lnTo>
                <a:lnTo>
                  <a:pt x="347" y="330"/>
                </a:lnTo>
                <a:lnTo>
                  <a:pt x="362" y="330"/>
                </a:lnTo>
                <a:lnTo>
                  <a:pt x="377" y="330"/>
                </a:lnTo>
                <a:lnTo>
                  <a:pt x="386" y="344"/>
                </a:lnTo>
                <a:lnTo>
                  <a:pt x="392" y="347"/>
                </a:lnTo>
                <a:lnTo>
                  <a:pt x="395" y="341"/>
                </a:lnTo>
                <a:lnTo>
                  <a:pt x="401" y="338"/>
                </a:lnTo>
                <a:lnTo>
                  <a:pt x="407" y="335"/>
                </a:lnTo>
                <a:lnTo>
                  <a:pt x="413" y="335"/>
                </a:lnTo>
                <a:lnTo>
                  <a:pt x="428" y="335"/>
                </a:lnTo>
                <a:lnTo>
                  <a:pt x="440" y="341"/>
                </a:lnTo>
                <a:lnTo>
                  <a:pt x="440" y="353"/>
                </a:lnTo>
                <a:lnTo>
                  <a:pt x="443" y="413"/>
                </a:lnTo>
                <a:lnTo>
                  <a:pt x="446" y="422"/>
                </a:lnTo>
                <a:lnTo>
                  <a:pt x="446" y="440"/>
                </a:lnTo>
                <a:lnTo>
                  <a:pt x="474" y="440"/>
                </a:lnTo>
                <a:lnTo>
                  <a:pt x="470" y="451"/>
                </a:lnTo>
                <a:lnTo>
                  <a:pt x="431" y="484"/>
                </a:lnTo>
                <a:lnTo>
                  <a:pt x="386" y="520"/>
                </a:lnTo>
                <a:lnTo>
                  <a:pt x="383" y="520"/>
                </a:lnTo>
                <a:lnTo>
                  <a:pt x="374" y="526"/>
                </a:lnTo>
                <a:lnTo>
                  <a:pt x="368" y="523"/>
                </a:lnTo>
                <a:lnTo>
                  <a:pt x="359" y="523"/>
                </a:lnTo>
                <a:lnTo>
                  <a:pt x="356" y="523"/>
                </a:lnTo>
                <a:lnTo>
                  <a:pt x="353" y="532"/>
                </a:lnTo>
                <a:lnTo>
                  <a:pt x="344" y="538"/>
                </a:lnTo>
                <a:lnTo>
                  <a:pt x="344" y="547"/>
                </a:lnTo>
                <a:lnTo>
                  <a:pt x="347" y="552"/>
                </a:lnTo>
                <a:lnTo>
                  <a:pt x="344" y="558"/>
                </a:lnTo>
                <a:lnTo>
                  <a:pt x="344" y="567"/>
                </a:lnTo>
                <a:lnTo>
                  <a:pt x="347" y="570"/>
                </a:lnTo>
                <a:lnTo>
                  <a:pt x="344" y="573"/>
                </a:lnTo>
                <a:lnTo>
                  <a:pt x="332" y="573"/>
                </a:lnTo>
                <a:lnTo>
                  <a:pt x="320" y="576"/>
                </a:lnTo>
                <a:lnTo>
                  <a:pt x="313" y="582"/>
                </a:lnTo>
                <a:lnTo>
                  <a:pt x="301" y="588"/>
                </a:lnTo>
                <a:lnTo>
                  <a:pt x="292" y="591"/>
                </a:lnTo>
                <a:lnTo>
                  <a:pt x="292" y="594"/>
                </a:lnTo>
                <a:lnTo>
                  <a:pt x="289" y="603"/>
                </a:lnTo>
                <a:lnTo>
                  <a:pt x="283" y="606"/>
                </a:lnTo>
                <a:lnTo>
                  <a:pt x="280" y="609"/>
                </a:lnTo>
                <a:lnTo>
                  <a:pt x="277" y="606"/>
                </a:lnTo>
                <a:lnTo>
                  <a:pt x="271" y="606"/>
                </a:lnTo>
                <a:lnTo>
                  <a:pt x="256" y="615"/>
                </a:lnTo>
                <a:lnTo>
                  <a:pt x="253" y="624"/>
                </a:lnTo>
                <a:lnTo>
                  <a:pt x="256" y="624"/>
                </a:lnTo>
                <a:lnTo>
                  <a:pt x="271" y="630"/>
                </a:lnTo>
                <a:lnTo>
                  <a:pt x="274" y="642"/>
                </a:lnTo>
                <a:lnTo>
                  <a:pt x="280" y="657"/>
                </a:lnTo>
                <a:lnTo>
                  <a:pt x="274" y="665"/>
                </a:lnTo>
                <a:lnTo>
                  <a:pt x="268" y="680"/>
                </a:lnTo>
                <a:lnTo>
                  <a:pt x="268" y="701"/>
                </a:lnTo>
                <a:lnTo>
                  <a:pt x="271" y="713"/>
                </a:lnTo>
                <a:lnTo>
                  <a:pt x="274" y="716"/>
                </a:lnTo>
                <a:lnTo>
                  <a:pt x="280" y="719"/>
                </a:lnTo>
                <a:lnTo>
                  <a:pt x="289" y="728"/>
                </a:lnTo>
                <a:lnTo>
                  <a:pt x="295" y="734"/>
                </a:lnTo>
                <a:lnTo>
                  <a:pt x="298" y="734"/>
                </a:lnTo>
                <a:lnTo>
                  <a:pt x="301" y="737"/>
                </a:lnTo>
                <a:lnTo>
                  <a:pt x="298" y="740"/>
                </a:lnTo>
                <a:lnTo>
                  <a:pt x="292" y="761"/>
                </a:lnTo>
                <a:lnTo>
                  <a:pt x="274" y="764"/>
                </a:lnTo>
                <a:lnTo>
                  <a:pt x="268" y="772"/>
                </a:lnTo>
                <a:lnTo>
                  <a:pt x="262" y="775"/>
                </a:lnTo>
                <a:lnTo>
                  <a:pt x="250" y="770"/>
                </a:lnTo>
                <a:lnTo>
                  <a:pt x="244" y="770"/>
                </a:lnTo>
                <a:lnTo>
                  <a:pt x="241" y="770"/>
                </a:lnTo>
                <a:lnTo>
                  <a:pt x="235" y="770"/>
                </a:lnTo>
                <a:lnTo>
                  <a:pt x="232" y="770"/>
                </a:lnTo>
                <a:lnTo>
                  <a:pt x="226" y="772"/>
                </a:lnTo>
                <a:lnTo>
                  <a:pt x="226" y="775"/>
                </a:lnTo>
                <a:lnTo>
                  <a:pt x="217" y="796"/>
                </a:lnTo>
                <a:lnTo>
                  <a:pt x="217" y="841"/>
                </a:lnTo>
                <a:lnTo>
                  <a:pt x="211" y="847"/>
                </a:lnTo>
                <a:lnTo>
                  <a:pt x="208" y="847"/>
                </a:lnTo>
                <a:lnTo>
                  <a:pt x="193" y="841"/>
                </a:lnTo>
                <a:lnTo>
                  <a:pt x="187" y="844"/>
                </a:lnTo>
                <a:lnTo>
                  <a:pt x="184" y="850"/>
                </a:lnTo>
                <a:lnTo>
                  <a:pt x="187" y="853"/>
                </a:lnTo>
                <a:lnTo>
                  <a:pt x="190" y="865"/>
                </a:lnTo>
                <a:lnTo>
                  <a:pt x="181" y="874"/>
                </a:lnTo>
                <a:lnTo>
                  <a:pt x="181" y="871"/>
                </a:lnTo>
                <a:lnTo>
                  <a:pt x="150" y="868"/>
                </a:lnTo>
                <a:lnTo>
                  <a:pt x="150" y="880"/>
                </a:lnTo>
                <a:lnTo>
                  <a:pt x="120" y="877"/>
                </a:lnTo>
                <a:lnTo>
                  <a:pt x="117" y="868"/>
                </a:lnTo>
                <a:lnTo>
                  <a:pt x="117" y="775"/>
                </a:lnTo>
                <a:lnTo>
                  <a:pt x="114" y="761"/>
                </a:lnTo>
                <a:lnTo>
                  <a:pt x="108" y="743"/>
                </a:lnTo>
                <a:lnTo>
                  <a:pt x="96" y="731"/>
                </a:lnTo>
                <a:lnTo>
                  <a:pt x="93" y="722"/>
                </a:lnTo>
                <a:lnTo>
                  <a:pt x="93" y="695"/>
                </a:lnTo>
                <a:lnTo>
                  <a:pt x="93" y="683"/>
                </a:lnTo>
                <a:lnTo>
                  <a:pt x="93" y="665"/>
                </a:lnTo>
                <a:lnTo>
                  <a:pt x="90" y="660"/>
                </a:lnTo>
                <a:lnTo>
                  <a:pt x="72" y="630"/>
                </a:lnTo>
                <a:lnTo>
                  <a:pt x="63" y="621"/>
                </a:lnTo>
                <a:lnTo>
                  <a:pt x="69" y="615"/>
                </a:lnTo>
                <a:lnTo>
                  <a:pt x="72" y="603"/>
                </a:lnTo>
                <a:lnTo>
                  <a:pt x="69" y="597"/>
                </a:lnTo>
                <a:lnTo>
                  <a:pt x="69" y="591"/>
                </a:lnTo>
                <a:lnTo>
                  <a:pt x="69" y="585"/>
                </a:lnTo>
                <a:lnTo>
                  <a:pt x="63" y="567"/>
                </a:lnTo>
                <a:lnTo>
                  <a:pt x="63" y="561"/>
                </a:lnTo>
                <a:lnTo>
                  <a:pt x="69" y="555"/>
                </a:lnTo>
                <a:lnTo>
                  <a:pt x="72" y="550"/>
                </a:lnTo>
                <a:lnTo>
                  <a:pt x="72" y="538"/>
                </a:lnTo>
                <a:lnTo>
                  <a:pt x="60" y="532"/>
                </a:lnTo>
                <a:lnTo>
                  <a:pt x="60" y="517"/>
                </a:lnTo>
                <a:lnTo>
                  <a:pt x="63" y="505"/>
                </a:lnTo>
                <a:lnTo>
                  <a:pt x="72" y="496"/>
                </a:lnTo>
                <a:lnTo>
                  <a:pt x="93" y="484"/>
                </a:lnTo>
                <a:lnTo>
                  <a:pt x="108" y="493"/>
                </a:lnTo>
                <a:lnTo>
                  <a:pt x="135" y="496"/>
                </a:lnTo>
                <a:lnTo>
                  <a:pt x="135" y="493"/>
                </a:lnTo>
                <a:lnTo>
                  <a:pt x="144" y="493"/>
                </a:lnTo>
                <a:lnTo>
                  <a:pt x="156" y="493"/>
                </a:lnTo>
                <a:lnTo>
                  <a:pt x="166" y="484"/>
                </a:lnTo>
                <a:lnTo>
                  <a:pt x="166" y="478"/>
                </a:lnTo>
                <a:lnTo>
                  <a:pt x="153" y="469"/>
                </a:lnTo>
                <a:lnTo>
                  <a:pt x="147" y="472"/>
                </a:lnTo>
                <a:lnTo>
                  <a:pt x="123" y="466"/>
                </a:lnTo>
                <a:lnTo>
                  <a:pt x="126" y="457"/>
                </a:lnTo>
                <a:lnTo>
                  <a:pt x="99" y="448"/>
                </a:lnTo>
                <a:lnTo>
                  <a:pt x="93" y="442"/>
                </a:lnTo>
                <a:lnTo>
                  <a:pt x="99" y="434"/>
                </a:lnTo>
                <a:lnTo>
                  <a:pt x="111" y="437"/>
                </a:lnTo>
                <a:lnTo>
                  <a:pt x="108" y="431"/>
                </a:lnTo>
                <a:lnTo>
                  <a:pt x="102" y="422"/>
                </a:lnTo>
                <a:lnTo>
                  <a:pt x="96" y="422"/>
                </a:lnTo>
                <a:lnTo>
                  <a:pt x="93" y="422"/>
                </a:lnTo>
                <a:lnTo>
                  <a:pt x="78" y="413"/>
                </a:lnTo>
                <a:lnTo>
                  <a:pt x="60" y="395"/>
                </a:lnTo>
                <a:lnTo>
                  <a:pt x="60" y="392"/>
                </a:lnTo>
                <a:lnTo>
                  <a:pt x="51" y="386"/>
                </a:lnTo>
                <a:lnTo>
                  <a:pt x="48" y="383"/>
                </a:lnTo>
                <a:lnTo>
                  <a:pt x="57" y="356"/>
                </a:lnTo>
                <a:lnTo>
                  <a:pt x="45" y="350"/>
                </a:lnTo>
                <a:lnTo>
                  <a:pt x="48" y="341"/>
                </a:lnTo>
                <a:lnTo>
                  <a:pt x="39" y="321"/>
                </a:lnTo>
                <a:lnTo>
                  <a:pt x="18" y="315"/>
                </a:lnTo>
                <a:lnTo>
                  <a:pt x="15" y="303"/>
                </a:lnTo>
                <a:lnTo>
                  <a:pt x="6" y="291"/>
                </a:lnTo>
                <a:lnTo>
                  <a:pt x="0" y="273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4" name="Freeform 144">
            <a:hlinkClick r:id="" action="ppaction://noaction"/>
            <a:extLst>
              <a:ext uri="{FF2B5EF4-FFF2-40B4-BE49-F238E27FC236}">
                <a16:creationId xmlns:a16="http://schemas.microsoft.com/office/drawing/2014/main" id="{7707DEC2-4873-DA36-6540-702B8D5A4889}"/>
              </a:ext>
            </a:extLst>
          </p:cNvPr>
          <p:cNvSpPr>
            <a:spLocks/>
          </p:cNvSpPr>
          <p:nvPr/>
        </p:nvSpPr>
        <p:spPr bwMode="auto">
          <a:xfrm>
            <a:off x="3889493" y="3000714"/>
            <a:ext cx="689175" cy="1328243"/>
          </a:xfrm>
          <a:custGeom>
            <a:avLst/>
            <a:gdLst/>
            <a:ahLst/>
            <a:cxnLst>
              <a:cxn ang="0">
                <a:pos x="503" y="381"/>
              </a:cxn>
              <a:cxn ang="0">
                <a:pos x="455" y="494"/>
              </a:cxn>
              <a:cxn ang="0">
                <a:pos x="431" y="538"/>
              </a:cxn>
              <a:cxn ang="0">
                <a:pos x="416" y="595"/>
              </a:cxn>
              <a:cxn ang="0">
                <a:pos x="419" y="628"/>
              </a:cxn>
              <a:cxn ang="0">
                <a:pos x="413" y="717"/>
              </a:cxn>
              <a:cxn ang="0">
                <a:pos x="428" y="860"/>
              </a:cxn>
              <a:cxn ang="0">
                <a:pos x="431" y="878"/>
              </a:cxn>
              <a:cxn ang="0">
                <a:pos x="434" y="896"/>
              </a:cxn>
              <a:cxn ang="0">
                <a:pos x="431" y="925"/>
              </a:cxn>
              <a:cxn ang="0">
                <a:pos x="425" y="949"/>
              </a:cxn>
              <a:cxn ang="0">
                <a:pos x="413" y="958"/>
              </a:cxn>
              <a:cxn ang="0">
                <a:pos x="407" y="988"/>
              </a:cxn>
              <a:cxn ang="0">
                <a:pos x="422" y="994"/>
              </a:cxn>
              <a:cxn ang="0">
                <a:pos x="428" y="1033"/>
              </a:cxn>
              <a:cxn ang="0">
                <a:pos x="416" y="1042"/>
              </a:cxn>
              <a:cxn ang="0">
                <a:pos x="383" y="1009"/>
              </a:cxn>
              <a:cxn ang="0">
                <a:pos x="368" y="1003"/>
              </a:cxn>
              <a:cxn ang="0">
                <a:pos x="347" y="1012"/>
              </a:cxn>
              <a:cxn ang="0">
                <a:pos x="328" y="1012"/>
              </a:cxn>
              <a:cxn ang="0">
                <a:pos x="313" y="1012"/>
              </a:cxn>
              <a:cxn ang="0">
                <a:pos x="199" y="1012"/>
              </a:cxn>
              <a:cxn ang="0">
                <a:pos x="156" y="1009"/>
              </a:cxn>
              <a:cxn ang="0">
                <a:pos x="120" y="955"/>
              </a:cxn>
              <a:cxn ang="0">
                <a:pos x="111" y="970"/>
              </a:cxn>
              <a:cxn ang="0">
                <a:pos x="18" y="931"/>
              </a:cxn>
              <a:cxn ang="0">
                <a:pos x="36" y="887"/>
              </a:cxn>
              <a:cxn ang="0">
                <a:pos x="9" y="866"/>
              </a:cxn>
              <a:cxn ang="0">
                <a:pos x="9" y="845"/>
              </a:cxn>
              <a:cxn ang="0">
                <a:pos x="12" y="821"/>
              </a:cxn>
              <a:cxn ang="0">
                <a:pos x="36" y="777"/>
              </a:cxn>
              <a:cxn ang="0">
                <a:pos x="54" y="750"/>
              </a:cxn>
              <a:cxn ang="0">
                <a:pos x="81" y="756"/>
              </a:cxn>
              <a:cxn ang="0">
                <a:pos x="117" y="720"/>
              </a:cxn>
              <a:cxn ang="0">
                <a:pos x="108" y="708"/>
              </a:cxn>
              <a:cxn ang="0">
                <a:pos x="87" y="681"/>
              </a:cxn>
              <a:cxn ang="0">
                <a:pos x="93" y="622"/>
              </a:cxn>
              <a:cxn ang="0">
                <a:pos x="75" y="595"/>
              </a:cxn>
              <a:cxn ang="0">
                <a:pos x="102" y="586"/>
              </a:cxn>
              <a:cxn ang="0">
                <a:pos x="120" y="568"/>
              </a:cxn>
              <a:cxn ang="0">
                <a:pos x="162" y="553"/>
              </a:cxn>
              <a:cxn ang="0">
                <a:pos x="165" y="532"/>
              </a:cxn>
              <a:cxn ang="0">
                <a:pos x="175" y="503"/>
              </a:cxn>
              <a:cxn ang="0">
                <a:pos x="202" y="500"/>
              </a:cxn>
              <a:cxn ang="0">
                <a:pos x="292" y="419"/>
              </a:cxn>
              <a:cxn ang="0">
                <a:pos x="259" y="333"/>
              </a:cxn>
              <a:cxn ang="0">
                <a:pos x="226" y="315"/>
              </a:cxn>
              <a:cxn ang="0">
                <a:pos x="205" y="324"/>
              </a:cxn>
              <a:cxn ang="0">
                <a:pos x="159" y="288"/>
              </a:cxn>
              <a:cxn ang="0">
                <a:pos x="132" y="262"/>
              </a:cxn>
              <a:cxn ang="0">
                <a:pos x="117" y="220"/>
              </a:cxn>
              <a:cxn ang="0">
                <a:pos x="81" y="193"/>
              </a:cxn>
              <a:cxn ang="0">
                <a:pos x="84" y="157"/>
              </a:cxn>
              <a:cxn ang="0">
                <a:pos x="75" y="128"/>
              </a:cxn>
              <a:cxn ang="0">
                <a:pos x="72" y="107"/>
              </a:cxn>
              <a:cxn ang="0">
                <a:pos x="39" y="29"/>
              </a:cxn>
              <a:cxn ang="0">
                <a:pos x="108" y="44"/>
              </a:cxn>
              <a:cxn ang="0">
                <a:pos x="165" y="217"/>
              </a:cxn>
              <a:cxn ang="0">
                <a:pos x="247" y="279"/>
              </a:cxn>
              <a:cxn ang="0">
                <a:pos x="322" y="312"/>
              </a:cxn>
              <a:cxn ang="0">
                <a:pos x="476" y="348"/>
              </a:cxn>
            </a:cxnLst>
            <a:rect l="0" t="0" r="r" b="b"/>
            <a:pathLst>
              <a:path w="511" h="1049">
                <a:moveTo>
                  <a:pt x="510" y="321"/>
                </a:moveTo>
                <a:lnTo>
                  <a:pt x="506" y="360"/>
                </a:lnTo>
                <a:lnTo>
                  <a:pt x="503" y="369"/>
                </a:lnTo>
                <a:lnTo>
                  <a:pt x="503" y="381"/>
                </a:lnTo>
                <a:lnTo>
                  <a:pt x="494" y="416"/>
                </a:lnTo>
                <a:lnTo>
                  <a:pt x="488" y="428"/>
                </a:lnTo>
                <a:lnTo>
                  <a:pt x="473" y="455"/>
                </a:lnTo>
                <a:lnTo>
                  <a:pt x="455" y="494"/>
                </a:lnTo>
                <a:lnTo>
                  <a:pt x="443" y="529"/>
                </a:lnTo>
                <a:lnTo>
                  <a:pt x="440" y="526"/>
                </a:lnTo>
                <a:lnTo>
                  <a:pt x="431" y="535"/>
                </a:lnTo>
                <a:lnTo>
                  <a:pt x="431" y="538"/>
                </a:lnTo>
                <a:lnTo>
                  <a:pt x="422" y="556"/>
                </a:lnTo>
                <a:lnTo>
                  <a:pt x="422" y="562"/>
                </a:lnTo>
                <a:lnTo>
                  <a:pt x="422" y="574"/>
                </a:lnTo>
                <a:lnTo>
                  <a:pt x="416" y="595"/>
                </a:lnTo>
                <a:lnTo>
                  <a:pt x="413" y="595"/>
                </a:lnTo>
                <a:lnTo>
                  <a:pt x="401" y="607"/>
                </a:lnTo>
                <a:lnTo>
                  <a:pt x="407" y="625"/>
                </a:lnTo>
                <a:lnTo>
                  <a:pt x="419" y="628"/>
                </a:lnTo>
                <a:lnTo>
                  <a:pt x="422" y="646"/>
                </a:lnTo>
                <a:lnTo>
                  <a:pt x="410" y="702"/>
                </a:lnTo>
                <a:lnTo>
                  <a:pt x="410" y="711"/>
                </a:lnTo>
                <a:lnTo>
                  <a:pt x="413" y="717"/>
                </a:lnTo>
                <a:lnTo>
                  <a:pt x="413" y="723"/>
                </a:lnTo>
                <a:lnTo>
                  <a:pt x="416" y="777"/>
                </a:lnTo>
                <a:lnTo>
                  <a:pt x="413" y="783"/>
                </a:lnTo>
                <a:lnTo>
                  <a:pt x="428" y="860"/>
                </a:lnTo>
                <a:lnTo>
                  <a:pt x="431" y="866"/>
                </a:lnTo>
                <a:lnTo>
                  <a:pt x="431" y="869"/>
                </a:lnTo>
                <a:lnTo>
                  <a:pt x="431" y="875"/>
                </a:lnTo>
                <a:lnTo>
                  <a:pt x="431" y="878"/>
                </a:lnTo>
                <a:lnTo>
                  <a:pt x="434" y="884"/>
                </a:lnTo>
                <a:lnTo>
                  <a:pt x="434" y="890"/>
                </a:lnTo>
                <a:lnTo>
                  <a:pt x="434" y="893"/>
                </a:lnTo>
                <a:lnTo>
                  <a:pt x="434" y="896"/>
                </a:lnTo>
                <a:lnTo>
                  <a:pt x="437" y="919"/>
                </a:lnTo>
                <a:lnTo>
                  <a:pt x="434" y="919"/>
                </a:lnTo>
                <a:lnTo>
                  <a:pt x="431" y="919"/>
                </a:lnTo>
                <a:lnTo>
                  <a:pt x="431" y="925"/>
                </a:lnTo>
                <a:lnTo>
                  <a:pt x="428" y="937"/>
                </a:lnTo>
                <a:lnTo>
                  <a:pt x="431" y="940"/>
                </a:lnTo>
                <a:lnTo>
                  <a:pt x="431" y="946"/>
                </a:lnTo>
                <a:lnTo>
                  <a:pt x="425" y="949"/>
                </a:lnTo>
                <a:lnTo>
                  <a:pt x="422" y="949"/>
                </a:lnTo>
                <a:lnTo>
                  <a:pt x="422" y="952"/>
                </a:lnTo>
                <a:lnTo>
                  <a:pt x="416" y="949"/>
                </a:lnTo>
                <a:lnTo>
                  <a:pt x="413" y="958"/>
                </a:lnTo>
                <a:lnTo>
                  <a:pt x="410" y="967"/>
                </a:lnTo>
                <a:lnTo>
                  <a:pt x="413" y="967"/>
                </a:lnTo>
                <a:lnTo>
                  <a:pt x="410" y="970"/>
                </a:lnTo>
                <a:lnTo>
                  <a:pt x="407" y="988"/>
                </a:lnTo>
                <a:lnTo>
                  <a:pt x="413" y="997"/>
                </a:lnTo>
                <a:lnTo>
                  <a:pt x="416" y="997"/>
                </a:lnTo>
                <a:lnTo>
                  <a:pt x="419" y="994"/>
                </a:lnTo>
                <a:lnTo>
                  <a:pt x="422" y="994"/>
                </a:lnTo>
                <a:lnTo>
                  <a:pt x="422" y="1006"/>
                </a:lnTo>
                <a:lnTo>
                  <a:pt x="425" y="1015"/>
                </a:lnTo>
                <a:lnTo>
                  <a:pt x="425" y="1027"/>
                </a:lnTo>
                <a:lnTo>
                  <a:pt x="428" y="1033"/>
                </a:lnTo>
                <a:lnTo>
                  <a:pt x="431" y="1039"/>
                </a:lnTo>
                <a:lnTo>
                  <a:pt x="434" y="1045"/>
                </a:lnTo>
                <a:lnTo>
                  <a:pt x="425" y="1048"/>
                </a:lnTo>
                <a:lnTo>
                  <a:pt x="416" y="1042"/>
                </a:lnTo>
                <a:lnTo>
                  <a:pt x="401" y="1027"/>
                </a:lnTo>
                <a:lnTo>
                  <a:pt x="395" y="1021"/>
                </a:lnTo>
                <a:lnTo>
                  <a:pt x="389" y="1018"/>
                </a:lnTo>
                <a:lnTo>
                  <a:pt x="383" y="1009"/>
                </a:lnTo>
                <a:lnTo>
                  <a:pt x="380" y="1006"/>
                </a:lnTo>
                <a:lnTo>
                  <a:pt x="374" y="1006"/>
                </a:lnTo>
                <a:lnTo>
                  <a:pt x="371" y="1003"/>
                </a:lnTo>
                <a:lnTo>
                  <a:pt x="368" y="1003"/>
                </a:lnTo>
                <a:lnTo>
                  <a:pt x="362" y="1009"/>
                </a:lnTo>
                <a:lnTo>
                  <a:pt x="359" y="1015"/>
                </a:lnTo>
                <a:lnTo>
                  <a:pt x="350" y="1012"/>
                </a:lnTo>
                <a:lnTo>
                  <a:pt x="347" y="1012"/>
                </a:lnTo>
                <a:lnTo>
                  <a:pt x="337" y="1012"/>
                </a:lnTo>
                <a:lnTo>
                  <a:pt x="331" y="1015"/>
                </a:lnTo>
                <a:lnTo>
                  <a:pt x="331" y="1012"/>
                </a:lnTo>
                <a:lnTo>
                  <a:pt x="328" y="1012"/>
                </a:lnTo>
                <a:lnTo>
                  <a:pt x="328" y="1012"/>
                </a:lnTo>
                <a:lnTo>
                  <a:pt x="319" y="1012"/>
                </a:lnTo>
                <a:lnTo>
                  <a:pt x="313" y="1012"/>
                </a:lnTo>
                <a:lnTo>
                  <a:pt x="313" y="1012"/>
                </a:lnTo>
                <a:lnTo>
                  <a:pt x="247" y="1018"/>
                </a:lnTo>
                <a:lnTo>
                  <a:pt x="250" y="1015"/>
                </a:lnTo>
                <a:lnTo>
                  <a:pt x="223" y="1021"/>
                </a:lnTo>
                <a:lnTo>
                  <a:pt x="199" y="1012"/>
                </a:lnTo>
                <a:lnTo>
                  <a:pt x="187" y="1015"/>
                </a:lnTo>
                <a:lnTo>
                  <a:pt x="175" y="1012"/>
                </a:lnTo>
                <a:lnTo>
                  <a:pt x="165" y="1012"/>
                </a:lnTo>
                <a:lnTo>
                  <a:pt x="156" y="1009"/>
                </a:lnTo>
                <a:lnTo>
                  <a:pt x="150" y="997"/>
                </a:lnTo>
                <a:lnTo>
                  <a:pt x="147" y="985"/>
                </a:lnTo>
                <a:lnTo>
                  <a:pt x="138" y="967"/>
                </a:lnTo>
                <a:lnTo>
                  <a:pt x="120" y="955"/>
                </a:lnTo>
                <a:lnTo>
                  <a:pt x="108" y="955"/>
                </a:lnTo>
                <a:lnTo>
                  <a:pt x="108" y="958"/>
                </a:lnTo>
                <a:lnTo>
                  <a:pt x="111" y="967"/>
                </a:lnTo>
                <a:lnTo>
                  <a:pt x="111" y="970"/>
                </a:lnTo>
                <a:lnTo>
                  <a:pt x="48" y="949"/>
                </a:lnTo>
                <a:lnTo>
                  <a:pt x="24" y="940"/>
                </a:lnTo>
                <a:lnTo>
                  <a:pt x="21" y="937"/>
                </a:lnTo>
                <a:lnTo>
                  <a:pt x="18" y="931"/>
                </a:lnTo>
                <a:lnTo>
                  <a:pt x="21" y="911"/>
                </a:lnTo>
                <a:lnTo>
                  <a:pt x="33" y="908"/>
                </a:lnTo>
                <a:lnTo>
                  <a:pt x="36" y="905"/>
                </a:lnTo>
                <a:lnTo>
                  <a:pt x="36" y="887"/>
                </a:lnTo>
                <a:lnTo>
                  <a:pt x="24" y="875"/>
                </a:lnTo>
                <a:lnTo>
                  <a:pt x="21" y="869"/>
                </a:lnTo>
                <a:lnTo>
                  <a:pt x="21" y="866"/>
                </a:lnTo>
                <a:lnTo>
                  <a:pt x="9" y="866"/>
                </a:lnTo>
                <a:lnTo>
                  <a:pt x="3" y="866"/>
                </a:lnTo>
                <a:lnTo>
                  <a:pt x="3" y="860"/>
                </a:lnTo>
                <a:lnTo>
                  <a:pt x="0" y="854"/>
                </a:lnTo>
                <a:lnTo>
                  <a:pt x="9" y="845"/>
                </a:lnTo>
                <a:lnTo>
                  <a:pt x="6" y="833"/>
                </a:lnTo>
                <a:lnTo>
                  <a:pt x="3" y="830"/>
                </a:lnTo>
                <a:lnTo>
                  <a:pt x="6" y="824"/>
                </a:lnTo>
                <a:lnTo>
                  <a:pt x="12" y="821"/>
                </a:lnTo>
                <a:lnTo>
                  <a:pt x="27" y="827"/>
                </a:lnTo>
                <a:lnTo>
                  <a:pt x="30" y="827"/>
                </a:lnTo>
                <a:lnTo>
                  <a:pt x="36" y="821"/>
                </a:lnTo>
                <a:lnTo>
                  <a:pt x="36" y="777"/>
                </a:lnTo>
                <a:lnTo>
                  <a:pt x="45" y="756"/>
                </a:lnTo>
                <a:lnTo>
                  <a:pt x="45" y="753"/>
                </a:lnTo>
                <a:lnTo>
                  <a:pt x="51" y="750"/>
                </a:lnTo>
                <a:lnTo>
                  <a:pt x="54" y="750"/>
                </a:lnTo>
                <a:lnTo>
                  <a:pt x="60" y="750"/>
                </a:lnTo>
                <a:lnTo>
                  <a:pt x="63" y="750"/>
                </a:lnTo>
                <a:lnTo>
                  <a:pt x="69" y="750"/>
                </a:lnTo>
                <a:lnTo>
                  <a:pt x="81" y="756"/>
                </a:lnTo>
                <a:lnTo>
                  <a:pt x="87" y="753"/>
                </a:lnTo>
                <a:lnTo>
                  <a:pt x="93" y="744"/>
                </a:lnTo>
                <a:lnTo>
                  <a:pt x="111" y="741"/>
                </a:lnTo>
                <a:lnTo>
                  <a:pt x="117" y="720"/>
                </a:lnTo>
                <a:lnTo>
                  <a:pt x="120" y="717"/>
                </a:lnTo>
                <a:lnTo>
                  <a:pt x="117" y="714"/>
                </a:lnTo>
                <a:lnTo>
                  <a:pt x="114" y="714"/>
                </a:lnTo>
                <a:lnTo>
                  <a:pt x="108" y="708"/>
                </a:lnTo>
                <a:lnTo>
                  <a:pt x="99" y="699"/>
                </a:lnTo>
                <a:lnTo>
                  <a:pt x="93" y="696"/>
                </a:lnTo>
                <a:lnTo>
                  <a:pt x="90" y="693"/>
                </a:lnTo>
                <a:lnTo>
                  <a:pt x="87" y="681"/>
                </a:lnTo>
                <a:lnTo>
                  <a:pt x="87" y="660"/>
                </a:lnTo>
                <a:lnTo>
                  <a:pt x="93" y="646"/>
                </a:lnTo>
                <a:lnTo>
                  <a:pt x="99" y="637"/>
                </a:lnTo>
                <a:lnTo>
                  <a:pt x="93" y="622"/>
                </a:lnTo>
                <a:lnTo>
                  <a:pt x="90" y="610"/>
                </a:lnTo>
                <a:lnTo>
                  <a:pt x="75" y="604"/>
                </a:lnTo>
                <a:lnTo>
                  <a:pt x="72" y="604"/>
                </a:lnTo>
                <a:lnTo>
                  <a:pt x="75" y="595"/>
                </a:lnTo>
                <a:lnTo>
                  <a:pt x="90" y="586"/>
                </a:lnTo>
                <a:lnTo>
                  <a:pt x="96" y="586"/>
                </a:lnTo>
                <a:lnTo>
                  <a:pt x="99" y="589"/>
                </a:lnTo>
                <a:lnTo>
                  <a:pt x="102" y="586"/>
                </a:lnTo>
                <a:lnTo>
                  <a:pt x="108" y="583"/>
                </a:lnTo>
                <a:lnTo>
                  <a:pt x="111" y="574"/>
                </a:lnTo>
                <a:lnTo>
                  <a:pt x="111" y="571"/>
                </a:lnTo>
                <a:lnTo>
                  <a:pt x="120" y="568"/>
                </a:lnTo>
                <a:lnTo>
                  <a:pt x="132" y="562"/>
                </a:lnTo>
                <a:lnTo>
                  <a:pt x="138" y="556"/>
                </a:lnTo>
                <a:lnTo>
                  <a:pt x="150" y="553"/>
                </a:lnTo>
                <a:lnTo>
                  <a:pt x="162" y="553"/>
                </a:lnTo>
                <a:lnTo>
                  <a:pt x="165" y="550"/>
                </a:lnTo>
                <a:lnTo>
                  <a:pt x="162" y="547"/>
                </a:lnTo>
                <a:lnTo>
                  <a:pt x="162" y="538"/>
                </a:lnTo>
                <a:lnTo>
                  <a:pt x="165" y="532"/>
                </a:lnTo>
                <a:lnTo>
                  <a:pt x="162" y="526"/>
                </a:lnTo>
                <a:lnTo>
                  <a:pt x="162" y="518"/>
                </a:lnTo>
                <a:lnTo>
                  <a:pt x="172" y="512"/>
                </a:lnTo>
                <a:lnTo>
                  <a:pt x="175" y="503"/>
                </a:lnTo>
                <a:lnTo>
                  <a:pt x="178" y="503"/>
                </a:lnTo>
                <a:lnTo>
                  <a:pt x="187" y="503"/>
                </a:lnTo>
                <a:lnTo>
                  <a:pt x="193" y="506"/>
                </a:lnTo>
                <a:lnTo>
                  <a:pt x="202" y="500"/>
                </a:lnTo>
                <a:lnTo>
                  <a:pt x="205" y="500"/>
                </a:lnTo>
                <a:lnTo>
                  <a:pt x="250" y="464"/>
                </a:lnTo>
                <a:lnTo>
                  <a:pt x="289" y="431"/>
                </a:lnTo>
                <a:lnTo>
                  <a:pt x="292" y="419"/>
                </a:lnTo>
                <a:lnTo>
                  <a:pt x="265" y="419"/>
                </a:lnTo>
                <a:lnTo>
                  <a:pt x="265" y="401"/>
                </a:lnTo>
                <a:lnTo>
                  <a:pt x="262" y="393"/>
                </a:lnTo>
                <a:lnTo>
                  <a:pt x="259" y="333"/>
                </a:lnTo>
                <a:lnTo>
                  <a:pt x="259" y="321"/>
                </a:lnTo>
                <a:lnTo>
                  <a:pt x="247" y="315"/>
                </a:lnTo>
                <a:lnTo>
                  <a:pt x="232" y="315"/>
                </a:lnTo>
                <a:lnTo>
                  <a:pt x="226" y="315"/>
                </a:lnTo>
                <a:lnTo>
                  <a:pt x="220" y="318"/>
                </a:lnTo>
                <a:lnTo>
                  <a:pt x="214" y="321"/>
                </a:lnTo>
                <a:lnTo>
                  <a:pt x="211" y="327"/>
                </a:lnTo>
                <a:lnTo>
                  <a:pt x="205" y="324"/>
                </a:lnTo>
                <a:lnTo>
                  <a:pt x="196" y="309"/>
                </a:lnTo>
                <a:lnTo>
                  <a:pt x="181" y="309"/>
                </a:lnTo>
                <a:lnTo>
                  <a:pt x="165" y="309"/>
                </a:lnTo>
                <a:lnTo>
                  <a:pt x="159" y="288"/>
                </a:lnTo>
                <a:lnTo>
                  <a:pt x="156" y="282"/>
                </a:lnTo>
                <a:lnTo>
                  <a:pt x="141" y="270"/>
                </a:lnTo>
                <a:lnTo>
                  <a:pt x="138" y="267"/>
                </a:lnTo>
                <a:lnTo>
                  <a:pt x="132" y="262"/>
                </a:lnTo>
                <a:lnTo>
                  <a:pt x="126" y="262"/>
                </a:lnTo>
                <a:lnTo>
                  <a:pt x="123" y="247"/>
                </a:lnTo>
                <a:lnTo>
                  <a:pt x="126" y="226"/>
                </a:lnTo>
                <a:lnTo>
                  <a:pt x="117" y="220"/>
                </a:lnTo>
                <a:lnTo>
                  <a:pt x="120" y="205"/>
                </a:lnTo>
                <a:lnTo>
                  <a:pt x="93" y="196"/>
                </a:lnTo>
                <a:lnTo>
                  <a:pt x="84" y="196"/>
                </a:lnTo>
                <a:lnTo>
                  <a:pt x="81" y="193"/>
                </a:lnTo>
                <a:lnTo>
                  <a:pt x="81" y="172"/>
                </a:lnTo>
                <a:lnTo>
                  <a:pt x="90" y="163"/>
                </a:lnTo>
                <a:lnTo>
                  <a:pt x="90" y="160"/>
                </a:lnTo>
                <a:lnTo>
                  <a:pt x="84" y="157"/>
                </a:lnTo>
                <a:lnTo>
                  <a:pt x="84" y="154"/>
                </a:lnTo>
                <a:lnTo>
                  <a:pt x="66" y="145"/>
                </a:lnTo>
                <a:lnTo>
                  <a:pt x="66" y="136"/>
                </a:lnTo>
                <a:lnTo>
                  <a:pt x="75" y="128"/>
                </a:lnTo>
                <a:lnTo>
                  <a:pt x="78" y="116"/>
                </a:lnTo>
                <a:lnTo>
                  <a:pt x="75" y="116"/>
                </a:lnTo>
                <a:lnTo>
                  <a:pt x="75" y="110"/>
                </a:lnTo>
                <a:lnTo>
                  <a:pt x="72" y="107"/>
                </a:lnTo>
                <a:lnTo>
                  <a:pt x="63" y="83"/>
                </a:lnTo>
                <a:lnTo>
                  <a:pt x="60" y="53"/>
                </a:lnTo>
                <a:lnTo>
                  <a:pt x="45" y="44"/>
                </a:lnTo>
                <a:lnTo>
                  <a:pt x="39" y="29"/>
                </a:lnTo>
                <a:lnTo>
                  <a:pt x="63" y="0"/>
                </a:lnTo>
                <a:lnTo>
                  <a:pt x="66" y="5"/>
                </a:lnTo>
                <a:lnTo>
                  <a:pt x="87" y="17"/>
                </a:lnTo>
                <a:lnTo>
                  <a:pt x="108" y="44"/>
                </a:lnTo>
                <a:lnTo>
                  <a:pt x="117" y="89"/>
                </a:lnTo>
                <a:lnTo>
                  <a:pt x="126" y="136"/>
                </a:lnTo>
                <a:lnTo>
                  <a:pt x="147" y="169"/>
                </a:lnTo>
                <a:lnTo>
                  <a:pt x="165" y="217"/>
                </a:lnTo>
                <a:lnTo>
                  <a:pt x="193" y="253"/>
                </a:lnTo>
                <a:lnTo>
                  <a:pt x="238" y="264"/>
                </a:lnTo>
                <a:lnTo>
                  <a:pt x="235" y="270"/>
                </a:lnTo>
                <a:lnTo>
                  <a:pt x="247" y="279"/>
                </a:lnTo>
                <a:lnTo>
                  <a:pt x="265" y="276"/>
                </a:lnTo>
                <a:lnTo>
                  <a:pt x="310" y="300"/>
                </a:lnTo>
                <a:lnTo>
                  <a:pt x="316" y="300"/>
                </a:lnTo>
                <a:lnTo>
                  <a:pt x="322" y="312"/>
                </a:lnTo>
                <a:lnTo>
                  <a:pt x="389" y="309"/>
                </a:lnTo>
                <a:lnTo>
                  <a:pt x="431" y="324"/>
                </a:lnTo>
                <a:lnTo>
                  <a:pt x="449" y="342"/>
                </a:lnTo>
                <a:lnTo>
                  <a:pt x="476" y="348"/>
                </a:lnTo>
                <a:lnTo>
                  <a:pt x="510" y="321"/>
                </a:lnTo>
              </a:path>
            </a:pathLst>
          </a:custGeom>
          <a:solidFill>
            <a:srgbClr val="DB7014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5" name="Freeform 146">
            <a:hlinkClick r:id="" action="ppaction://noaction"/>
            <a:extLst>
              <a:ext uri="{FF2B5EF4-FFF2-40B4-BE49-F238E27FC236}">
                <a16:creationId xmlns:a16="http://schemas.microsoft.com/office/drawing/2014/main" id="{DF3E889D-C546-BB71-1A60-4B9B740F54BB}"/>
              </a:ext>
            </a:extLst>
          </p:cNvPr>
          <p:cNvSpPr>
            <a:spLocks/>
          </p:cNvSpPr>
          <p:nvPr/>
        </p:nvSpPr>
        <p:spPr bwMode="auto">
          <a:xfrm>
            <a:off x="4261229" y="5161684"/>
            <a:ext cx="1161153" cy="711742"/>
          </a:xfrm>
          <a:custGeom>
            <a:avLst/>
            <a:gdLst/>
            <a:ahLst/>
            <a:cxnLst>
              <a:cxn ang="0">
                <a:pos x="18" y="397"/>
              </a:cxn>
              <a:cxn ang="0">
                <a:pos x="36" y="368"/>
              </a:cxn>
              <a:cxn ang="0">
                <a:pos x="63" y="338"/>
              </a:cxn>
              <a:cxn ang="0">
                <a:pos x="54" y="302"/>
              </a:cxn>
              <a:cxn ang="0">
                <a:pos x="18" y="207"/>
              </a:cxn>
              <a:cxn ang="0">
                <a:pos x="24" y="136"/>
              </a:cxn>
              <a:cxn ang="0">
                <a:pos x="45" y="148"/>
              </a:cxn>
              <a:cxn ang="0">
                <a:pos x="75" y="124"/>
              </a:cxn>
              <a:cxn ang="0">
                <a:pos x="117" y="136"/>
              </a:cxn>
              <a:cxn ang="0">
                <a:pos x="114" y="103"/>
              </a:cxn>
              <a:cxn ang="0">
                <a:pos x="159" y="71"/>
              </a:cxn>
              <a:cxn ang="0">
                <a:pos x="183" y="115"/>
              </a:cxn>
              <a:cxn ang="0">
                <a:pos x="198" y="109"/>
              </a:cxn>
              <a:cxn ang="0">
                <a:pos x="235" y="92"/>
              </a:cxn>
              <a:cxn ang="0">
                <a:pos x="277" y="89"/>
              </a:cxn>
              <a:cxn ang="0">
                <a:pos x="316" y="59"/>
              </a:cxn>
              <a:cxn ang="0">
                <a:pos x="337" y="38"/>
              </a:cxn>
              <a:cxn ang="0">
                <a:pos x="361" y="5"/>
              </a:cxn>
              <a:cxn ang="0">
                <a:pos x="406" y="29"/>
              </a:cxn>
              <a:cxn ang="0">
                <a:pos x="421" y="65"/>
              </a:cxn>
              <a:cxn ang="0">
                <a:pos x="440" y="92"/>
              </a:cxn>
              <a:cxn ang="0">
                <a:pos x="500" y="112"/>
              </a:cxn>
              <a:cxn ang="0">
                <a:pos x="500" y="207"/>
              </a:cxn>
              <a:cxn ang="0">
                <a:pos x="578" y="189"/>
              </a:cxn>
              <a:cxn ang="0">
                <a:pos x="623" y="192"/>
              </a:cxn>
              <a:cxn ang="0">
                <a:pos x="611" y="201"/>
              </a:cxn>
              <a:cxn ang="0">
                <a:pos x="666" y="252"/>
              </a:cxn>
              <a:cxn ang="0">
                <a:pos x="738" y="270"/>
              </a:cxn>
              <a:cxn ang="0">
                <a:pos x="822" y="439"/>
              </a:cxn>
              <a:cxn ang="0">
                <a:pos x="774" y="454"/>
              </a:cxn>
              <a:cxn ang="0">
                <a:pos x="717" y="442"/>
              </a:cxn>
              <a:cxn ang="0">
                <a:pos x="732" y="421"/>
              </a:cxn>
              <a:cxn ang="0">
                <a:pos x="702" y="430"/>
              </a:cxn>
              <a:cxn ang="0">
                <a:pos x="699" y="421"/>
              </a:cxn>
              <a:cxn ang="0">
                <a:pos x="687" y="406"/>
              </a:cxn>
              <a:cxn ang="0">
                <a:pos x="663" y="427"/>
              </a:cxn>
              <a:cxn ang="0">
                <a:pos x="654" y="442"/>
              </a:cxn>
              <a:cxn ang="0">
                <a:pos x="635" y="451"/>
              </a:cxn>
              <a:cxn ang="0">
                <a:pos x="623" y="457"/>
              </a:cxn>
              <a:cxn ang="0">
                <a:pos x="596" y="474"/>
              </a:cxn>
              <a:cxn ang="0">
                <a:pos x="584" y="492"/>
              </a:cxn>
              <a:cxn ang="0">
                <a:pos x="551" y="501"/>
              </a:cxn>
              <a:cxn ang="0">
                <a:pos x="521" y="510"/>
              </a:cxn>
              <a:cxn ang="0">
                <a:pos x="473" y="537"/>
              </a:cxn>
              <a:cxn ang="0">
                <a:pos x="464" y="543"/>
              </a:cxn>
              <a:cxn ang="0">
                <a:pos x="455" y="546"/>
              </a:cxn>
              <a:cxn ang="0">
                <a:pos x="431" y="555"/>
              </a:cxn>
              <a:cxn ang="0">
                <a:pos x="394" y="555"/>
              </a:cxn>
              <a:cxn ang="0">
                <a:pos x="364" y="555"/>
              </a:cxn>
              <a:cxn ang="0">
                <a:pos x="301" y="537"/>
              </a:cxn>
              <a:cxn ang="0">
                <a:pos x="286" y="525"/>
              </a:cxn>
              <a:cxn ang="0">
                <a:pos x="235" y="510"/>
              </a:cxn>
              <a:cxn ang="0">
                <a:pos x="189" y="507"/>
              </a:cxn>
              <a:cxn ang="0">
                <a:pos x="135" y="492"/>
              </a:cxn>
              <a:cxn ang="0">
                <a:pos x="108" y="474"/>
              </a:cxn>
              <a:cxn ang="0">
                <a:pos x="51" y="454"/>
              </a:cxn>
              <a:cxn ang="0">
                <a:pos x="0" y="427"/>
              </a:cxn>
            </a:cxnLst>
            <a:rect l="0" t="0" r="r" b="b"/>
            <a:pathLst>
              <a:path w="863" h="562">
                <a:moveTo>
                  <a:pt x="0" y="427"/>
                </a:moveTo>
                <a:lnTo>
                  <a:pt x="6" y="424"/>
                </a:lnTo>
                <a:lnTo>
                  <a:pt x="6" y="421"/>
                </a:lnTo>
                <a:lnTo>
                  <a:pt x="6" y="418"/>
                </a:lnTo>
                <a:lnTo>
                  <a:pt x="3" y="406"/>
                </a:lnTo>
                <a:lnTo>
                  <a:pt x="9" y="400"/>
                </a:lnTo>
                <a:lnTo>
                  <a:pt x="18" y="397"/>
                </a:lnTo>
                <a:lnTo>
                  <a:pt x="21" y="397"/>
                </a:lnTo>
                <a:lnTo>
                  <a:pt x="24" y="397"/>
                </a:lnTo>
                <a:lnTo>
                  <a:pt x="30" y="391"/>
                </a:lnTo>
                <a:lnTo>
                  <a:pt x="36" y="388"/>
                </a:lnTo>
                <a:lnTo>
                  <a:pt x="36" y="382"/>
                </a:lnTo>
                <a:lnTo>
                  <a:pt x="30" y="371"/>
                </a:lnTo>
                <a:lnTo>
                  <a:pt x="36" y="368"/>
                </a:lnTo>
                <a:lnTo>
                  <a:pt x="39" y="371"/>
                </a:lnTo>
                <a:lnTo>
                  <a:pt x="42" y="365"/>
                </a:lnTo>
                <a:lnTo>
                  <a:pt x="51" y="365"/>
                </a:lnTo>
                <a:lnTo>
                  <a:pt x="51" y="362"/>
                </a:lnTo>
                <a:lnTo>
                  <a:pt x="54" y="359"/>
                </a:lnTo>
                <a:lnTo>
                  <a:pt x="60" y="353"/>
                </a:lnTo>
                <a:lnTo>
                  <a:pt x="63" y="338"/>
                </a:lnTo>
                <a:lnTo>
                  <a:pt x="63" y="326"/>
                </a:lnTo>
                <a:lnTo>
                  <a:pt x="69" y="323"/>
                </a:lnTo>
                <a:lnTo>
                  <a:pt x="72" y="317"/>
                </a:lnTo>
                <a:lnTo>
                  <a:pt x="72" y="308"/>
                </a:lnTo>
                <a:lnTo>
                  <a:pt x="60" y="302"/>
                </a:lnTo>
                <a:lnTo>
                  <a:pt x="57" y="299"/>
                </a:lnTo>
                <a:lnTo>
                  <a:pt x="54" y="302"/>
                </a:lnTo>
                <a:lnTo>
                  <a:pt x="48" y="296"/>
                </a:lnTo>
                <a:lnTo>
                  <a:pt x="45" y="290"/>
                </a:lnTo>
                <a:lnTo>
                  <a:pt x="42" y="273"/>
                </a:lnTo>
                <a:lnTo>
                  <a:pt x="36" y="270"/>
                </a:lnTo>
                <a:lnTo>
                  <a:pt x="27" y="267"/>
                </a:lnTo>
                <a:lnTo>
                  <a:pt x="21" y="216"/>
                </a:lnTo>
                <a:lnTo>
                  <a:pt x="18" y="207"/>
                </a:lnTo>
                <a:lnTo>
                  <a:pt x="12" y="204"/>
                </a:lnTo>
                <a:lnTo>
                  <a:pt x="9" y="198"/>
                </a:lnTo>
                <a:lnTo>
                  <a:pt x="18" y="163"/>
                </a:lnTo>
                <a:lnTo>
                  <a:pt x="18" y="151"/>
                </a:lnTo>
                <a:lnTo>
                  <a:pt x="18" y="142"/>
                </a:lnTo>
                <a:lnTo>
                  <a:pt x="24" y="142"/>
                </a:lnTo>
                <a:lnTo>
                  <a:pt x="24" y="136"/>
                </a:lnTo>
                <a:lnTo>
                  <a:pt x="30" y="142"/>
                </a:lnTo>
                <a:lnTo>
                  <a:pt x="33" y="139"/>
                </a:lnTo>
                <a:lnTo>
                  <a:pt x="36" y="133"/>
                </a:lnTo>
                <a:lnTo>
                  <a:pt x="42" y="136"/>
                </a:lnTo>
                <a:lnTo>
                  <a:pt x="39" y="139"/>
                </a:lnTo>
                <a:lnTo>
                  <a:pt x="42" y="142"/>
                </a:lnTo>
                <a:lnTo>
                  <a:pt x="45" y="148"/>
                </a:lnTo>
                <a:lnTo>
                  <a:pt x="48" y="145"/>
                </a:lnTo>
                <a:lnTo>
                  <a:pt x="48" y="127"/>
                </a:lnTo>
                <a:lnTo>
                  <a:pt x="54" y="124"/>
                </a:lnTo>
                <a:lnTo>
                  <a:pt x="57" y="124"/>
                </a:lnTo>
                <a:lnTo>
                  <a:pt x="63" y="124"/>
                </a:lnTo>
                <a:lnTo>
                  <a:pt x="72" y="124"/>
                </a:lnTo>
                <a:lnTo>
                  <a:pt x="75" y="124"/>
                </a:lnTo>
                <a:lnTo>
                  <a:pt x="81" y="127"/>
                </a:lnTo>
                <a:lnTo>
                  <a:pt x="90" y="130"/>
                </a:lnTo>
                <a:lnTo>
                  <a:pt x="99" y="130"/>
                </a:lnTo>
                <a:lnTo>
                  <a:pt x="102" y="133"/>
                </a:lnTo>
                <a:lnTo>
                  <a:pt x="108" y="139"/>
                </a:lnTo>
                <a:lnTo>
                  <a:pt x="111" y="136"/>
                </a:lnTo>
                <a:lnTo>
                  <a:pt x="117" y="136"/>
                </a:lnTo>
                <a:lnTo>
                  <a:pt x="126" y="127"/>
                </a:lnTo>
                <a:lnTo>
                  <a:pt x="129" y="124"/>
                </a:lnTo>
                <a:lnTo>
                  <a:pt x="126" y="121"/>
                </a:lnTo>
                <a:lnTo>
                  <a:pt x="123" y="118"/>
                </a:lnTo>
                <a:lnTo>
                  <a:pt x="120" y="115"/>
                </a:lnTo>
                <a:lnTo>
                  <a:pt x="117" y="106"/>
                </a:lnTo>
                <a:lnTo>
                  <a:pt x="114" y="103"/>
                </a:lnTo>
                <a:lnTo>
                  <a:pt x="126" y="80"/>
                </a:lnTo>
                <a:lnTo>
                  <a:pt x="132" y="80"/>
                </a:lnTo>
                <a:lnTo>
                  <a:pt x="135" y="71"/>
                </a:lnTo>
                <a:lnTo>
                  <a:pt x="141" y="71"/>
                </a:lnTo>
                <a:lnTo>
                  <a:pt x="153" y="68"/>
                </a:lnTo>
                <a:lnTo>
                  <a:pt x="156" y="71"/>
                </a:lnTo>
                <a:lnTo>
                  <a:pt x="159" y="71"/>
                </a:lnTo>
                <a:lnTo>
                  <a:pt x="156" y="92"/>
                </a:lnTo>
                <a:lnTo>
                  <a:pt x="168" y="103"/>
                </a:lnTo>
                <a:lnTo>
                  <a:pt x="174" y="118"/>
                </a:lnTo>
                <a:lnTo>
                  <a:pt x="177" y="124"/>
                </a:lnTo>
                <a:lnTo>
                  <a:pt x="180" y="121"/>
                </a:lnTo>
                <a:lnTo>
                  <a:pt x="180" y="118"/>
                </a:lnTo>
                <a:lnTo>
                  <a:pt x="183" y="115"/>
                </a:lnTo>
                <a:lnTo>
                  <a:pt x="189" y="121"/>
                </a:lnTo>
                <a:lnTo>
                  <a:pt x="183" y="124"/>
                </a:lnTo>
                <a:lnTo>
                  <a:pt x="189" y="130"/>
                </a:lnTo>
                <a:lnTo>
                  <a:pt x="189" y="127"/>
                </a:lnTo>
                <a:lnTo>
                  <a:pt x="192" y="118"/>
                </a:lnTo>
                <a:lnTo>
                  <a:pt x="192" y="115"/>
                </a:lnTo>
                <a:lnTo>
                  <a:pt x="198" y="109"/>
                </a:lnTo>
                <a:lnTo>
                  <a:pt x="201" y="106"/>
                </a:lnTo>
                <a:lnTo>
                  <a:pt x="207" y="106"/>
                </a:lnTo>
                <a:lnTo>
                  <a:pt x="213" y="100"/>
                </a:lnTo>
                <a:lnTo>
                  <a:pt x="220" y="97"/>
                </a:lnTo>
                <a:lnTo>
                  <a:pt x="226" y="94"/>
                </a:lnTo>
                <a:lnTo>
                  <a:pt x="235" y="92"/>
                </a:lnTo>
                <a:lnTo>
                  <a:pt x="235" y="92"/>
                </a:lnTo>
                <a:lnTo>
                  <a:pt x="244" y="89"/>
                </a:lnTo>
                <a:lnTo>
                  <a:pt x="247" y="92"/>
                </a:lnTo>
                <a:lnTo>
                  <a:pt x="256" y="97"/>
                </a:lnTo>
                <a:lnTo>
                  <a:pt x="259" y="97"/>
                </a:lnTo>
                <a:lnTo>
                  <a:pt x="265" y="97"/>
                </a:lnTo>
                <a:lnTo>
                  <a:pt x="271" y="92"/>
                </a:lnTo>
                <a:lnTo>
                  <a:pt x="277" y="89"/>
                </a:lnTo>
                <a:lnTo>
                  <a:pt x="286" y="83"/>
                </a:lnTo>
                <a:lnTo>
                  <a:pt x="295" y="80"/>
                </a:lnTo>
                <a:lnTo>
                  <a:pt x="298" y="80"/>
                </a:lnTo>
                <a:lnTo>
                  <a:pt x="301" y="80"/>
                </a:lnTo>
                <a:lnTo>
                  <a:pt x="307" y="74"/>
                </a:lnTo>
                <a:lnTo>
                  <a:pt x="307" y="74"/>
                </a:lnTo>
                <a:lnTo>
                  <a:pt x="316" y="59"/>
                </a:lnTo>
                <a:lnTo>
                  <a:pt x="319" y="59"/>
                </a:lnTo>
                <a:lnTo>
                  <a:pt x="319" y="53"/>
                </a:lnTo>
                <a:lnTo>
                  <a:pt x="322" y="50"/>
                </a:lnTo>
                <a:lnTo>
                  <a:pt x="328" y="47"/>
                </a:lnTo>
                <a:lnTo>
                  <a:pt x="331" y="47"/>
                </a:lnTo>
                <a:lnTo>
                  <a:pt x="334" y="44"/>
                </a:lnTo>
                <a:lnTo>
                  <a:pt x="337" y="38"/>
                </a:lnTo>
                <a:lnTo>
                  <a:pt x="346" y="23"/>
                </a:lnTo>
                <a:lnTo>
                  <a:pt x="346" y="17"/>
                </a:lnTo>
                <a:lnTo>
                  <a:pt x="343" y="8"/>
                </a:lnTo>
                <a:lnTo>
                  <a:pt x="340" y="0"/>
                </a:lnTo>
                <a:lnTo>
                  <a:pt x="349" y="0"/>
                </a:lnTo>
                <a:lnTo>
                  <a:pt x="352" y="0"/>
                </a:lnTo>
                <a:lnTo>
                  <a:pt x="361" y="5"/>
                </a:lnTo>
                <a:lnTo>
                  <a:pt x="364" y="8"/>
                </a:lnTo>
                <a:lnTo>
                  <a:pt x="376" y="11"/>
                </a:lnTo>
                <a:lnTo>
                  <a:pt x="382" y="17"/>
                </a:lnTo>
                <a:lnTo>
                  <a:pt x="388" y="20"/>
                </a:lnTo>
                <a:lnTo>
                  <a:pt x="391" y="20"/>
                </a:lnTo>
                <a:lnTo>
                  <a:pt x="403" y="26"/>
                </a:lnTo>
                <a:lnTo>
                  <a:pt x="406" y="29"/>
                </a:lnTo>
                <a:lnTo>
                  <a:pt x="412" y="41"/>
                </a:lnTo>
                <a:lnTo>
                  <a:pt x="412" y="41"/>
                </a:lnTo>
                <a:lnTo>
                  <a:pt x="412" y="44"/>
                </a:lnTo>
                <a:lnTo>
                  <a:pt x="415" y="50"/>
                </a:lnTo>
                <a:lnTo>
                  <a:pt x="415" y="59"/>
                </a:lnTo>
                <a:lnTo>
                  <a:pt x="415" y="62"/>
                </a:lnTo>
                <a:lnTo>
                  <a:pt x="421" y="65"/>
                </a:lnTo>
                <a:lnTo>
                  <a:pt x="431" y="71"/>
                </a:lnTo>
                <a:lnTo>
                  <a:pt x="431" y="74"/>
                </a:lnTo>
                <a:lnTo>
                  <a:pt x="434" y="80"/>
                </a:lnTo>
                <a:lnTo>
                  <a:pt x="431" y="80"/>
                </a:lnTo>
                <a:lnTo>
                  <a:pt x="431" y="83"/>
                </a:lnTo>
                <a:lnTo>
                  <a:pt x="434" y="83"/>
                </a:lnTo>
                <a:lnTo>
                  <a:pt x="440" y="92"/>
                </a:lnTo>
                <a:lnTo>
                  <a:pt x="446" y="92"/>
                </a:lnTo>
                <a:lnTo>
                  <a:pt x="455" y="89"/>
                </a:lnTo>
                <a:lnTo>
                  <a:pt x="464" y="92"/>
                </a:lnTo>
                <a:lnTo>
                  <a:pt x="476" y="92"/>
                </a:lnTo>
                <a:lnTo>
                  <a:pt x="485" y="92"/>
                </a:lnTo>
                <a:lnTo>
                  <a:pt x="494" y="100"/>
                </a:lnTo>
                <a:lnTo>
                  <a:pt x="500" y="112"/>
                </a:lnTo>
                <a:lnTo>
                  <a:pt x="503" y="124"/>
                </a:lnTo>
                <a:lnTo>
                  <a:pt x="503" y="139"/>
                </a:lnTo>
                <a:lnTo>
                  <a:pt x="497" y="151"/>
                </a:lnTo>
                <a:lnTo>
                  <a:pt x="485" y="163"/>
                </a:lnTo>
                <a:lnTo>
                  <a:pt x="485" y="163"/>
                </a:lnTo>
                <a:lnTo>
                  <a:pt x="494" y="192"/>
                </a:lnTo>
                <a:lnTo>
                  <a:pt x="500" y="207"/>
                </a:lnTo>
                <a:lnTo>
                  <a:pt x="509" y="210"/>
                </a:lnTo>
                <a:lnTo>
                  <a:pt x="518" y="210"/>
                </a:lnTo>
                <a:lnTo>
                  <a:pt x="530" y="213"/>
                </a:lnTo>
                <a:lnTo>
                  <a:pt x="542" y="210"/>
                </a:lnTo>
                <a:lnTo>
                  <a:pt x="557" y="198"/>
                </a:lnTo>
                <a:lnTo>
                  <a:pt x="563" y="192"/>
                </a:lnTo>
                <a:lnTo>
                  <a:pt x="578" y="189"/>
                </a:lnTo>
                <a:lnTo>
                  <a:pt x="602" y="178"/>
                </a:lnTo>
                <a:lnTo>
                  <a:pt x="602" y="172"/>
                </a:lnTo>
                <a:lnTo>
                  <a:pt x="605" y="175"/>
                </a:lnTo>
                <a:lnTo>
                  <a:pt x="611" y="172"/>
                </a:lnTo>
                <a:lnTo>
                  <a:pt x="617" y="181"/>
                </a:lnTo>
                <a:lnTo>
                  <a:pt x="626" y="184"/>
                </a:lnTo>
                <a:lnTo>
                  <a:pt x="623" y="192"/>
                </a:lnTo>
                <a:lnTo>
                  <a:pt x="620" y="192"/>
                </a:lnTo>
                <a:lnTo>
                  <a:pt x="614" y="192"/>
                </a:lnTo>
                <a:lnTo>
                  <a:pt x="614" y="192"/>
                </a:lnTo>
                <a:lnTo>
                  <a:pt x="611" y="198"/>
                </a:lnTo>
                <a:lnTo>
                  <a:pt x="611" y="198"/>
                </a:lnTo>
                <a:lnTo>
                  <a:pt x="608" y="198"/>
                </a:lnTo>
                <a:lnTo>
                  <a:pt x="611" y="201"/>
                </a:lnTo>
                <a:lnTo>
                  <a:pt x="611" y="207"/>
                </a:lnTo>
                <a:lnTo>
                  <a:pt x="617" y="210"/>
                </a:lnTo>
                <a:lnTo>
                  <a:pt x="626" y="225"/>
                </a:lnTo>
                <a:lnTo>
                  <a:pt x="638" y="237"/>
                </a:lnTo>
                <a:lnTo>
                  <a:pt x="663" y="252"/>
                </a:lnTo>
                <a:lnTo>
                  <a:pt x="666" y="252"/>
                </a:lnTo>
                <a:lnTo>
                  <a:pt x="666" y="252"/>
                </a:lnTo>
                <a:lnTo>
                  <a:pt x="672" y="252"/>
                </a:lnTo>
                <a:lnTo>
                  <a:pt x="675" y="270"/>
                </a:lnTo>
                <a:lnTo>
                  <a:pt x="690" y="273"/>
                </a:lnTo>
                <a:lnTo>
                  <a:pt x="702" y="273"/>
                </a:lnTo>
                <a:lnTo>
                  <a:pt x="714" y="270"/>
                </a:lnTo>
                <a:lnTo>
                  <a:pt x="729" y="273"/>
                </a:lnTo>
                <a:lnTo>
                  <a:pt x="738" y="270"/>
                </a:lnTo>
                <a:lnTo>
                  <a:pt x="771" y="273"/>
                </a:lnTo>
                <a:lnTo>
                  <a:pt x="822" y="276"/>
                </a:lnTo>
                <a:lnTo>
                  <a:pt x="849" y="273"/>
                </a:lnTo>
                <a:lnTo>
                  <a:pt x="862" y="276"/>
                </a:lnTo>
                <a:lnTo>
                  <a:pt x="828" y="362"/>
                </a:lnTo>
                <a:lnTo>
                  <a:pt x="813" y="409"/>
                </a:lnTo>
                <a:lnTo>
                  <a:pt x="822" y="439"/>
                </a:lnTo>
                <a:lnTo>
                  <a:pt x="822" y="468"/>
                </a:lnTo>
                <a:lnTo>
                  <a:pt x="822" y="471"/>
                </a:lnTo>
                <a:lnTo>
                  <a:pt x="813" y="468"/>
                </a:lnTo>
                <a:lnTo>
                  <a:pt x="813" y="468"/>
                </a:lnTo>
                <a:lnTo>
                  <a:pt x="795" y="463"/>
                </a:lnTo>
                <a:lnTo>
                  <a:pt x="792" y="463"/>
                </a:lnTo>
                <a:lnTo>
                  <a:pt x="774" y="454"/>
                </a:lnTo>
                <a:lnTo>
                  <a:pt x="765" y="454"/>
                </a:lnTo>
                <a:lnTo>
                  <a:pt x="747" y="451"/>
                </a:lnTo>
                <a:lnTo>
                  <a:pt x="729" y="451"/>
                </a:lnTo>
                <a:lnTo>
                  <a:pt x="714" y="448"/>
                </a:lnTo>
                <a:lnTo>
                  <a:pt x="711" y="451"/>
                </a:lnTo>
                <a:lnTo>
                  <a:pt x="711" y="445"/>
                </a:lnTo>
                <a:lnTo>
                  <a:pt x="717" y="442"/>
                </a:lnTo>
                <a:lnTo>
                  <a:pt x="723" y="442"/>
                </a:lnTo>
                <a:lnTo>
                  <a:pt x="732" y="436"/>
                </a:lnTo>
                <a:lnTo>
                  <a:pt x="732" y="436"/>
                </a:lnTo>
                <a:lnTo>
                  <a:pt x="732" y="433"/>
                </a:lnTo>
                <a:lnTo>
                  <a:pt x="738" y="427"/>
                </a:lnTo>
                <a:lnTo>
                  <a:pt x="738" y="424"/>
                </a:lnTo>
                <a:lnTo>
                  <a:pt x="732" y="421"/>
                </a:lnTo>
                <a:lnTo>
                  <a:pt x="726" y="418"/>
                </a:lnTo>
                <a:lnTo>
                  <a:pt x="720" y="418"/>
                </a:lnTo>
                <a:lnTo>
                  <a:pt x="714" y="421"/>
                </a:lnTo>
                <a:lnTo>
                  <a:pt x="714" y="424"/>
                </a:lnTo>
                <a:lnTo>
                  <a:pt x="711" y="427"/>
                </a:lnTo>
                <a:lnTo>
                  <a:pt x="711" y="430"/>
                </a:lnTo>
                <a:lnTo>
                  <a:pt x="702" y="430"/>
                </a:lnTo>
                <a:lnTo>
                  <a:pt x="699" y="436"/>
                </a:lnTo>
                <a:lnTo>
                  <a:pt x="696" y="433"/>
                </a:lnTo>
                <a:lnTo>
                  <a:pt x="696" y="433"/>
                </a:lnTo>
                <a:lnTo>
                  <a:pt x="702" y="427"/>
                </a:lnTo>
                <a:lnTo>
                  <a:pt x="702" y="424"/>
                </a:lnTo>
                <a:lnTo>
                  <a:pt x="702" y="424"/>
                </a:lnTo>
                <a:lnTo>
                  <a:pt x="699" y="421"/>
                </a:lnTo>
                <a:lnTo>
                  <a:pt x="696" y="418"/>
                </a:lnTo>
                <a:lnTo>
                  <a:pt x="693" y="415"/>
                </a:lnTo>
                <a:lnTo>
                  <a:pt x="696" y="415"/>
                </a:lnTo>
                <a:lnTo>
                  <a:pt x="696" y="412"/>
                </a:lnTo>
                <a:lnTo>
                  <a:pt x="690" y="409"/>
                </a:lnTo>
                <a:lnTo>
                  <a:pt x="690" y="406"/>
                </a:lnTo>
                <a:lnTo>
                  <a:pt x="687" y="406"/>
                </a:lnTo>
                <a:lnTo>
                  <a:pt x="684" y="406"/>
                </a:lnTo>
                <a:lnTo>
                  <a:pt x="684" y="406"/>
                </a:lnTo>
                <a:lnTo>
                  <a:pt x="675" y="406"/>
                </a:lnTo>
                <a:lnTo>
                  <a:pt x="675" y="409"/>
                </a:lnTo>
                <a:lnTo>
                  <a:pt x="669" y="415"/>
                </a:lnTo>
                <a:lnTo>
                  <a:pt x="666" y="424"/>
                </a:lnTo>
                <a:lnTo>
                  <a:pt x="663" y="427"/>
                </a:lnTo>
                <a:lnTo>
                  <a:pt x="657" y="427"/>
                </a:lnTo>
                <a:lnTo>
                  <a:pt x="654" y="427"/>
                </a:lnTo>
                <a:lnTo>
                  <a:pt x="651" y="433"/>
                </a:lnTo>
                <a:lnTo>
                  <a:pt x="651" y="433"/>
                </a:lnTo>
                <a:lnTo>
                  <a:pt x="648" y="433"/>
                </a:lnTo>
                <a:lnTo>
                  <a:pt x="651" y="439"/>
                </a:lnTo>
                <a:lnTo>
                  <a:pt x="654" y="442"/>
                </a:lnTo>
                <a:lnTo>
                  <a:pt x="660" y="442"/>
                </a:lnTo>
                <a:lnTo>
                  <a:pt x="660" y="445"/>
                </a:lnTo>
                <a:lnTo>
                  <a:pt x="660" y="451"/>
                </a:lnTo>
                <a:lnTo>
                  <a:pt x="654" y="454"/>
                </a:lnTo>
                <a:lnTo>
                  <a:pt x="641" y="454"/>
                </a:lnTo>
                <a:lnTo>
                  <a:pt x="638" y="451"/>
                </a:lnTo>
                <a:lnTo>
                  <a:pt x="635" y="451"/>
                </a:lnTo>
                <a:lnTo>
                  <a:pt x="635" y="454"/>
                </a:lnTo>
                <a:lnTo>
                  <a:pt x="632" y="454"/>
                </a:lnTo>
                <a:lnTo>
                  <a:pt x="632" y="457"/>
                </a:lnTo>
                <a:lnTo>
                  <a:pt x="629" y="457"/>
                </a:lnTo>
                <a:lnTo>
                  <a:pt x="626" y="457"/>
                </a:lnTo>
                <a:lnTo>
                  <a:pt x="623" y="457"/>
                </a:lnTo>
                <a:lnTo>
                  <a:pt x="623" y="457"/>
                </a:lnTo>
                <a:lnTo>
                  <a:pt x="617" y="463"/>
                </a:lnTo>
                <a:lnTo>
                  <a:pt x="617" y="466"/>
                </a:lnTo>
                <a:lnTo>
                  <a:pt x="614" y="466"/>
                </a:lnTo>
                <a:lnTo>
                  <a:pt x="611" y="466"/>
                </a:lnTo>
                <a:lnTo>
                  <a:pt x="611" y="471"/>
                </a:lnTo>
                <a:lnTo>
                  <a:pt x="608" y="471"/>
                </a:lnTo>
                <a:lnTo>
                  <a:pt x="596" y="474"/>
                </a:lnTo>
                <a:lnTo>
                  <a:pt x="596" y="474"/>
                </a:lnTo>
                <a:lnTo>
                  <a:pt x="593" y="480"/>
                </a:lnTo>
                <a:lnTo>
                  <a:pt x="593" y="483"/>
                </a:lnTo>
                <a:lnTo>
                  <a:pt x="593" y="489"/>
                </a:lnTo>
                <a:lnTo>
                  <a:pt x="593" y="489"/>
                </a:lnTo>
                <a:lnTo>
                  <a:pt x="587" y="489"/>
                </a:lnTo>
                <a:lnTo>
                  <a:pt x="584" y="492"/>
                </a:lnTo>
                <a:lnTo>
                  <a:pt x="578" y="495"/>
                </a:lnTo>
                <a:lnTo>
                  <a:pt x="575" y="498"/>
                </a:lnTo>
                <a:lnTo>
                  <a:pt x="572" y="495"/>
                </a:lnTo>
                <a:lnTo>
                  <a:pt x="569" y="498"/>
                </a:lnTo>
                <a:lnTo>
                  <a:pt x="557" y="498"/>
                </a:lnTo>
                <a:lnTo>
                  <a:pt x="557" y="501"/>
                </a:lnTo>
                <a:lnTo>
                  <a:pt x="551" y="501"/>
                </a:lnTo>
                <a:lnTo>
                  <a:pt x="551" y="504"/>
                </a:lnTo>
                <a:lnTo>
                  <a:pt x="548" y="504"/>
                </a:lnTo>
                <a:lnTo>
                  <a:pt x="545" y="504"/>
                </a:lnTo>
                <a:lnTo>
                  <a:pt x="542" y="507"/>
                </a:lnTo>
                <a:lnTo>
                  <a:pt x="533" y="507"/>
                </a:lnTo>
                <a:lnTo>
                  <a:pt x="524" y="510"/>
                </a:lnTo>
                <a:lnTo>
                  <a:pt x="521" y="510"/>
                </a:lnTo>
                <a:lnTo>
                  <a:pt x="521" y="516"/>
                </a:lnTo>
                <a:lnTo>
                  <a:pt x="506" y="519"/>
                </a:lnTo>
                <a:lnTo>
                  <a:pt x="503" y="522"/>
                </a:lnTo>
                <a:lnTo>
                  <a:pt x="491" y="525"/>
                </a:lnTo>
                <a:lnTo>
                  <a:pt x="488" y="528"/>
                </a:lnTo>
                <a:lnTo>
                  <a:pt x="482" y="531"/>
                </a:lnTo>
                <a:lnTo>
                  <a:pt x="473" y="537"/>
                </a:lnTo>
                <a:lnTo>
                  <a:pt x="473" y="537"/>
                </a:lnTo>
                <a:lnTo>
                  <a:pt x="473" y="537"/>
                </a:lnTo>
                <a:lnTo>
                  <a:pt x="467" y="537"/>
                </a:lnTo>
                <a:lnTo>
                  <a:pt x="467" y="540"/>
                </a:lnTo>
                <a:lnTo>
                  <a:pt x="464" y="537"/>
                </a:lnTo>
                <a:lnTo>
                  <a:pt x="464" y="540"/>
                </a:lnTo>
                <a:lnTo>
                  <a:pt x="464" y="543"/>
                </a:lnTo>
                <a:lnTo>
                  <a:pt x="461" y="543"/>
                </a:lnTo>
                <a:lnTo>
                  <a:pt x="458" y="543"/>
                </a:lnTo>
                <a:lnTo>
                  <a:pt x="458" y="543"/>
                </a:lnTo>
                <a:lnTo>
                  <a:pt x="458" y="546"/>
                </a:lnTo>
                <a:lnTo>
                  <a:pt x="458" y="546"/>
                </a:lnTo>
                <a:lnTo>
                  <a:pt x="455" y="546"/>
                </a:lnTo>
                <a:lnTo>
                  <a:pt x="455" y="546"/>
                </a:lnTo>
                <a:lnTo>
                  <a:pt x="452" y="546"/>
                </a:lnTo>
                <a:lnTo>
                  <a:pt x="446" y="552"/>
                </a:lnTo>
                <a:lnTo>
                  <a:pt x="443" y="552"/>
                </a:lnTo>
                <a:lnTo>
                  <a:pt x="440" y="552"/>
                </a:lnTo>
                <a:lnTo>
                  <a:pt x="437" y="555"/>
                </a:lnTo>
                <a:lnTo>
                  <a:pt x="437" y="555"/>
                </a:lnTo>
                <a:lnTo>
                  <a:pt x="431" y="555"/>
                </a:lnTo>
                <a:lnTo>
                  <a:pt x="427" y="555"/>
                </a:lnTo>
                <a:lnTo>
                  <a:pt x="421" y="555"/>
                </a:lnTo>
                <a:lnTo>
                  <a:pt x="418" y="555"/>
                </a:lnTo>
                <a:lnTo>
                  <a:pt x="412" y="555"/>
                </a:lnTo>
                <a:lnTo>
                  <a:pt x="403" y="555"/>
                </a:lnTo>
                <a:lnTo>
                  <a:pt x="400" y="555"/>
                </a:lnTo>
                <a:lnTo>
                  <a:pt x="394" y="555"/>
                </a:lnTo>
                <a:lnTo>
                  <a:pt x="394" y="558"/>
                </a:lnTo>
                <a:lnTo>
                  <a:pt x="394" y="561"/>
                </a:lnTo>
                <a:lnTo>
                  <a:pt x="391" y="561"/>
                </a:lnTo>
                <a:lnTo>
                  <a:pt x="379" y="561"/>
                </a:lnTo>
                <a:lnTo>
                  <a:pt x="376" y="561"/>
                </a:lnTo>
                <a:lnTo>
                  <a:pt x="373" y="558"/>
                </a:lnTo>
                <a:lnTo>
                  <a:pt x="364" y="555"/>
                </a:lnTo>
                <a:lnTo>
                  <a:pt x="358" y="552"/>
                </a:lnTo>
                <a:lnTo>
                  <a:pt x="352" y="552"/>
                </a:lnTo>
                <a:lnTo>
                  <a:pt x="349" y="549"/>
                </a:lnTo>
                <a:lnTo>
                  <a:pt x="331" y="546"/>
                </a:lnTo>
                <a:lnTo>
                  <a:pt x="325" y="546"/>
                </a:lnTo>
                <a:lnTo>
                  <a:pt x="307" y="537"/>
                </a:lnTo>
                <a:lnTo>
                  <a:pt x="301" y="537"/>
                </a:lnTo>
                <a:lnTo>
                  <a:pt x="298" y="537"/>
                </a:lnTo>
                <a:lnTo>
                  <a:pt x="289" y="534"/>
                </a:lnTo>
                <a:lnTo>
                  <a:pt x="289" y="531"/>
                </a:lnTo>
                <a:lnTo>
                  <a:pt x="289" y="528"/>
                </a:lnTo>
                <a:lnTo>
                  <a:pt x="289" y="528"/>
                </a:lnTo>
                <a:lnTo>
                  <a:pt x="286" y="525"/>
                </a:lnTo>
                <a:lnTo>
                  <a:pt x="286" y="525"/>
                </a:lnTo>
                <a:lnTo>
                  <a:pt x="283" y="525"/>
                </a:lnTo>
                <a:lnTo>
                  <a:pt x="274" y="519"/>
                </a:lnTo>
                <a:lnTo>
                  <a:pt x="265" y="516"/>
                </a:lnTo>
                <a:lnTo>
                  <a:pt x="247" y="510"/>
                </a:lnTo>
                <a:lnTo>
                  <a:pt x="244" y="513"/>
                </a:lnTo>
                <a:lnTo>
                  <a:pt x="238" y="510"/>
                </a:lnTo>
                <a:lnTo>
                  <a:pt x="235" y="510"/>
                </a:lnTo>
                <a:lnTo>
                  <a:pt x="229" y="513"/>
                </a:lnTo>
                <a:lnTo>
                  <a:pt x="220" y="513"/>
                </a:lnTo>
                <a:lnTo>
                  <a:pt x="207" y="510"/>
                </a:lnTo>
                <a:lnTo>
                  <a:pt x="207" y="510"/>
                </a:lnTo>
                <a:lnTo>
                  <a:pt x="198" y="507"/>
                </a:lnTo>
                <a:lnTo>
                  <a:pt x="192" y="510"/>
                </a:lnTo>
                <a:lnTo>
                  <a:pt x="189" y="507"/>
                </a:lnTo>
                <a:lnTo>
                  <a:pt x="180" y="507"/>
                </a:lnTo>
                <a:lnTo>
                  <a:pt x="174" y="507"/>
                </a:lnTo>
                <a:lnTo>
                  <a:pt x="168" y="507"/>
                </a:lnTo>
                <a:lnTo>
                  <a:pt x="156" y="507"/>
                </a:lnTo>
                <a:lnTo>
                  <a:pt x="150" y="507"/>
                </a:lnTo>
                <a:lnTo>
                  <a:pt x="147" y="501"/>
                </a:lnTo>
                <a:lnTo>
                  <a:pt x="135" y="492"/>
                </a:lnTo>
                <a:lnTo>
                  <a:pt x="129" y="489"/>
                </a:lnTo>
                <a:lnTo>
                  <a:pt x="126" y="483"/>
                </a:lnTo>
                <a:lnTo>
                  <a:pt x="117" y="480"/>
                </a:lnTo>
                <a:lnTo>
                  <a:pt x="117" y="480"/>
                </a:lnTo>
                <a:lnTo>
                  <a:pt x="114" y="480"/>
                </a:lnTo>
                <a:lnTo>
                  <a:pt x="111" y="477"/>
                </a:lnTo>
                <a:lnTo>
                  <a:pt x="108" y="474"/>
                </a:lnTo>
                <a:lnTo>
                  <a:pt x="99" y="468"/>
                </a:lnTo>
                <a:lnTo>
                  <a:pt x="93" y="466"/>
                </a:lnTo>
                <a:lnTo>
                  <a:pt x="78" y="463"/>
                </a:lnTo>
                <a:lnTo>
                  <a:pt x="72" y="457"/>
                </a:lnTo>
                <a:lnTo>
                  <a:pt x="69" y="457"/>
                </a:lnTo>
                <a:lnTo>
                  <a:pt x="60" y="454"/>
                </a:lnTo>
                <a:lnTo>
                  <a:pt x="51" y="454"/>
                </a:lnTo>
                <a:lnTo>
                  <a:pt x="42" y="451"/>
                </a:lnTo>
                <a:lnTo>
                  <a:pt x="36" y="451"/>
                </a:lnTo>
                <a:lnTo>
                  <a:pt x="27" y="445"/>
                </a:lnTo>
                <a:lnTo>
                  <a:pt x="12" y="442"/>
                </a:lnTo>
                <a:lnTo>
                  <a:pt x="9" y="439"/>
                </a:lnTo>
                <a:lnTo>
                  <a:pt x="9" y="436"/>
                </a:lnTo>
                <a:lnTo>
                  <a:pt x="0" y="427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6" name="Freeform 147">
            <a:hlinkClick r:id="" action="ppaction://noaction"/>
            <a:extLst>
              <a:ext uri="{FF2B5EF4-FFF2-40B4-BE49-F238E27FC236}">
                <a16:creationId xmlns:a16="http://schemas.microsoft.com/office/drawing/2014/main" id="{BCBE2004-8F3C-EDD7-9F5D-B37382B8F18F}"/>
              </a:ext>
            </a:extLst>
          </p:cNvPr>
          <p:cNvSpPr>
            <a:spLocks/>
          </p:cNvSpPr>
          <p:nvPr/>
        </p:nvSpPr>
        <p:spPr bwMode="auto">
          <a:xfrm>
            <a:off x="5741213" y="4569638"/>
            <a:ext cx="820048" cy="740057"/>
          </a:xfrm>
          <a:custGeom>
            <a:avLst/>
            <a:gdLst/>
            <a:ahLst/>
            <a:cxnLst>
              <a:cxn ang="0">
                <a:pos x="54" y="532"/>
              </a:cxn>
              <a:cxn ang="0">
                <a:pos x="63" y="541"/>
              </a:cxn>
              <a:cxn ang="0">
                <a:pos x="72" y="544"/>
              </a:cxn>
              <a:cxn ang="0">
                <a:pos x="78" y="550"/>
              </a:cxn>
              <a:cxn ang="0">
                <a:pos x="87" y="550"/>
              </a:cxn>
              <a:cxn ang="0">
                <a:pos x="93" y="556"/>
              </a:cxn>
              <a:cxn ang="0">
                <a:pos x="105" y="568"/>
              </a:cxn>
              <a:cxn ang="0">
                <a:pos x="147" y="568"/>
              </a:cxn>
              <a:cxn ang="0">
                <a:pos x="153" y="565"/>
              </a:cxn>
              <a:cxn ang="0">
                <a:pos x="162" y="541"/>
              </a:cxn>
              <a:cxn ang="0">
                <a:pos x="174" y="532"/>
              </a:cxn>
              <a:cxn ang="0">
                <a:pos x="198" y="538"/>
              </a:cxn>
              <a:cxn ang="0">
                <a:pos x="237" y="556"/>
              </a:cxn>
              <a:cxn ang="0">
                <a:pos x="273" y="583"/>
              </a:cxn>
              <a:cxn ang="0">
                <a:pos x="571" y="562"/>
              </a:cxn>
              <a:cxn ang="0">
                <a:pos x="604" y="535"/>
              </a:cxn>
              <a:cxn ang="0">
                <a:pos x="586" y="291"/>
              </a:cxn>
              <a:cxn ang="0">
                <a:pos x="418" y="68"/>
              </a:cxn>
              <a:cxn ang="0">
                <a:pos x="394" y="71"/>
              </a:cxn>
              <a:cxn ang="0">
                <a:pos x="379" y="65"/>
              </a:cxn>
              <a:cxn ang="0">
                <a:pos x="358" y="0"/>
              </a:cxn>
              <a:cxn ang="0">
                <a:pos x="343" y="20"/>
              </a:cxn>
              <a:cxn ang="0">
                <a:pos x="343" y="157"/>
              </a:cxn>
              <a:cxn ang="0">
                <a:pos x="349" y="181"/>
              </a:cxn>
              <a:cxn ang="0">
                <a:pos x="328" y="196"/>
              </a:cxn>
              <a:cxn ang="0">
                <a:pos x="310" y="211"/>
              </a:cxn>
              <a:cxn ang="0">
                <a:pos x="307" y="249"/>
              </a:cxn>
              <a:cxn ang="0">
                <a:pos x="307" y="282"/>
              </a:cxn>
              <a:cxn ang="0">
                <a:pos x="288" y="312"/>
              </a:cxn>
              <a:cxn ang="0">
                <a:pos x="174" y="401"/>
              </a:cxn>
              <a:cxn ang="0">
                <a:pos x="153" y="410"/>
              </a:cxn>
              <a:cxn ang="0">
                <a:pos x="144" y="413"/>
              </a:cxn>
              <a:cxn ang="0">
                <a:pos x="132" y="422"/>
              </a:cxn>
              <a:cxn ang="0">
                <a:pos x="123" y="425"/>
              </a:cxn>
              <a:cxn ang="0">
                <a:pos x="0" y="437"/>
              </a:cxn>
              <a:cxn ang="0">
                <a:pos x="51" y="472"/>
              </a:cxn>
              <a:cxn ang="0">
                <a:pos x="51" y="520"/>
              </a:cxn>
            </a:cxnLst>
            <a:rect l="0" t="0" r="r" b="b"/>
            <a:pathLst>
              <a:path w="609" h="584">
                <a:moveTo>
                  <a:pt x="51" y="520"/>
                </a:moveTo>
                <a:lnTo>
                  <a:pt x="54" y="532"/>
                </a:lnTo>
                <a:lnTo>
                  <a:pt x="60" y="532"/>
                </a:lnTo>
                <a:lnTo>
                  <a:pt x="63" y="541"/>
                </a:lnTo>
                <a:lnTo>
                  <a:pt x="69" y="544"/>
                </a:lnTo>
                <a:lnTo>
                  <a:pt x="72" y="544"/>
                </a:lnTo>
                <a:lnTo>
                  <a:pt x="78" y="544"/>
                </a:lnTo>
                <a:lnTo>
                  <a:pt x="78" y="550"/>
                </a:lnTo>
                <a:lnTo>
                  <a:pt x="84" y="550"/>
                </a:lnTo>
                <a:lnTo>
                  <a:pt x="87" y="550"/>
                </a:lnTo>
                <a:lnTo>
                  <a:pt x="90" y="550"/>
                </a:lnTo>
                <a:lnTo>
                  <a:pt x="93" y="556"/>
                </a:lnTo>
                <a:lnTo>
                  <a:pt x="105" y="565"/>
                </a:lnTo>
                <a:lnTo>
                  <a:pt x="105" y="568"/>
                </a:lnTo>
                <a:lnTo>
                  <a:pt x="108" y="568"/>
                </a:lnTo>
                <a:lnTo>
                  <a:pt x="147" y="568"/>
                </a:lnTo>
                <a:lnTo>
                  <a:pt x="153" y="571"/>
                </a:lnTo>
                <a:lnTo>
                  <a:pt x="153" y="565"/>
                </a:lnTo>
                <a:lnTo>
                  <a:pt x="162" y="565"/>
                </a:lnTo>
                <a:lnTo>
                  <a:pt x="162" y="541"/>
                </a:lnTo>
                <a:lnTo>
                  <a:pt x="168" y="532"/>
                </a:lnTo>
                <a:lnTo>
                  <a:pt x="174" y="532"/>
                </a:lnTo>
                <a:lnTo>
                  <a:pt x="189" y="532"/>
                </a:lnTo>
                <a:lnTo>
                  <a:pt x="198" y="538"/>
                </a:lnTo>
                <a:lnTo>
                  <a:pt x="207" y="538"/>
                </a:lnTo>
                <a:lnTo>
                  <a:pt x="237" y="556"/>
                </a:lnTo>
                <a:lnTo>
                  <a:pt x="270" y="556"/>
                </a:lnTo>
                <a:lnTo>
                  <a:pt x="273" y="583"/>
                </a:lnTo>
                <a:lnTo>
                  <a:pt x="358" y="577"/>
                </a:lnTo>
                <a:lnTo>
                  <a:pt x="571" y="562"/>
                </a:lnTo>
                <a:lnTo>
                  <a:pt x="608" y="559"/>
                </a:lnTo>
                <a:lnTo>
                  <a:pt x="604" y="535"/>
                </a:lnTo>
                <a:lnTo>
                  <a:pt x="589" y="339"/>
                </a:lnTo>
                <a:lnTo>
                  <a:pt x="586" y="291"/>
                </a:lnTo>
                <a:lnTo>
                  <a:pt x="445" y="104"/>
                </a:lnTo>
                <a:lnTo>
                  <a:pt x="418" y="68"/>
                </a:lnTo>
                <a:lnTo>
                  <a:pt x="409" y="77"/>
                </a:lnTo>
                <a:lnTo>
                  <a:pt x="394" y="71"/>
                </a:lnTo>
                <a:lnTo>
                  <a:pt x="388" y="68"/>
                </a:lnTo>
                <a:lnTo>
                  <a:pt x="379" y="65"/>
                </a:lnTo>
                <a:lnTo>
                  <a:pt x="361" y="65"/>
                </a:lnTo>
                <a:lnTo>
                  <a:pt x="358" y="0"/>
                </a:lnTo>
                <a:lnTo>
                  <a:pt x="352" y="0"/>
                </a:lnTo>
                <a:lnTo>
                  <a:pt x="343" y="20"/>
                </a:lnTo>
                <a:lnTo>
                  <a:pt x="334" y="68"/>
                </a:lnTo>
                <a:lnTo>
                  <a:pt x="343" y="157"/>
                </a:lnTo>
                <a:lnTo>
                  <a:pt x="349" y="175"/>
                </a:lnTo>
                <a:lnTo>
                  <a:pt x="349" y="181"/>
                </a:lnTo>
                <a:lnTo>
                  <a:pt x="337" y="190"/>
                </a:lnTo>
                <a:lnTo>
                  <a:pt x="328" y="196"/>
                </a:lnTo>
                <a:lnTo>
                  <a:pt x="316" y="208"/>
                </a:lnTo>
                <a:lnTo>
                  <a:pt x="310" y="211"/>
                </a:lnTo>
                <a:lnTo>
                  <a:pt x="310" y="214"/>
                </a:lnTo>
                <a:lnTo>
                  <a:pt x="307" y="249"/>
                </a:lnTo>
                <a:lnTo>
                  <a:pt x="307" y="267"/>
                </a:lnTo>
                <a:lnTo>
                  <a:pt x="307" y="282"/>
                </a:lnTo>
                <a:lnTo>
                  <a:pt x="297" y="300"/>
                </a:lnTo>
                <a:lnTo>
                  <a:pt x="288" y="312"/>
                </a:lnTo>
                <a:lnTo>
                  <a:pt x="276" y="324"/>
                </a:lnTo>
                <a:lnTo>
                  <a:pt x="174" y="401"/>
                </a:lnTo>
                <a:lnTo>
                  <a:pt x="168" y="404"/>
                </a:lnTo>
                <a:lnTo>
                  <a:pt x="153" y="410"/>
                </a:lnTo>
                <a:lnTo>
                  <a:pt x="150" y="413"/>
                </a:lnTo>
                <a:lnTo>
                  <a:pt x="144" y="413"/>
                </a:lnTo>
                <a:lnTo>
                  <a:pt x="141" y="413"/>
                </a:lnTo>
                <a:lnTo>
                  <a:pt x="132" y="422"/>
                </a:lnTo>
                <a:lnTo>
                  <a:pt x="129" y="422"/>
                </a:lnTo>
                <a:lnTo>
                  <a:pt x="123" y="425"/>
                </a:lnTo>
                <a:lnTo>
                  <a:pt x="114" y="425"/>
                </a:lnTo>
                <a:lnTo>
                  <a:pt x="0" y="437"/>
                </a:lnTo>
                <a:lnTo>
                  <a:pt x="21" y="466"/>
                </a:lnTo>
                <a:lnTo>
                  <a:pt x="51" y="472"/>
                </a:lnTo>
                <a:lnTo>
                  <a:pt x="51" y="502"/>
                </a:lnTo>
                <a:lnTo>
                  <a:pt x="51" y="520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7" name="Freeform 149">
            <a:hlinkClick r:id="" action="ppaction://noaction"/>
            <a:extLst>
              <a:ext uri="{FF2B5EF4-FFF2-40B4-BE49-F238E27FC236}">
                <a16:creationId xmlns:a16="http://schemas.microsoft.com/office/drawing/2014/main" id="{501EFCD2-B573-2213-6565-067B366C2D08}"/>
              </a:ext>
            </a:extLst>
          </p:cNvPr>
          <p:cNvSpPr>
            <a:spLocks/>
          </p:cNvSpPr>
          <p:nvPr/>
        </p:nvSpPr>
        <p:spPr bwMode="auto">
          <a:xfrm>
            <a:off x="6532022" y="4340541"/>
            <a:ext cx="541594" cy="922820"/>
          </a:xfrm>
          <a:custGeom>
            <a:avLst/>
            <a:gdLst/>
            <a:ahLst/>
            <a:cxnLst>
              <a:cxn ang="0">
                <a:pos x="21" y="712"/>
              </a:cxn>
              <a:cxn ang="0">
                <a:pos x="45" y="706"/>
              </a:cxn>
              <a:cxn ang="0">
                <a:pos x="60" y="718"/>
              </a:cxn>
              <a:cxn ang="0">
                <a:pos x="78" y="709"/>
              </a:cxn>
              <a:cxn ang="0">
                <a:pos x="87" y="694"/>
              </a:cxn>
              <a:cxn ang="0">
                <a:pos x="102" y="673"/>
              </a:cxn>
              <a:cxn ang="0">
                <a:pos x="114" y="643"/>
              </a:cxn>
              <a:cxn ang="0">
                <a:pos x="132" y="602"/>
              </a:cxn>
              <a:cxn ang="0">
                <a:pos x="150" y="602"/>
              </a:cxn>
              <a:cxn ang="0">
                <a:pos x="171" y="593"/>
              </a:cxn>
              <a:cxn ang="0">
                <a:pos x="180" y="569"/>
              </a:cxn>
              <a:cxn ang="0">
                <a:pos x="192" y="554"/>
              </a:cxn>
              <a:cxn ang="0">
                <a:pos x="195" y="540"/>
              </a:cxn>
              <a:cxn ang="0">
                <a:pos x="205" y="528"/>
              </a:cxn>
              <a:cxn ang="0">
                <a:pos x="214" y="551"/>
              </a:cxn>
              <a:cxn ang="0">
                <a:pos x="208" y="572"/>
              </a:cxn>
              <a:cxn ang="0">
                <a:pos x="208" y="587"/>
              </a:cxn>
              <a:cxn ang="0">
                <a:pos x="208" y="599"/>
              </a:cxn>
              <a:cxn ang="0">
                <a:pos x="232" y="614"/>
              </a:cxn>
              <a:cxn ang="0">
                <a:pos x="238" y="620"/>
              </a:cxn>
              <a:cxn ang="0">
                <a:pos x="238" y="632"/>
              </a:cxn>
              <a:cxn ang="0">
                <a:pos x="241" y="643"/>
              </a:cxn>
              <a:cxn ang="0">
                <a:pos x="244" y="646"/>
              </a:cxn>
              <a:cxn ang="0">
                <a:pos x="253" y="652"/>
              </a:cxn>
              <a:cxn ang="0">
                <a:pos x="259" y="617"/>
              </a:cxn>
              <a:cxn ang="0">
                <a:pos x="265" y="584"/>
              </a:cxn>
              <a:cxn ang="0">
                <a:pos x="274" y="543"/>
              </a:cxn>
              <a:cxn ang="0">
                <a:pos x="280" y="498"/>
              </a:cxn>
              <a:cxn ang="0">
                <a:pos x="286" y="480"/>
              </a:cxn>
              <a:cxn ang="0">
                <a:pos x="301" y="433"/>
              </a:cxn>
              <a:cxn ang="0">
                <a:pos x="289" y="436"/>
              </a:cxn>
              <a:cxn ang="0">
                <a:pos x="265" y="448"/>
              </a:cxn>
              <a:cxn ang="0">
                <a:pos x="268" y="439"/>
              </a:cxn>
              <a:cxn ang="0">
                <a:pos x="274" y="424"/>
              </a:cxn>
              <a:cxn ang="0">
                <a:pos x="292" y="415"/>
              </a:cxn>
              <a:cxn ang="0">
                <a:pos x="301" y="379"/>
              </a:cxn>
              <a:cxn ang="0">
                <a:pos x="298" y="382"/>
              </a:cxn>
              <a:cxn ang="0">
                <a:pos x="280" y="388"/>
              </a:cxn>
              <a:cxn ang="0">
                <a:pos x="262" y="391"/>
              </a:cxn>
              <a:cxn ang="0">
                <a:pos x="259" y="382"/>
              </a:cxn>
              <a:cxn ang="0">
                <a:pos x="277" y="344"/>
              </a:cxn>
              <a:cxn ang="0">
                <a:pos x="292" y="341"/>
              </a:cxn>
              <a:cxn ang="0">
                <a:pos x="292" y="314"/>
              </a:cxn>
              <a:cxn ang="0">
                <a:pos x="301" y="255"/>
              </a:cxn>
              <a:cxn ang="0">
                <a:pos x="319" y="216"/>
              </a:cxn>
              <a:cxn ang="0">
                <a:pos x="355" y="181"/>
              </a:cxn>
              <a:cxn ang="0">
                <a:pos x="376" y="148"/>
              </a:cxn>
              <a:cxn ang="0">
                <a:pos x="385" y="112"/>
              </a:cxn>
              <a:cxn ang="0">
                <a:pos x="394" y="100"/>
              </a:cxn>
              <a:cxn ang="0">
                <a:pos x="385" y="65"/>
              </a:cxn>
              <a:cxn ang="0">
                <a:pos x="382" y="35"/>
              </a:cxn>
              <a:cxn ang="0">
                <a:pos x="370" y="32"/>
              </a:cxn>
              <a:cxn ang="0">
                <a:pos x="361" y="23"/>
              </a:cxn>
              <a:cxn ang="0">
                <a:pos x="328" y="0"/>
              </a:cxn>
              <a:cxn ang="0">
                <a:pos x="298" y="14"/>
              </a:cxn>
              <a:cxn ang="0">
                <a:pos x="277" y="23"/>
              </a:cxn>
              <a:cxn ang="0">
                <a:pos x="262" y="29"/>
              </a:cxn>
              <a:cxn ang="0">
                <a:pos x="0" y="471"/>
              </a:cxn>
            </a:cxnLst>
            <a:rect l="0" t="0" r="r" b="b"/>
            <a:pathLst>
              <a:path w="402" h="728">
                <a:moveTo>
                  <a:pt x="0" y="471"/>
                </a:moveTo>
                <a:lnTo>
                  <a:pt x="3" y="519"/>
                </a:lnTo>
                <a:lnTo>
                  <a:pt x="18" y="715"/>
                </a:lnTo>
                <a:lnTo>
                  <a:pt x="21" y="712"/>
                </a:lnTo>
                <a:lnTo>
                  <a:pt x="21" y="712"/>
                </a:lnTo>
                <a:lnTo>
                  <a:pt x="27" y="709"/>
                </a:lnTo>
                <a:lnTo>
                  <a:pt x="30" y="706"/>
                </a:lnTo>
                <a:lnTo>
                  <a:pt x="39" y="703"/>
                </a:lnTo>
                <a:lnTo>
                  <a:pt x="39" y="703"/>
                </a:lnTo>
                <a:lnTo>
                  <a:pt x="45" y="706"/>
                </a:lnTo>
                <a:lnTo>
                  <a:pt x="48" y="712"/>
                </a:lnTo>
                <a:lnTo>
                  <a:pt x="51" y="709"/>
                </a:lnTo>
                <a:lnTo>
                  <a:pt x="51" y="712"/>
                </a:lnTo>
                <a:lnTo>
                  <a:pt x="54" y="709"/>
                </a:lnTo>
                <a:lnTo>
                  <a:pt x="60" y="718"/>
                </a:lnTo>
                <a:lnTo>
                  <a:pt x="69" y="718"/>
                </a:lnTo>
                <a:lnTo>
                  <a:pt x="75" y="727"/>
                </a:lnTo>
                <a:lnTo>
                  <a:pt x="72" y="715"/>
                </a:lnTo>
                <a:lnTo>
                  <a:pt x="75" y="712"/>
                </a:lnTo>
                <a:lnTo>
                  <a:pt x="78" y="709"/>
                </a:lnTo>
                <a:lnTo>
                  <a:pt x="81" y="706"/>
                </a:lnTo>
                <a:lnTo>
                  <a:pt x="84" y="703"/>
                </a:lnTo>
                <a:lnTo>
                  <a:pt x="84" y="700"/>
                </a:lnTo>
                <a:lnTo>
                  <a:pt x="87" y="697"/>
                </a:lnTo>
                <a:lnTo>
                  <a:pt x="87" y="694"/>
                </a:lnTo>
                <a:lnTo>
                  <a:pt x="90" y="691"/>
                </a:lnTo>
                <a:lnTo>
                  <a:pt x="96" y="688"/>
                </a:lnTo>
                <a:lnTo>
                  <a:pt x="99" y="685"/>
                </a:lnTo>
                <a:lnTo>
                  <a:pt x="99" y="679"/>
                </a:lnTo>
                <a:lnTo>
                  <a:pt x="102" y="673"/>
                </a:lnTo>
                <a:lnTo>
                  <a:pt x="105" y="664"/>
                </a:lnTo>
                <a:lnTo>
                  <a:pt x="108" y="658"/>
                </a:lnTo>
                <a:lnTo>
                  <a:pt x="108" y="655"/>
                </a:lnTo>
                <a:lnTo>
                  <a:pt x="114" y="652"/>
                </a:lnTo>
                <a:lnTo>
                  <a:pt x="114" y="643"/>
                </a:lnTo>
                <a:lnTo>
                  <a:pt x="120" y="632"/>
                </a:lnTo>
                <a:lnTo>
                  <a:pt x="120" y="629"/>
                </a:lnTo>
                <a:lnTo>
                  <a:pt x="123" y="620"/>
                </a:lnTo>
                <a:lnTo>
                  <a:pt x="126" y="611"/>
                </a:lnTo>
                <a:lnTo>
                  <a:pt x="132" y="602"/>
                </a:lnTo>
                <a:lnTo>
                  <a:pt x="135" y="602"/>
                </a:lnTo>
                <a:lnTo>
                  <a:pt x="135" y="605"/>
                </a:lnTo>
                <a:lnTo>
                  <a:pt x="138" y="605"/>
                </a:lnTo>
                <a:lnTo>
                  <a:pt x="144" y="602"/>
                </a:lnTo>
                <a:lnTo>
                  <a:pt x="150" y="602"/>
                </a:lnTo>
                <a:lnTo>
                  <a:pt x="159" y="602"/>
                </a:lnTo>
                <a:lnTo>
                  <a:pt x="162" y="602"/>
                </a:lnTo>
                <a:lnTo>
                  <a:pt x="168" y="602"/>
                </a:lnTo>
                <a:lnTo>
                  <a:pt x="171" y="596"/>
                </a:lnTo>
                <a:lnTo>
                  <a:pt x="171" y="593"/>
                </a:lnTo>
                <a:lnTo>
                  <a:pt x="177" y="581"/>
                </a:lnTo>
                <a:lnTo>
                  <a:pt x="177" y="581"/>
                </a:lnTo>
                <a:lnTo>
                  <a:pt x="177" y="578"/>
                </a:lnTo>
                <a:lnTo>
                  <a:pt x="180" y="572"/>
                </a:lnTo>
                <a:lnTo>
                  <a:pt x="180" y="569"/>
                </a:lnTo>
                <a:lnTo>
                  <a:pt x="183" y="563"/>
                </a:lnTo>
                <a:lnTo>
                  <a:pt x="186" y="563"/>
                </a:lnTo>
                <a:lnTo>
                  <a:pt x="189" y="560"/>
                </a:lnTo>
                <a:lnTo>
                  <a:pt x="189" y="560"/>
                </a:lnTo>
                <a:lnTo>
                  <a:pt x="192" y="554"/>
                </a:lnTo>
                <a:lnTo>
                  <a:pt x="189" y="554"/>
                </a:lnTo>
                <a:lnTo>
                  <a:pt x="192" y="551"/>
                </a:lnTo>
                <a:lnTo>
                  <a:pt x="192" y="545"/>
                </a:lnTo>
                <a:lnTo>
                  <a:pt x="195" y="543"/>
                </a:lnTo>
                <a:lnTo>
                  <a:pt x="195" y="540"/>
                </a:lnTo>
                <a:lnTo>
                  <a:pt x="195" y="537"/>
                </a:lnTo>
                <a:lnTo>
                  <a:pt x="198" y="534"/>
                </a:lnTo>
                <a:lnTo>
                  <a:pt x="202" y="528"/>
                </a:lnTo>
                <a:lnTo>
                  <a:pt x="205" y="528"/>
                </a:lnTo>
                <a:lnTo>
                  <a:pt x="205" y="528"/>
                </a:lnTo>
                <a:lnTo>
                  <a:pt x="208" y="537"/>
                </a:lnTo>
                <a:lnTo>
                  <a:pt x="208" y="537"/>
                </a:lnTo>
                <a:lnTo>
                  <a:pt x="214" y="543"/>
                </a:lnTo>
                <a:lnTo>
                  <a:pt x="214" y="545"/>
                </a:lnTo>
                <a:lnTo>
                  <a:pt x="214" y="551"/>
                </a:lnTo>
                <a:lnTo>
                  <a:pt x="214" y="554"/>
                </a:lnTo>
                <a:lnTo>
                  <a:pt x="214" y="557"/>
                </a:lnTo>
                <a:lnTo>
                  <a:pt x="214" y="560"/>
                </a:lnTo>
                <a:lnTo>
                  <a:pt x="214" y="569"/>
                </a:lnTo>
                <a:lnTo>
                  <a:pt x="208" y="572"/>
                </a:lnTo>
                <a:lnTo>
                  <a:pt x="208" y="578"/>
                </a:lnTo>
                <a:lnTo>
                  <a:pt x="208" y="581"/>
                </a:lnTo>
                <a:lnTo>
                  <a:pt x="208" y="581"/>
                </a:lnTo>
                <a:lnTo>
                  <a:pt x="208" y="587"/>
                </a:lnTo>
                <a:lnTo>
                  <a:pt x="208" y="587"/>
                </a:lnTo>
                <a:lnTo>
                  <a:pt x="205" y="590"/>
                </a:lnTo>
                <a:lnTo>
                  <a:pt x="205" y="593"/>
                </a:lnTo>
                <a:lnTo>
                  <a:pt x="205" y="593"/>
                </a:lnTo>
                <a:lnTo>
                  <a:pt x="205" y="599"/>
                </a:lnTo>
                <a:lnTo>
                  <a:pt x="208" y="599"/>
                </a:lnTo>
                <a:lnTo>
                  <a:pt x="223" y="605"/>
                </a:lnTo>
                <a:lnTo>
                  <a:pt x="229" y="605"/>
                </a:lnTo>
                <a:lnTo>
                  <a:pt x="232" y="608"/>
                </a:lnTo>
                <a:lnTo>
                  <a:pt x="229" y="611"/>
                </a:lnTo>
                <a:lnTo>
                  <a:pt x="232" y="614"/>
                </a:lnTo>
                <a:lnTo>
                  <a:pt x="232" y="617"/>
                </a:lnTo>
                <a:lnTo>
                  <a:pt x="235" y="617"/>
                </a:lnTo>
                <a:lnTo>
                  <a:pt x="235" y="617"/>
                </a:lnTo>
                <a:lnTo>
                  <a:pt x="238" y="617"/>
                </a:lnTo>
                <a:lnTo>
                  <a:pt x="238" y="620"/>
                </a:lnTo>
                <a:lnTo>
                  <a:pt x="241" y="623"/>
                </a:lnTo>
                <a:lnTo>
                  <a:pt x="241" y="626"/>
                </a:lnTo>
                <a:lnTo>
                  <a:pt x="241" y="632"/>
                </a:lnTo>
                <a:lnTo>
                  <a:pt x="241" y="629"/>
                </a:lnTo>
                <a:lnTo>
                  <a:pt x="238" y="632"/>
                </a:lnTo>
                <a:lnTo>
                  <a:pt x="241" y="635"/>
                </a:lnTo>
                <a:lnTo>
                  <a:pt x="241" y="637"/>
                </a:lnTo>
                <a:lnTo>
                  <a:pt x="241" y="635"/>
                </a:lnTo>
                <a:lnTo>
                  <a:pt x="244" y="643"/>
                </a:lnTo>
                <a:lnTo>
                  <a:pt x="241" y="643"/>
                </a:lnTo>
                <a:lnTo>
                  <a:pt x="241" y="646"/>
                </a:lnTo>
                <a:lnTo>
                  <a:pt x="244" y="649"/>
                </a:lnTo>
                <a:lnTo>
                  <a:pt x="244" y="646"/>
                </a:lnTo>
                <a:lnTo>
                  <a:pt x="247" y="646"/>
                </a:lnTo>
                <a:lnTo>
                  <a:pt x="244" y="646"/>
                </a:lnTo>
                <a:lnTo>
                  <a:pt x="250" y="643"/>
                </a:lnTo>
                <a:lnTo>
                  <a:pt x="247" y="649"/>
                </a:lnTo>
                <a:lnTo>
                  <a:pt x="250" y="649"/>
                </a:lnTo>
                <a:lnTo>
                  <a:pt x="250" y="652"/>
                </a:lnTo>
                <a:lnTo>
                  <a:pt x="253" y="652"/>
                </a:lnTo>
                <a:lnTo>
                  <a:pt x="253" y="646"/>
                </a:lnTo>
                <a:lnTo>
                  <a:pt x="253" y="632"/>
                </a:lnTo>
                <a:lnTo>
                  <a:pt x="253" y="626"/>
                </a:lnTo>
                <a:lnTo>
                  <a:pt x="256" y="623"/>
                </a:lnTo>
                <a:lnTo>
                  <a:pt x="259" y="617"/>
                </a:lnTo>
                <a:lnTo>
                  <a:pt x="262" y="608"/>
                </a:lnTo>
                <a:lnTo>
                  <a:pt x="262" y="602"/>
                </a:lnTo>
                <a:lnTo>
                  <a:pt x="262" y="602"/>
                </a:lnTo>
                <a:lnTo>
                  <a:pt x="262" y="590"/>
                </a:lnTo>
                <a:lnTo>
                  <a:pt x="265" y="584"/>
                </a:lnTo>
                <a:lnTo>
                  <a:pt x="265" y="572"/>
                </a:lnTo>
                <a:lnTo>
                  <a:pt x="265" y="557"/>
                </a:lnTo>
                <a:lnTo>
                  <a:pt x="268" y="551"/>
                </a:lnTo>
                <a:lnTo>
                  <a:pt x="271" y="548"/>
                </a:lnTo>
                <a:lnTo>
                  <a:pt x="274" y="543"/>
                </a:lnTo>
                <a:lnTo>
                  <a:pt x="277" y="537"/>
                </a:lnTo>
                <a:lnTo>
                  <a:pt x="277" y="528"/>
                </a:lnTo>
                <a:lnTo>
                  <a:pt x="280" y="522"/>
                </a:lnTo>
                <a:lnTo>
                  <a:pt x="280" y="507"/>
                </a:lnTo>
                <a:lnTo>
                  <a:pt x="280" y="498"/>
                </a:lnTo>
                <a:lnTo>
                  <a:pt x="280" y="495"/>
                </a:lnTo>
                <a:lnTo>
                  <a:pt x="286" y="489"/>
                </a:lnTo>
                <a:lnTo>
                  <a:pt x="286" y="489"/>
                </a:lnTo>
                <a:lnTo>
                  <a:pt x="286" y="486"/>
                </a:lnTo>
                <a:lnTo>
                  <a:pt x="286" y="480"/>
                </a:lnTo>
                <a:lnTo>
                  <a:pt x="289" y="474"/>
                </a:lnTo>
                <a:lnTo>
                  <a:pt x="286" y="468"/>
                </a:lnTo>
                <a:lnTo>
                  <a:pt x="289" y="454"/>
                </a:lnTo>
                <a:lnTo>
                  <a:pt x="301" y="436"/>
                </a:lnTo>
                <a:lnTo>
                  <a:pt x="301" y="433"/>
                </a:lnTo>
                <a:lnTo>
                  <a:pt x="301" y="433"/>
                </a:lnTo>
                <a:lnTo>
                  <a:pt x="298" y="436"/>
                </a:lnTo>
                <a:lnTo>
                  <a:pt x="295" y="439"/>
                </a:lnTo>
                <a:lnTo>
                  <a:pt x="292" y="433"/>
                </a:lnTo>
                <a:lnTo>
                  <a:pt x="289" y="436"/>
                </a:lnTo>
                <a:lnTo>
                  <a:pt x="286" y="436"/>
                </a:lnTo>
                <a:lnTo>
                  <a:pt x="274" y="448"/>
                </a:lnTo>
                <a:lnTo>
                  <a:pt x="271" y="454"/>
                </a:lnTo>
                <a:lnTo>
                  <a:pt x="265" y="454"/>
                </a:lnTo>
                <a:lnTo>
                  <a:pt x="265" y="448"/>
                </a:lnTo>
                <a:lnTo>
                  <a:pt x="268" y="445"/>
                </a:lnTo>
                <a:lnTo>
                  <a:pt x="268" y="442"/>
                </a:lnTo>
                <a:lnTo>
                  <a:pt x="265" y="442"/>
                </a:lnTo>
                <a:lnTo>
                  <a:pt x="265" y="439"/>
                </a:lnTo>
                <a:lnTo>
                  <a:pt x="268" y="439"/>
                </a:lnTo>
                <a:lnTo>
                  <a:pt x="268" y="433"/>
                </a:lnTo>
                <a:lnTo>
                  <a:pt x="265" y="433"/>
                </a:lnTo>
                <a:lnTo>
                  <a:pt x="268" y="427"/>
                </a:lnTo>
                <a:lnTo>
                  <a:pt x="271" y="424"/>
                </a:lnTo>
                <a:lnTo>
                  <a:pt x="274" y="424"/>
                </a:lnTo>
                <a:lnTo>
                  <a:pt x="277" y="421"/>
                </a:lnTo>
                <a:lnTo>
                  <a:pt x="280" y="424"/>
                </a:lnTo>
                <a:lnTo>
                  <a:pt x="286" y="424"/>
                </a:lnTo>
                <a:lnTo>
                  <a:pt x="289" y="421"/>
                </a:lnTo>
                <a:lnTo>
                  <a:pt x="292" y="415"/>
                </a:lnTo>
                <a:lnTo>
                  <a:pt x="301" y="409"/>
                </a:lnTo>
                <a:lnTo>
                  <a:pt x="301" y="406"/>
                </a:lnTo>
                <a:lnTo>
                  <a:pt x="307" y="388"/>
                </a:lnTo>
                <a:lnTo>
                  <a:pt x="304" y="382"/>
                </a:lnTo>
                <a:lnTo>
                  <a:pt x="301" y="379"/>
                </a:lnTo>
                <a:lnTo>
                  <a:pt x="298" y="376"/>
                </a:lnTo>
                <a:lnTo>
                  <a:pt x="301" y="379"/>
                </a:lnTo>
                <a:lnTo>
                  <a:pt x="301" y="382"/>
                </a:lnTo>
                <a:lnTo>
                  <a:pt x="298" y="382"/>
                </a:lnTo>
                <a:lnTo>
                  <a:pt x="298" y="382"/>
                </a:lnTo>
                <a:lnTo>
                  <a:pt x="292" y="382"/>
                </a:lnTo>
                <a:lnTo>
                  <a:pt x="292" y="385"/>
                </a:lnTo>
                <a:lnTo>
                  <a:pt x="286" y="385"/>
                </a:lnTo>
                <a:lnTo>
                  <a:pt x="283" y="388"/>
                </a:lnTo>
                <a:lnTo>
                  <a:pt x="280" y="388"/>
                </a:lnTo>
                <a:lnTo>
                  <a:pt x="277" y="391"/>
                </a:lnTo>
                <a:lnTo>
                  <a:pt x="271" y="394"/>
                </a:lnTo>
                <a:lnTo>
                  <a:pt x="271" y="397"/>
                </a:lnTo>
                <a:lnTo>
                  <a:pt x="262" y="394"/>
                </a:lnTo>
                <a:lnTo>
                  <a:pt x="262" y="391"/>
                </a:lnTo>
                <a:lnTo>
                  <a:pt x="262" y="391"/>
                </a:lnTo>
                <a:lnTo>
                  <a:pt x="259" y="394"/>
                </a:lnTo>
                <a:lnTo>
                  <a:pt x="256" y="391"/>
                </a:lnTo>
                <a:lnTo>
                  <a:pt x="253" y="391"/>
                </a:lnTo>
                <a:lnTo>
                  <a:pt x="259" y="382"/>
                </a:lnTo>
                <a:lnTo>
                  <a:pt x="262" y="382"/>
                </a:lnTo>
                <a:lnTo>
                  <a:pt x="262" y="370"/>
                </a:lnTo>
                <a:lnTo>
                  <a:pt x="268" y="362"/>
                </a:lnTo>
                <a:lnTo>
                  <a:pt x="274" y="347"/>
                </a:lnTo>
                <a:lnTo>
                  <a:pt x="277" y="344"/>
                </a:lnTo>
                <a:lnTo>
                  <a:pt x="280" y="347"/>
                </a:lnTo>
                <a:lnTo>
                  <a:pt x="286" y="344"/>
                </a:lnTo>
                <a:lnTo>
                  <a:pt x="289" y="344"/>
                </a:lnTo>
                <a:lnTo>
                  <a:pt x="292" y="347"/>
                </a:lnTo>
                <a:lnTo>
                  <a:pt x="292" y="341"/>
                </a:lnTo>
                <a:lnTo>
                  <a:pt x="295" y="338"/>
                </a:lnTo>
                <a:lnTo>
                  <a:pt x="298" y="329"/>
                </a:lnTo>
                <a:lnTo>
                  <a:pt x="298" y="317"/>
                </a:lnTo>
                <a:lnTo>
                  <a:pt x="292" y="320"/>
                </a:lnTo>
                <a:lnTo>
                  <a:pt x="292" y="314"/>
                </a:lnTo>
                <a:lnTo>
                  <a:pt x="289" y="305"/>
                </a:lnTo>
                <a:lnTo>
                  <a:pt x="289" y="284"/>
                </a:lnTo>
                <a:lnTo>
                  <a:pt x="292" y="264"/>
                </a:lnTo>
                <a:lnTo>
                  <a:pt x="298" y="255"/>
                </a:lnTo>
                <a:lnTo>
                  <a:pt x="301" y="255"/>
                </a:lnTo>
                <a:lnTo>
                  <a:pt x="301" y="252"/>
                </a:lnTo>
                <a:lnTo>
                  <a:pt x="301" y="252"/>
                </a:lnTo>
                <a:lnTo>
                  <a:pt x="304" y="243"/>
                </a:lnTo>
                <a:lnTo>
                  <a:pt x="316" y="219"/>
                </a:lnTo>
                <a:lnTo>
                  <a:pt x="319" y="216"/>
                </a:lnTo>
                <a:lnTo>
                  <a:pt x="322" y="216"/>
                </a:lnTo>
                <a:lnTo>
                  <a:pt x="322" y="213"/>
                </a:lnTo>
                <a:lnTo>
                  <a:pt x="337" y="198"/>
                </a:lnTo>
                <a:lnTo>
                  <a:pt x="337" y="198"/>
                </a:lnTo>
                <a:lnTo>
                  <a:pt x="355" y="181"/>
                </a:lnTo>
                <a:lnTo>
                  <a:pt x="355" y="172"/>
                </a:lnTo>
                <a:lnTo>
                  <a:pt x="364" y="169"/>
                </a:lnTo>
                <a:lnTo>
                  <a:pt x="364" y="163"/>
                </a:lnTo>
                <a:lnTo>
                  <a:pt x="373" y="151"/>
                </a:lnTo>
                <a:lnTo>
                  <a:pt x="376" y="148"/>
                </a:lnTo>
                <a:lnTo>
                  <a:pt x="379" y="142"/>
                </a:lnTo>
                <a:lnTo>
                  <a:pt x="379" y="136"/>
                </a:lnTo>
                <a:lnTo>
                  <a:pt x="382" y="130"/>
                </a:lnTo>
                <a:lnTo>
                  <a:pt x="382" y="130"/>
                </a:lnTo>
                <a:lnTo>
                  <a:pt x="385" y="112"/>
                </a:lnTo>
                <a:lnTo>
                  <a:pt x="388" y="106"/>
                </a:lnTo>
                <a:lnTo>
                  <a:pt x="391" y="106"/>
                </a:lnTo>
                <a:lnTo>
                  <a:pt x="391" y="106"/>
                </a:lnTo>
                <a:lnTo>
                  <a:pt x="394" y="106"/>
                </a:lnTo>
                <a:lnTo>
                  <a:pt x="394" y="100"/>
                </a:lnTo>
                <a:lnTo>
                  <a:pt x="397" y="91"/>
                </a:lnTo>
                <a:lnTo>
                  <a:pt x="401" y="83"/>
                </a:lnTo>
                <a:lnTo>
                  <a:pt x="388" y="83"/>
                </a:lnTo>
                <a:lnTo>
                  <a:pt x="385" y="74"/>
                </a:lnTo>
                <a:lnTo>
                  <a:pt x="385" y="65"/>
                </a:lnTo>
                <a:lnTo>
                  <a:pt x="382" y="56"/>
                </a:lnTo>
                <a:lnTo>
                  <a:pt x="382" y="53"/>
                </a:lnTo>
                <a:lnTo>
                  <a:pt x="385" y="47"/>
                </a:lnTo>
                <a:lnTo>
                  <a:pt x="385" y="44"/>
                </a:lnTo>
                <a:lnTo>
                  <a:pt x="382" y="35"/>
                </a:lnTo>
                <a:lnTo>
                  <a:pt x="382" y="32"/>
                </a:lnTo>
                <a:lnTo>
                  <a:pt x="379" y="32"/>
                </a:lnTo>
                <a:lnTo>
                  <a:pt x="373" y="32"/>
                </a:lnTo>
                <a:lnTo>
                  <a:pt x="373" y="29"/>
                </a:lnTo>
                <a:lnTo>
                  <a:pt x="370" y="32"/>
                </a:lnTo>
                <a:lnTo>
                  <a:pt x="364" y="29"/>
                </a:lnTo>
                <a:lnTo>
                  <a:pt x="364" y="26"/>
                </a:lnTo>
                <a:lnTo>
                  <a:pt x="364" y="26"/>
                </a:lnTo>
                <a:lnTo>
                  <a:pt x="364" y="23"/>
                </a:lnTo>
                <a:lnTo>
                  <a:pt x="361" y="23"/>
                </a:lnTo>
                <a:lnTo>
                  <a:pt x="358" y="20"/>
                </a:lnTo>
                <a:lnTo>
                  <a:pt x="355" y="17"/>
                </a:lnTo>
                <a:lnTo>
                  <a:pt x="346" y="8"/>
                </a:lnTo>
                <a:lnTo>
                  <a:pt x="346" y="5"/>
                </a:lnTo>
                <a:lnTo>
                  <a:pt x="328" y="0"/>
                </a:lnTo>
                <a:lnTo>
                  <a:pt x="325" y="0"/>
                </a:lnTo>
                <a:lnTo>
                  <a:pt x="319" y="5"/>
                </a:lnTo>
                <a:lnTo>
                  <a:pt x="310" y="14"/>
                </a:lnTo>
                <a:lnTo>
                  <a:pt x="301" y="14"/>
                </a:lnTo>
                <a:lnTo>
                  <a:pt x="298" y="14"/>
                </a:lnTo>
                <a:lnTo>
                  <a:pt x="289" y="14"/>
                </a:lnTo>
                <a:lnTo>
                  <a:pt x="286" y="14"/>
                </a:lnTo>
                <a:lnTo>
                  <a:pt x="286" y="11"/>
                </a:lnTo>
                <a:lnTo>
                  <a:pt x="280" y="17"/>
                </a:lnTo>
                <a:lnTo>
                  <a:pt x="277" y="23"/>
                </a:lnTo>
                <a:lnTo>
                  <a:pt x="274" y="23"/>
                </a:lnTo>
                <a:lnTo>
                  <a:pt x="271" y="26"/>
                </a:lnTo>
                <a:lnTo>
                  <a:pt x="268" y="26"/>
                </a:lnTo>
                <a:lnTo>
                  <a:pt x="265" y="29"/>
                </a:lnTo>
                <a:lnTo>
                  <a:pt x="262" y="29"/>
                </a:lnTo>
                <a:lnTo>
                  <a:pt x="259" y="29"/>
                </a:lnTo>
                <a:lnTo>
                  <a:pt x="265" y="94"/>
                </a:lnTo>
                <a:lnTo>
                  <a:pt x="250" y="154"/>
                </a:lnTo>
                <a:lnTo>
                  <a:pt x="198" y="219"/>
                </a:lnTo>
                <a:lnTo>
                  <a:pt x="0" y="471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8" name="Freeform 150">
            <a:hlinkClick r:id="" action="ppaction://noaction"/>
            <a:extLst>
              <a:ext uri="{FF2B5EF4-FFF2-40B4-BE49-F238E27FC236}">
                <a16:creationId xmlns:a16="http://schemas.microsoft.com/office/drawing/2014/main" id="{D0595FC7-C166-550F-4399-108200794833}"/>
              </a:ext>
            </a:extLst>
          </p:cNvPr>
          <p:cNvSpPr>
            <a:spLocks/>
          </p:cNvSpPr>
          <p:nvPr/>
        </p:nvSpPr>
        <p:spPr bwMode="auto">
          <a:xfrm>
            <a:off x="5348592" y="5123072"/>
            <a:ext cx="775495" cy="348793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139"/>
              </a:cxn>
              <a:cxn ang="0">
                <a:pos x="9" y="166"/>
              </a:cxn>
              <a:cxn ang="0">
                <a:pos x="15" y="172"/>
              </a:cxn>
              <a:cxn ang="0">
                <a:pos x="30" y="184"/>
              </a:cxn>
              <a:cxn ang="0">
                <a:pos x="48" y="202"/>
              </a:cxn>
              <a:cxn ang="0">
                <a:pos x="63" y="208"/>
              </a:cxn>
              <a:cxn ang="0">
                <a:pos x="72" y="223"/>
              </a:cxn>
              <a:cxn ang="0">
                <a:pos x="84" y="265"/>
              </a:cxn>
              <a:cxn ang="0">
                <a:pos x="111" y="226"/>
              </a:cxn>
              <a:cxn ang="0">
                <a:pos x="117" y="220"/>
              </a:cxn>
              <a:cxn ang="0">
                <a:pos x="129" y="208"/>
              </a:cxn>
              <a:cxn ang="0">
                <a:pos x="147" y="145"/>
              </a:cxn>
              <a:cxn ang="0">
                <a:pos x="171" y="148"/>
              </a:cxn>
              <a:cxn ang="0">
                <a:pos x="195" y="175"/>
              </a:cxn>
              <a:cxn ang="0">
                <a:pos x="195" y="208"/>
              </a:cxn>
              <a:cxn ang="0">
                <a:pos x="222" y="232"/>
              </a:cxn>
              <a:cxn ang="0">
                <a:pos x="246" y="253"/>
              </a:cxn>
              <a:cxn ang="0">
                <a:pos x="282" y="220"/>
              </a:cxn>
              <a:cxn ang="0">
                <a:pos x="316" y="181"/>
              </a:cxn>
              <a:cxn ang="0">
                <a:pos x="334" y="166"/>
              </a:cxn>
              <a:cxn ang="0">
                <a:pos x="355" y="163"/>
              </a:cxn>
              <a:cxn ang="0">
                <a:pos x="364" y="145"/>
              </a:cxn>
              <a:cxn ang="0">
                <a:pos x="382" y="145"/>
              </a:cxn>
              <a:cxn ang="0">
                <a:pos x="388" y="148"/>
              </a:cxn>
              <a:cxn ang="0">
                <a:pos x="400" y="157"/>
              </a:cxn>
              <a:cxn ang="0">
                <a:pos x="415" y="154"/>
              </a:cxn>
              <a:cxn ang="0">
                <a:pos x="424" y="181"/>
              </a:cxn>
              <a:cxn ang="0">
                <a:pos x="442" y="187"/>
              </a:cxn>
              <a:cxn ang="0">
                <a:pos x="442" y="214"/>
              </a:cxn>
              <a:cxn ang="0">
                <a:pos x="466" y="226"/>
              </a:cxn>
              <a:cxn ang="0">
                <a:pos x="481" y="235"/>
              </a:cxn>
              <a:cxn ang="0">
                <a:pos x="499" y="241"/>
              </a:cxn>
              <a:cxn ang="0">
                <a:pos x="493" y="256"/>
              </a:cxn>
              <a:cxn ang="0">
                <a:pos x="565" y="145"/>
              </a:cxn>
              <a:cxn ang="0">
                <a:pos x="499" y="101"/>
              </a:cxn>
              <a:cxn ang="0">
                <a:pos x="466" y="95"/>
              </a:cxn>
              <a:cxn ang="0">
                <a:pos x="454" y="128"/>
              </a:cxn>
              <a:cxn ang="0">
                <a:pos x="439" y="131"/>
              </a:cxn>
              <a:cxn ang="0">
                <a:pos x="397" y="128"/>
              </a:cxn>
              <a:cxn ang="0">
                <a:pos x="379" y="113"/>
              </a:cxn>
              <a:cxn ang="0">
                <a:pos x="370" y="107"/>
              </a:cxn>
              <a:cxn ang="0">
                <a:pos x="355" y="104"/>
              </a:cxn>
              <a:cxn ang="0">
                <a:pos x="343" y="83"/>
              </a:cxn>
              <a:cxn ang="0">
                <a:pos x="313" y="29"/>
              </a:cxn>
              <a:cxn ang="0">
                <a:pos x="292" y="2"/>
              </a:cxn>
              <a:cxn ang="0">
                <a:pos x="255" y="11"/>
              </a:cxn>
              <a:cxn ang="0">
                <a:pos x="249" y="17"/>
              </a:cxn>
              <a:cxn ang="0">
                <a:pos x="222" y="38"/>
              </a:cxn>
              <a:cxn ang="0">
                <a:pos x="183" y="47"/>
              </a:cxn>
              <a:cxn ang="0">
                <a:pos x="177" y="47"/>
              </a:cxn>
              <a:cxn ang="0">
                <a:pos x="126" y="47"/>
              </a:cxn>
              <a:cxn ang="0">
                <a:pos x="114" y="50"/>
              </a:cxn>
              <a:cxn ang="0">
                <a:pos x="63" y="71"/>
              </a:cxn>
              <a:cxn ang="0">
                <a:pos x="6" y="95"/>
              </a:cxn>
            </a:cxnLst>
            <a:rect l="0" t="0" r="r" b="b"/>
            <a:pathLst>
              <a:path w="576" h="275">
                <a:moveTo>
                  <a:pt x="3" y="95"/>
                </a:moveTo>
                <a:lnTo>
                  <a:pt x="0" y="119"/>
                </a:lnTo>
                <a:lnTo>
                  <a:pt x="0" y="122"/>
                </a:lnTo>
                <a:lnTo>
                  <a:pt x="6" y="128"/>
                </a:lnTo>
                <a:lnTo>
                  <a:pt x="6" y="137"/>
                </a:lnTo>
                <a:lnTo>
                  <a:pt x="9" y="139"/>
                </a:lnTo>
                <a:lnTo>
                  <a:pt x="12" y="139"/>
                </a:lnTo>
                <a:lnTo>
                  <a:pt x="6" y="148"/>
                </a:lnTo>
                <a:lnTo>
                  <a:pt x="9" y="166"/>
                </a:lnTo>
                <a:lnTo>
                  <a:pt x="9" y="169"/>
                </a:lnTo>
                <a:lnTo>
                  <a:pt x="15" y="172"/>
                </a:lnTo>
                <a:lnTo>
                  <a:pt x="15" y="172"/>
                </a:lnTo>
                <a:lnTo>
                  <a:pt x="18" y="169"/>
                </a:lnTo>
                <a:lnTo>
                  <a:pt x="24" y="169"/>
                </a:lnTo>
                <a:lnTo>
                  <a:pt x="30" y="184"/>
                </a:lnTo>
                <a:lnTo>
                  <a:pt x="36" y="187"/>
                </a:lnTo>
                <a:lnTo>
                  <a:pt x="42" y="196"/>
                </a:lnTo>
                <a:lnTo>
                  <a:pt x="48" y="202"/>
                </a:lnTo>
                <a:lnTo>
                  <a:pt x="54" y="199"/>
                </a:lnTo>
                <a:lnTo>
                  <a:pt x="57" y="202"/>
                </a:lnTo>
                <a:lnTo>
                  <a:pt x="63" y="208"/>
                </a:lnTo>
                <a:lnTo>
                  <a:pt x="66" y="214"/>
                </a:lnTo>
                <a:lnTo>
                  <a:pt x="69" y="217"/>
                </a:lnTo>
                <a:lnTo>
                  <a:pt x="72" y="223"/>
                </a:lnTo>
                <a:lnTo>
                  <a:pt x="75" y="229"/>
                </a:lnTo>
                <a:lnTo>
                  <a:pt x="81" y="232"/>
                </a:lnTo>
                <a:lnTo>
                  <a:pt x="84" y="265"/>
                </a:lnTo>
                <a:lnTo>
                  <a:pt x="90" y="271"/>
                </a:lnTo>
                <a:lnTo>
                  <a:pt x="93" y="274"/>
                </a:lnTo>
                <a:lnTo>
                  <a:pt x="111" y="226"/>
                </a:lnTo>
                <a:lnTo>
                  <a:pt x="114" y="226"/>
                </a:lnTo>
                <a:lnTo>
                  <a:pt x="117" y="223"/>
                </a:lnTo>
                <a:lnTo>
                  <a:pt x="117" y="220"/>
                </a:lnTo>
                <a:lnTo>
                  <a:pt x="123" y="217"/>
                </a:lnTo>
                <a:lnTo>
                  <a:pt x="123" y="214"/>
                </a:lnTo>
                <a:lnTo>
                  <a:pt x="129" y="208"/>
                </a:lnTo>
                <a:lnTo>
                  <a:pt x="132" y="163"/>
                </a:lnTo>
                <a:lnTo>
                  <a:pt x="144" y="148"/>
                </a:lnTo>
                <a:lnTo>
                  <a:pt x="147" y="145"/>
                </a:lnTo>
                <a:lnTo>
                  <a:pt x="150" y="145"/>
                </a:lnTo>
                <a:lnTo>
                  <a:pt x="168" y="145"/>
                </a:lnTo>
                <a:lnTo>
                  <a:pt x="171" y="148"/>
                </a:lnTo>
                <a:lnTo>
                  <a:pt x="183" y="163"/>
                </a:lnTo>
                <a:lnTo>
                  <a:pt x="192" y="166"/>
                </a:lnTo>
                <a:lnTo>
                  <a:pt x="195" y="175"/>
                </a:lnTo>
                <a:lnTo>
                  <a:pt x="192" y="190"/>
                </a:lnTo>
                <a:lnTo>
                  <a:pt x="192" y="202"/>
                </a:lnTo>
                <a:lnTo>
                  <a:pt x="195" y="208"/>
                </a:lnTo>
                <a:lnTo>
                  <a:pt x="201" y="229"/>
                </a:lnTo>
                <a:lnTo>
                  <a:pt x="204" y="232"/>
                </a:lnTo>
                <a:lnTo>
                  <a:pt x="222" y="232"/>
                </a:lnTo>
                <a:lnTo>
                  <a:pt x="231" y="238"/>
                </a:lnTo>
                <a:lnTo>
                  <a:pt x="243" y="253"/>
                </a:lnTo>
                <a:lnTo>
                  <a:pt x="246" y="253"/>
                </a:lnTo>
                <a:lnTo>
                  <a:pt x="255" y="256"/>
                </a:lnTo>
                <a:lnTo>
                  <a:pt x="258" y="253"/>
                </a:lnTo>
                <a:lnTo>
                  <a:pt x="282" y="220"/>
                </a:lnTo>
                <a:lnTo>
                  <a:pt x="313" y="190"/>
                </a:lnTo>
                <a:lnTo>
                  <a:pt x="316" y="181"/>
                </a:lnTo>
                <a:lnTo>
                  <a:pt x="316" y="181"/>
                </a:lnTo>
                <a:lnTo>
                  <a:pt x="319" y="178"/>
                </a:lnTo>
                <a:lnTo>
                  <a:pt x="325" y="172"/>
                </a:lnTo>
                <a:lnTo>
                  <a:pt x="334" y="166"/>
                </a:lnTo>
                <a:lnTo>
                  <a:pt x="343" y="166"/>
                </a:lnTo>
                <a:lnTo>
                  <a:pt x="343" y="163"/>
                </a:lnTo>
                <a:lnTo>
                  <a:pt x="355" y="163"/>
                </a:lnTo>
                <a:lnTo>
                  <a:pt x="355" y="163"/>
                </a:lnTo>
                <a:lnTo>
                  <a:pt x="361" y="160"/>
                </a:lnTo>
                <a:lnTo>
                  <a:pt x="364" y="145"/>
                </a:lnTo>
                <a:lnTo>
                  <a:pt x="367" y="145"/>
                </a:lnTo>
                <a:lnTo>
                  <a:pt x="379" y="139"/>
                </a:lnTo>
                <a:lnTo>
                  <a:pt x="382" y="145"/>
                </a:lnTo>
                <a:lnTo>
                  <a:pt x="382" y="148"/>
                </a:lnTo>
                <a:lnTo>
                  <a:pt x="382" y="151"/>
                </a:lnTo>
                <a:lnTo>
                  <a:pt x="388" y="148"/>
                </a:lnTo>
                <a:lnTo>
                  <a:pt x="391" y="148"/>
                </a:lnTo>
                <a:lnTo>
                  <a:pt x="397" y="154"/>
                </a:lnTo>
                <a:lnTo>
                  <a:pt x="400" y="157"/>
                </a:lnTo>
                <a:lnTo>
                  <a:pt x="406" y="157"/>
                </a:lnTo>
                <a:lnTo>
                  <a:pt x="409" y="154"/>
                </a:lnTo>
                <a:lnTo>
                  <a:pt x="415" y="154"/>
                </a:lnTo>
                <a:lnTo>
                  <a:pt x="415" y="157"/>
                </a:lnTo>
                <a:lnTo>
                  <a:pt x="418" y="166"/>
                </a:lnTo>
                <a:lnTo>
                  <a:pt x="424" y="181"/>
                </a:lnTo>
                <a:lnTo>
                  <a:pt x="424" y="181"/>
                </a:lnTo>
                <a:lnTo>
                  <a:pt x="436" y="184"/>
                </a:lnTo>
                <a:lnTo>
                  <a:pt x="442" y="187"/>
                </a:lnTo>
                <a:lnTo>
                  <a:pt x="451" y="199"/>
                </a:lnTo>
                <a:lnTo>
                  <a:pt x="448" y="205"/>
                </a:lnTo>
                <a:lnTo>
                  <a:pt x="442" y="214"/>
                </a:lnTo>
                <a:lnTo>
                  <a:pt x="445" y="223"/>
                </a:lnTo>
                <a:lnTo>
                  <a:pt x="448" y="223"/>
                </a:lnTo>
                <a:lnTo>
                  <a:pt x="466" y="226"/>
                </a:lnTo>
                <a:lnTo>
                  <a:pt x="475" y="229"/>
                </a:lnTo>
                <a:lnTo>
                  <a:pt x="475" y="235"/>
                </a:lnTo>
                <a:lnTo>
                  <a:pt x="481" y="235"/>
                </a:lnTo>
                <a:lnTo>
                  <a:pt x="493" y="235"/>
                </a:lnTo>
                <a:lnTo>
                  <a:pt x="493" y="241"/>
                </a:lnTo>
                <a:lnTo>
                  <a:pt x="499" y="241"/>
                </a:lnTo>
                <a:lnTo>
                  <a:pt x="499" y="247"/>
                </a:lnTo>
                <a:lnTo>
                  <a:pt x="496" y="247"/>
                </a:lnTo>
                <a:lnTo>
                  <a:pt x="493" y="256"/>
                </a:lnTo>
                <a:lnTo>
                  <a:pt x="575" y="250"/>
                </a:lnTo>
                <a:lnTo>
                  <a:pt x="568" y="145"/>
                </a:lnTo>
                <a:lnTo>
                  <a:pt x="565" y="145"/>
                </a:lnTo>
                <a:lnTo>
                  <a:pt x="562" y="119"/>
                </a:lnTo>
                <a:lnTo>
                  <a:pt x="529" y="119"/>
                </a:lnTo>
                <a:lnTo>
                  <a:pt x="499" y="101"/>
                </a:lnTo>
                <a:lnTo>
                  <a:pt x="490" y="101"/>
                </a:lnTo>
                <a:lnTo>
                  <a:pt x="481" y="95"/>
                </a:lnTo>
                <a:lnTo>
                  <a:pt x="466" y="95"/>
                </a:lnTo>
                <a:lnTo>
                  <a:pt x="460" y="95"/>
                </a:lnTo>
                <a:lnTo>
                  <a:pt x="454" y="104"/>
                </a:lnTo>
                <a:lnTo>
                  <a:pt x="454" y="128"/>
                </a:lnTo>
                <a:lnTo>
                  <a:pt x="445" y="128"/>
                </a:lnTo>
                <a:lnTo>
                  <a:pt x="445" y="134"/>
                </a:lnTo>
                <a:lnTo>
                  <a:pt x="439" y="131"/>
                </a:lnTo>
                <a:lnTo>
                  <a:pt x="400" y="131"/>
                </a:lnTo>
                <a:lnTo>
                  <a:pt x="397" y="131"/>
                </a:lnTo>
                <a:lnTo>
                  <a:pt x="397" y="128"/>
                </a:lnTo>
                <a:lnTo>
                  <a:pt x="385" y="119"/>
                </a:lnTo>
                <a:lnTo>
                  <a:pt x="382" y="113"/>
                </a:lnTo>
                <a:lnTo>
                  <a:pt x="379" y="113"/>
                </a:lnTo>
                <a:lnTo>
                  <a:pt x="376" y="113"/>
                </a:lnTo>
                <a:lnTo>
                  <a:pt x="370" y="113"/>
                </a:lnTo>
                <a:lnTo>
                  <a:pt x="370" y="107"/>
                </a:lnTo>
                <a:lnTo>
                  <a:pt x="364" y="107"/>
                </a:lnTo>
                <a:lnTo>
                  <a:pt x="361" y="107"/>
                </a:lnTo>
                <a:lnTo>
                  <a:pt x="355" y="104"/>
                </a:lnTo>
                <a:lnTo>
                  <a:pt x="352" y="95"/>
                </a:lnTo>
                <a:lnTo>
                  <a:pt x="346" y="95"/>
                </a:lnTo>
                <a:lnTo>
                  <a:pt x="343" y="83"/>
                </a:lnTo>
                <a:lnTo>
                  <a:pt x="343" y="65"/>
                </a:lnTo>
                <a:lnTo>
                  <a:pt x="343" y="35"/>
                </a:lnTo>
                <a:lnTo>
                  <a:pt x="313" y="29"/>
                </a:lnTo>
                <a:lnTo>
                  <a:pt x="292" y="0"/>
                </a:lnTo>
                <a:lnTo>
                  <a:pt x="292" y="2"/>
                </a:lnTo>
                <a:lnTo>
                  <a:pt x="292" y="2"/>
                </a:lnTo>
                <a:lnTo>
                  <a:pt x="270" y="8"/>
                </a:lnTo>
                <a:lnTo>
                  <a:pt x="261" y="11"/>
                </a:lnTo>
                <a:lnTo>
                  <a:pt x="255" y="11"/>
                </a:lnTo>
                <a:lnTo>
                  <a:pt x="249" y="14"/>
                </a:lnTo>
                <a:lnTo>
                  <a:pt x="252" y="17"/>
                </a:lnTo>
                <a:lnTo>
                  <a:pt x="249" y="17"/>
                </a:lnTo>
                <a:lnTo>
                  <a:pt x="249" y="20"/>
                </a:lnTo>
                <a:lnTo>
                  <a:pt x="237" y="32"/>
                </a:lnTo>
                <a:lnTo>
                  <a:pt x="222" y="38"/>
                </a:lnTo>
                <a:lnTo>
                  <a:pt x="210" y="44"/>
                </a:lnTo>
                <a:lnTo>
                  <a:pt x="201" y="47"/>
                </a:lnTo>
                <a:lnTo>
                  <a:pt x="183" y="47"/>
                </a:lnTo>
                <a:lnTo>
                  <a:pt x="180" y="47"/>
                </a:lnTo>
                <a:lnTo>
                  <a:pt x="180" y="44"/>
                </a:lnTo>
                <a:lnTo>
                  <a:pt x="177" y="47"/>
                </a:lnTo>
                <a:lnTo>
                  <a:pt x="171" y="47"/>
                </a:lnTo>
                <a:lnTo>
                  <a:pt x="150" y="47"/>
                </a:lnTo>
                <a:lnTo>
                  <a:pt x="126" y="47"/>
                </a:lnTo>
                <a:lnTo>
                  <a:pt x="126" y="47"/>
                </a:lnTo>
                <a:lnTo>
                  <a:pt x="126" y="47"/>
                </a:lnTo>
                <a:lnTo>
                  <a:pt x="114" y="50"/>
                </a:lnTo>
                <a:lnTo>
                  <a:pt x="90" y="56"/>
                </a:lnTo>
                <a:lnTo>
                  <a:pt x="66" y="68"/>
                </a:lnTo>
                <a:lnTo>
                  <a:pt x="63" y="71"/>
                </a:lnTo>
                <a:lnTo>
                  <a:pt x="48" y="77"/>
                </a:lnTo>
                <a:lnTo>
                  <a:pt x="45" y="77"/>
                </a:lnTo>
                <a:lnTo>
                  <a:pt x="6" y="95"/>
                </a:lnTo>
                <a:lnTo>
                  <a:pt x="3" y="95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9" name="Freeform 151">
            <a:hlinkClick r:id="" action="ppaction://noaction"/>
            <a:extLst>
              <a:ext uri="{FF2B5EF4-FFF2-40B4-BE49-F238E27FC236}">
                <a16:creationId xmlns:a16="http://schemas.microsoft.com/office/drawing/2014/main" id="{F17EBF28-2961-352F-4F95-9F6DBF2B95E4}"/>
              </a:ext>
            </a:extLst>
          </p:cNvPr>
          <p:cNvSpPr>
            <a:spLocks/>
          </p:cNvSpPr>
          <p:nvPr/>
        </p:nvSpPr>
        <p:spPr bwMode="auto">
          <a:xfrm>
            <a:off x="4279328" y="4268467"/>
            <a:ext cx="1195960" cy="1244584"/>
          </a:xfrm>
          <a:custGeom>
            <a:avLst/>
            <a:gdLst/>
            <a:ahLst/>
            <a:cxnLst>
              <a:cxn ang="0">
                <a:pos x="39" y="119"/>
              </a:cxn>
              <a:cxn ang="0">
                <a:pos x="18" y="172"/>
              </a:cxn>
              <a:cxn ang="0">
                <a:pos x="30" y="211"/>
              </a:cxn>
              <a:cxn ang="0">
                <a:pos x="66" y="241"/>
              </a:cxn>
              <a:cxn ang="0">
                <a:pos x="78" y="273"/>
              </a:cxn>
              <a:cxn ang="0">
                <a:pos x="51" y="300"/>
              </a:cxn>
              <a:cxn ang="0">
                <a:pos x="15" y="321"/>
              </a:cxn>
              <a:cxn ang="0">
                <a:pos x="30" y="336"/>
              </a:cxn>
              <a:cxn ang="0">
                <a:pos x="36" y="392"/>
              </a:cxn>
              <a:cxn ang="0">
                <a:pos x="105" y="336"/>
              </a:cxn>
              <a:cxn ang="0">
                <a:pos x="135" y="327"/>
              </a:cxn>
              <a:cxn ang="0">
                <a:pos x="168" y="321"/>
              </a:cxn>
              <a:cxn ang="0">
                <a:pos x="195" y="363"/>
              </a:cxn>
              <a:cxn ang="0">
                <a:pos x="168" y="383"/>
              </a:cxn>
              <a:cxn ang="0">
                <a:pos x="183" y="458"/>
              </a:cxn>
              <a:cxn ang="0">
                <a:pos x="213" y="431"/>
              </a:cxn>
              <a:cxn ang="0">
                <a:pos x="255" y="455"/>
              </a:cxn>
              <a:cxn ang="0">
                <a:pos x="243" y="476"/>
              </a:cxn>
              <a:cxn ang="0">
                <a:pos x="216" y="538"/>
              </a:cxn>
              <a:cxn ang="0">
                <a:pos x="213" y="568"/>
              </a:cxn>
              <a:cxn ang="0">
                <a:pos x="225" y="592"/>
              </a:cxn>
              <a:cxn ang="0">
                <a:pos x="273" y="607"/>
              </a:cxn>
              <a:cxn ang="0">
                <a:pos x="231" y="630"/>
              </a:cxn>
              <a:cxn ang="0">
                <a:pos x="207" y="687"/>
              </a:cxn>
              <a:cxn ang="0">
                <a:pos x="222" y="720"/>
              </a:cxn>
              <a:cxn ang="0">
                <a:pos x="243" y="755"/>
              </a:cxn>
              <a:cxn ang="0">
                <a:pos x="282" y="746"/>
              </a:cxn>
              <a:cxn ang="0">
                <a:pos x="310" y="755"/>
              </a:cxn>
              <a:cxn ang="0">
                <a:pos x="328" y="705"/>
              </a:cxn>
              <a:cxn ang="0">
                <a:pos x="379" y="726"/>
              </a:cxn>
              <a:cxn ang="0">
                <a:pos x="403" y="767"/>
              </a:cxn>
              <a:cxn ang="0">
                <a:pos x="427" y="797"/>
              </a:cxn>
              <a:cxn ang="0">
                <a:pos x="490" y="830"/>
              </a:cxn>
              <a:cxn ang="0">
                <a:pos x="505" y="916"/>
              </a:cxn>
              <a:cxn ang="0">
                <a:pos x="593" y="880"/>
              </a:cxn>
              <a:cxn ang="0">
                <a:pos x="599" y="904"/>
              </a:cxn>
              <a:cxn ang="0">
                <a:pos x="650" y="958"/>
              </a:cxn>
              <a:cxn ang="0">
                <a:pos x="716" y="979"/>
              </a:cxn>
              <a:cxn ang="0">
                <a:pos x="875" y="964"/>
              </a:cxn>
              <a:cxn ang="0">
                <a:pos x="869" y="904"/>
              </a:cxn>
              <a:cxn ang="0">
                <a:pos x="836" y="871"/>
              </a:cxn>
              <a:cxn ang="0">
                <a:pos x="803" y="842"/>
              </a:cxn>
              <a:cxn ang="0">
                <a:pos x="797" y="770"/>
              </a:cxn>
              <a:cxn ang="0">
                <a:pos x="737" y="785"/>
              </a:cxn>
              <a:cxn ang="0">
                <a:pos x="707" y="773"/>
              </a:cxn>
              <a:cxn ang="0">
                <a:pos x="644" y="720"/>
              </a:cxn>
              <a:cxn ang="0">
                <a:pos x="617" y="693"/>
              </a:cxn>
              <a:cxn ang="0">
                <a:pos x="577" y="684"/>
              </a:cxn>
              <a:cxn ang="0">
                <a:pos x="496" y="669"/>
              </a:cxn>
              <a:cxn ang="0">
                <a:pos x="445" y="630"/>
              </a:cxn>
              <a:cxn ang="0">
                <a:pos x="421" y="592"/>
              </a:cxn>
              <a:cxn ang="0">
                <a:pos x="382" y="499"/>
              </a:cxn>
              <a:cxn ang="0">
                <a:pos x="307" y="377"/>
              </a:cxn>
              <a:cxn ang="0">
                <a:pos x="258" y="324"/>
              </a:cxn>
              <a:cxn ang="0">
                <a:pos x="237" y="157"/>
              </a:cxn>
              <a:cxn ang="0">
                <a:pos x="126" y="38"/>
              </a:cxn>
              <a:cxn ang="0">
                <a:pos x="78" y="0"/>
              </a:cxn>
              <a:cxn ang="0">
                <a:pos x="39" y="8"/>
              </a:cxn>
              <a:cxn ang="0">
                <a:pos x="15" y="56"/>
              </a:cxn>
            </a:cxnLst>
            <a:rect l="0" t="0" r="r" b="b"/>
            <a:pathLst>
              <a:path w="889" h="983">
                <a:moveTo>
                  <a:pt x="0" y="89"/>
                </a:moveTo>
                <a:lnTo>
                  <a:pt x="24" y="92"/>
                </a:lnTo>
                <a:lnTo>
                  <a:pt x="33" y="95"/>
                </a:lnTo>
                <a:lnTo>
                  <a:pt x="33" y="95"/>
                </a:lnTo>
                <a:lnTo>
                  <a:pt x="30" y="101"/>
                </a:lnTo>
                <a:lnTo>
                  <a:pt x="30" y="110"/>
                </a:lnTo>
                <a:lnTo>
                  <a:pt x="33" y="113"/>
                </a:lnTo>
                <a:lnTo>
                  <a:pt x="39" y="119"/>
                </a:lnTo>
                <a:lnTo>
                  <a:pt x="36" y="127"/>
                </a:lnTo>
                <a:lnTo>
                  <a:pt x="33" y="130"/>
                </a:lnTo>
                <a:lnTo>
                  <a:pt x="30" y="136"/>
                </a:lnTo>
                <a:lnTo>
                  <a:pt x="18" y="145"/>
                </a:lnTo>
                <a:lnTo>
                  <a:pt x="12" y="157"/>
                </a:lnTo>
                <a:lnTo>
                  <a:pt x="15" y="160"/>
                </a:lnTo>
                <a:lnTo>
                  <a:pt x="15" y="166"/>
                </a:lnTo>
                <a:lnTo>
                  <a:pt x="18" y="172"/>
                </a:lnTo>
                <a:lnTo>
                  <a:pt x="27" y="175"/>
                </a:lnTo>
                <a:lnTo>
                  <a:pt x="27" y="181"/>
                </a:lnTo>
                <a:lnTo>
                  <a:pt x="24" y="184"/>
                </a:lnTo>
                <a:lnTo>
                  <a:pt x="24" y="190"/>
                </a:lnTo>
                <a:lnTo>
                  <a:pt x="27" y="190"/>
                </a:lnTo>
                <a:lnTo>
                  <a:pt x="33" y="193"/>
                </a:lnTo>
                <a:lnTo>
                  <a:pt x="33" y="199"/>
                </a:lnTo>
                <a:lnTo>
                  <a:pt x="30" y="211"/>
                </a:lnTo>
                <a:lnTo>
                  <a:pt x="27" y="214"/>
                </a:lnTo>
                <a:lnTo>
                  <a:pt x="30" y="220"/>
                </a:lnTo>
                <a:lnTo>
                  <a:pt x="48" y="238"/>
                </a:lnTo>
                <a:lnTo>
                  <a:pt x="57" y="232"/>
                </a:lnTo>
                <a:lnTo>
                  <a:pt x="60" y="232"/>
                </a:lnTo>
                <a:lnTo>
                  <a:pt x="66" y="232"/>
                </a:lnTo>
                <a:lnTo>
                  <a:pt x="69" y="232"/>
                </a:lnTo>
                <a:lnTo>
                  <a:pt x="66" y="241"/>
                </a:lnTo>
                <a:lnTo>
                  <a:pt x="66" y="244"/>
                </a:lnTo>
                <a:lnTo>
                  <a:pt x="75" y="246"/>
                </a:lnTo>
                <a:lnTo>
                  <a:pt x="78" y="246"/>
                </a:lnTo>
                <a:lnTo>
                  <a:pt x="78" y="246"/>
                </a:lnTo>
                <a:lnTo>
                  <a:pt x="81" y="249"/>
                </a:lnTo>
                <a:lnTo>
                  <a:pt x="87" y="252"/>
                </a:lnTo>
                <a:lnTo>
                  <a:pt x="87" y="258"/>
                </a:lnTo>
                <a:lnTo>
                  <a:pt x="78" y="273"/>
                </a:lnTo>
                <a:lnTo>
                  <a:pt x="75" y="279"/>
                </a:lnTo>
                <a:lnTo>
                  <a:pt x="72" y="291"/>
                </a:lnTo>
                <a:lnTo>
                  <a:pt x="75" y="303"/>
                </a:lnTo>
                <a:lnTo>
                  <a:pt x="72" y="306"/>
                </a:lnTo>
                <a:lnTo>
                  <a:pt x="66" y="306"/>
                </a:lnTo>
                <a:lnTo>
                  <a:pt x="63" y="303"/>
                </a:lnTo>
                <a:lnTo>
                  <a:pt x="57" y="300"/>
                </a:lnTo>
                <a:lnTo>
                  <a:pt x="51" y="300"/>
                </a:lnTo>
                <a:lnTo>
                  <a:pt x="51" y="297"/>
                </a:lnTo>
                <a:lnTo>
                  <a:pt x="48" y="294"/>
                </a:lnTo>
                <a:lnTo>
                  <a:pt x="42" y="297"/>
                </a:lnTo>
                <a:lnTo>
                  <a:pt x="42" y="300"/>
                </a:lnTo>
                <a:lnTo>
                  <a:pt x="33" y="318"/>
                </a:lnTo>
                <a:lnTo>
                  <a:pt x="30" y="318"/>
                </a:lnTo>
                <a:lnTo>
                  <a:pt x="21" y="318"/>
                </a:lnTo>
                <a:lnTo>
                  <a:pt x="15" y="321"/>
                </a:lnTo>
                <a:lnTo>
                  <a:pt x="12" y="327"/>
                </a:lnTo>
                <a:lnTo>
                  <a:pt x="12" y="327"/>
                </a:lnTo>
                <a:lnTo>
                  <a:pt x="15" y="330"/>
                </a:lnTo>
                <a:lnTo>
                  <a:pt x="21" y="330"/>
                </a:lnTo>
                <a:lnTo>
                  <a:pt x="24" y="327"/>
                </a:lnTo>
                <a:lnTo>
                  <a:pt x="33" y="324"/>
                </a:lnTo>
                <a:lnTo>
                  <a:pt x="36" y="327"/>
                </a:lnTo>
                <a:lnTo>
                  <a:pt x="30" y="336"/>
                </a:lnTo>
                <a:lnTo>
                  <a:pt x="21" y="345"/>
                </a:lnTo>
                <a:lnTo>
                  <a:pt x="21" y="348"/>
                </a:lnTo>
                <a:lnTo>
                  <a:pt x="18" y="354"/>
                </a:lnTo>
                <a:lnTo>
                  <a:pt x="21" y="395"/>
                </a:lnTo>
                <a:lnTo>
                  <a:pt x="24" y="395"/>
                </a:lnTo>
                <a:lnTo>
                  <a:pt x="30" y="395"/>
                </a:lnTo>
                <a:lnTo>
                  <a:pt x="33" y="395"/>
                </a:lnTo>
                <a:lnTo>
                  <a:pt x="36" y="392"/>
                </a:lnTo>
                <a:lnTo>
                  <a:pt x="48" y="386"/>
                </a:lnTo>
                <a:lnTo>
                  <a:pt x="57" y="380"/>
                </a:lnTo>
                <a:lnTo>
                  <a:pt x="69" y="366"/>
                </a:lnTo>
                <a:lnTo>
                  <a:pt x="90" y="348"/>
                </a:lnTo>
                <a:lnTo>
                  <a:pt x="93" y="342"/>
                </a:lnTo>
                <a:lnTo>
                  <a:pt x="99" y="339"/>
                </a:lnTo>
                <a:lnTo>
                  <a:pt x="102" y="339"/>
                </a:lnTo>
                <a:lnTo>
                  <a:pt x="105" y="336"/>
                </a:lnTo>
                <a:lnTo>
                  <a:pt x="114" y="345"/>
                </a:lnTo>
                <a:lnTo>
                  <a:pt x="120" y="357"/>
                </a:lnTo>
                <a:lnTo>
                  <a:pt x="123" y="351"/>
                </a:lnTo>
                <a:lnTo>
                  <a:pt x="129" y="339"/>
                </a:lnTo>
                <a:lnTo>
                  <a:pt x="123" y="333"/>
                </a:lnTo>
                <a:lnTo>
                  <a:pt x="123" y="327"/>
                </a:lnTo>
                <a:lnTo>
                  <a:pt x="126" y="327"/>
                </a:lnTo>
                <a:lnTo>
                  <a:pt x="135" y="327"/>
                </a:lnTo>
                <a:lnTo>
                  <a:pt x="141" y="321"/>
                </a:lnTo>
                <a:lnTo>
                  <a:pt x="141" y="312"/>
                </a:lnTo>
                <a:lnTo>
                  <a:pt x="141" y="312"/>
                </a:lnTo>
                <a:lnTo>
                  <a:pt x="144" y="312"/>
                </a:lnTo>
                <a:lnTo>
                  <a:pt x="156" y="312"/>
                </a:lnTo>
                <a:lnTo>
                  <a:pt x="159" y="309"/>
                </a:lnTo>
                <a:lnTo>
                  <a:pt x="162" y="309"/>
                </a:lnTo>
                <a:lnTo>
                  <a:pt x="168" y="321"/>
                </a:lnTo>
                <a:lnTo>
                  <a:pt x="162" y="339"/>
                </a:lnTo>
                <a:lnTo>
                  <a:pt x="165" y="345"/>
                </a:lnTo>
                <a:lnTo>
                  <a:pt x="171" y="348"/>
                </a:lnTo>
                <a:lnTo>
                  <a:pt x="174" y="354"/>
                </a:lnTo>
                <a:lnTo>
                  <a:pt x="177" y="354"/>
                </a:lnTo>
                <a:lnTo>
                  <a:pt x="183" y="354"/>
                </a:lnTo>
                <a:lnTo>
                  <a:pt x="186" y="357"/>
                </a:lnTo>
                <a:lnTo>
                  <a:pt x="195" y="363"/>
                </a:lnTo>
                <a:lnTo>
                  <a:pt x="195" y="374"/>
                </a:lnTo>
                <a:lnTo>
                  <a:pt x="192" y="377"/>
                </a:lnTo>
                <a:lnTo>
                  <a:pt x="183" y="380"/>
                </a:lnTo>
                <a:lnTo>
                  <a:pt x="177" y="386"/>
                </a:lnTo>
                <a:lnTo>
                  <a:pt x="174" y="386"/>
                </a:lnTo>
                <a:lnTo>
                  <a:pt x="171" y="383"/>
                </a:lnTo>
                <a:lnTo>
                  <a:pt x="168" y="380"/>
                </a:lnTo>
                <a:lnTo>
                  <a:pt x="168" y="383"/>
                </a:lnTo>
                <a:lnTo>
                  <a:pt x="159" y="386"/>
                </a:lnTo>
                <a:lnTo>
                  <a:pt x="156" y="434"/>
                </a:lnTo>
                <a:lnTo>
                  <a:pt x="162" y="440"/>
                </a:lnTo>
                <a:lnTo>
                  <a:pt x="168" y="443"/>
                </a:lnTo>
                <a:lnTo>
                  <a:pt x="168" y="446"/>
                </a:lnTo>
                <a:lnTo>
                  <a:pt x="177" y="446"/>
                </a:lnTo>
                <a:lnTo>
                  <a:pt x="177" y="449"/>
                </a:lnTo>
                <a:lnTo>
                  <a:pt x="183" y="458"/>
                </a:lnTo>
                <a:lnTo>
                  <a:pt x="186" y="458"/>
                </a:lnTo>
                <a:lnTo>
                  <a:pt x="189" y="458"/>
                </a:lnTo>
                <a:lnTo>
                  <a:pt x="192" y="455"/>
                </a:lnTo>
                <a:lnTo>
                  <a:pt x="195" y="449"/>
                </a:lnTo>
                <a:lnTo>
                  <a:pt x="201" y="446"/>
                </a:lnTo>
                <a:lnTo>
                  <a:pt x="204" y="440"/>
                </a:lnTo>
                <a:lnTo>
                  <a:pt x="207" y="431"/>
                </a:lnTo>
                <a:lnTo>
                  <a:pt x="213" y="431"/>
                </a:lnTo>
                <a:lnTo>
                  <a:pt x="213" y="431"/>
                </a:lnTo>
                <a:lnTo>
                  <a:pt x="216" y="431"/>
                </a:lnTo>
                <a:lnTo>
                  <a:pt x="216" y="431"/>
                </a:lnTo>
                <a:lnTo>
                  <a:pt x="222" y="431"/>
                </a:lnTo>
                <a:lnTo>
                  <a:pt x="225" y="434"/>
                </a:lnTo>
                <a:lnTo>
                  <a:pt x="228" y="440"/>
                </a:lnTo>
                <a:lnTo>
                  <a:pt x="231" y="440"/>
                </a:lnTo>
                <a:lnTo>
                  <a:pt x="255" y="455"/>
                </a:lnTo>
                <a:lnTo>
                  <a:pt x="261" y="455"/>
                </a:lnTo>
                <a:lnTo>
                  <a:pt x="261" y="455"/>
                </a:lnTo>
                <a:lnTo>
                  <a:pt x="261" y="461"/>
                </a:lnTo>
                <a:lnTo>
                  <a:pt x="258" y="461"/>
                </a:lnTo>
                <a:lnTo>
                  <a:pt x="258" y="464"/>
                </a:lnTo>
                <a:lnTo>
                  <a:pt x="252" y="467"/>
                </a:lnTo>
                <a:lnTo>
                  <a:pt x="249" y="470"/>
                </a:lnTo>
                <a:lnTo>
                  <a:pt x="243" y="476"/>
                </a:lnTo>
                <a:lnTo>
                  <a:pt x="243" y="482"/>
                </a:lnTo>
                <a:lnTo>
                  <a:pt x="240" y="482"/>
                </a:lnTo>
                <a:lnTo>
                  <a:pt x="234" y="485"/>
                </a:lnTo>
                <a:lnTo>
                  <a:pt x="234" y="491"/>
                </a:lnTo>
                <a:lnTo>
                  <a:pt x="228" y="502"/>
                </a:lnTo>
                <a:lnTo>
                  <a:pt x="225" y="517"/>
                </a:lnTo>
                <a:lnTo>
                  <a:pt x="222" y="523"/>
                </a:lnTo>
                <a:lnTo>
                  <a:pt x="216" y="538"/>
                </a:lnTo>
                <a:lnTo>
                  <a:pt x="216" y="541"/>
                </a:lnTo>
                <a:lnTo>
                  <a:pt x="213" y="547"/>
                </a:lnTo>
                <a:lnTo>
                  <a:pt x="210" y="547"/>
                </a:lnTo>
                <a:lnTo>
                  <a:pt x="204" y="553"/>
                </a:lnTo>
                <a:lnTo>
                  <a:pt x="204" y="559"/>
                </a:lnTo>
                <a:lnTo>
                  <a:pt x="204" y="559"/>
                </a:lnTo>
                <a:lnTo>
                  <a:pt x="207" y="562"/>
                </a:lnTo>
                <a:lnTo>
                  <a:pt x="213" y="568"/>
                </a:lnTo>
                <a:lnTo>
                  <a:pt x="213" y="571"/>
                </a:lnTo>
                <a:lnTo>
                  <a:pt x="207" y="577"/>
                </a:lnTo>
                <a:lnTo>
                  <a:pt x="207" y="580"/>
                </a:lnTo>
                <a:lnTo>
                  <a:pt x="210" y="583"/>
                </a:lnTo>
                <a:lnTo>
                  <a:pt x="213" y="586"/>
                </a:lnTo>
                <a:lnTo>
                  <a:pt x="222" y="592"/>
                </a:lnTo>
                <a:lnTo>
                  <a:pt x="225" y="589"/>
                </a:lnTo>
                <a:lnTo>
                  <a:pt x="225" y="592"/>
                </a:lnTo>
                <a:lnTo>
                  <a:pt x="231" y="595"/>
                </a:lnTo>
                <a:lnTo>
                  <a:pt x="237" y="595"/>
                </a:lnTo>
                <a:lnTo>
                  <a:pt x="240" y="595"/>
                </a:lnTo>
                <a:lnTo>
                  <a:pt x="249" y="601"/>
                </a:lnTo>
                <a:lnTo>
                  <a:pt x="258" y="601"/>
                </a:lnTo>
                <a:lnTo>
                  <a:pt x="264" y="604"/>
                </a:lnTo>
                <a:lnTo>
                  <a:pt x="270" y="604"/>
                </a:lnTo>
                <a:lnTo>
                  <a:pt x="273" y="607"/>
                </a:lnTo>
                <a:lnTo>
                  <a:pt x="276" y="610"/>
                </a:lnTo>
                <a:lnTo>
                  <a:pt x="270" y="615"/>
                </a:lnTo>
                <a:lnTo>
                  <a:pt x="267" y="621"/>
                </a:lnTo>
                <a:lnTo>
                  <a:pt x="261" y="624"/>
                </a:lnTo>
                <a:lnTo>
                  <a:pt x="246" y="627"/>
                </a:lnTo>
                <a:lnTo>
                  <a:pt x="240" y="627"/>
                </a:lnTo>
                <a:lnTo>
                  <a:pt x="237" y="630"/>
                </a:lnTo>
                <a:lnTo>
                  <a:pt x="231" y="630"/>
                </a:lnTo>
                <a:lnTo>
                  <a:pt x="225" y="630"/>
                </a:lnTo>
                <a:lnTo>
                  <a:pt x="225" y="630"/>
                </a:lnTo>
                <a:lnTo>
                  <a:pt x="222" y="633"/>
                </a:lnTo>
                <a:lnTo>
                  <a:pt x="222" y="669"/>
                </a:lnTo>
                <a:lnTo>
                  <a:pt x="216" y="675"/>
                </a:lnTo>
                <a:lnTo>
                  <a:pt x="216" y="675"/>
                </a:lnTo>
                <a:lnTo>
                  <a:pt x="210" y="678"/>
                </a:lnTo>
                <a:lnTo>
                  <a:pt x="207" y="687"/>
                </a:lnTo>
                <a:lnTo>
                  <a:pt x="204" y="687"/>
                </a:lnTo>
                <a:lnTo>
                  <a:pt x="204" y="693"/>
                </a:lnTo>
                <a:lnTo>
                  <a:pt x="198" y="693"/>
                </a:lnTo>
                <a:lnTo>
                  <a:pt x="201" y="711"/>
                </a:lnTo>
                <a:lnTo>
                  <a:pt x="207" y="714"/>
                </a:lnTo>
                <a:lnTo>
                  <a:pt x="210" y="714"/>
                </a:lnTo>
                <a:lnTo>
                  <a:pt x="219" y="717"/>
                </a:lnTo>
                <a:lnTo>
                  <a:pt x="222" y="720"/>
                </a:lnTo>
                <a:lnTo>
                  <a:pt x="225" y="720"/>
                </a:lnTo>
                <a:lnTo>
                  <a:pt x="234" y="720"/>
                </a:lnTo>
                <a:lnTo>
                  <a:pt x="240" y="723"/>
                </a:lnTo>
                <a:lnTo>
                  <a:pt x="240" y="729"/>
                </a:lnTo>
                <a:lnTo>
                  <a:pt x="237" y="735"/>
                </a:lnTo>
                <a:lnTo>
                  <a:pt x="237" y="737"/>
                </a:lnTo>
                <a:lnTo>
                  <a:pt x="240" y="743"/>
                </a:lnTo>
                <a:lnTo>
                  <a:pt x="243" y="755"/>
                </a:lnTo>
                <a:lnTo>
                  <a:pt x="255" y="758"/>
                </a:lnTo>
                <a:lnTo>
                  <a:pt x="258" y="755"/>
                </a:lnTo>
                <a:lnTo>
                  <a:pt x="258" y="755"/>
                </a:lnTo>
                <a:lnTo>
                  <a:pt x="261" y="752"/>
                </a:lnTo>
                <a:lnTo>
                  <a:pt x="264" y="752"/>
                </a:lnTo>
                <a:lnTo>
                  <a:pt x="267" y="752"/>
                </a:lnTo>
                <a:lnTo>
                  <a:pt x="276" y="749"/>
                </a:lnTo>
                <a:lnTo>
                  <a:pt x="282" y="746"/>
                </a:lnTo>
                <a:lnTo>
                  <a:pt x="288" y="746"/>
                </a:lnTo>
                <a:lnTo>
                  <a:pt x="291" y="749"/>
                </a:lnTo>
                <a:lnTo>
                  <a:pt x="298" y="758"/>
                </a:lnTo>
                <a:lnTo>
                  <a:pt x="298" y="761"/>
                </a:lnTo>
                <a:lnTo>
                  <a:pt x="304" y="764"/>
                </a:lnTo>
                <a:lnTo>
                  <a:pt x="307" y="764"/>
                </a:lnTo>
                <a:lnTo>
                  <a:pt x="307" y="758"/>
                </a:lnTo>
                <a:lnTo>
                  <a:pt x="310" y="755"/>
                </a:lnTo>
                <a:lnTo>
                  <a:pt x="316" y="752"/>
                </a:lnTo>
                <a:lnTo>
                  <a:pt x="319" y="752"/>
                </a:lnTo>
                <a:lnTo>
                  <a:pt x="322" y="749"/>
                </a:lnTo>
                <a:lnTo>
                  <a:pt x="325" y="743"/>
                </a:lnTo>
                <a:lnTo>
                  <a:pt x="334" y="729"/>
                </a:lnTo>
                <a:lnTo>
                  <a:pt x="334" y="723"/>
                </a:lnTo>
                <a:lnTo>
                  <a:pt x="331" y="714"/>
                </a:lnTo>
                <a:lnTo>
                  <a:pt x="328" y="705"/>
                </a:lnTo>
                <a:lnTo>
                  <a:pt x="337" y="705"/>
                </a:lnTo>
                <a:lnTo>
                  <a:pt x="340" y="705"/>
                </a:lnTo>
                <a:lnTo>
                  <a:pt x="349" y="711"/>
                </a:lnTo>
                <a:lnTo>
                  <a:pt x="352" y="714"/>
                </a:lnTo>
                <a:lnTo>
                  <a:pt x="364" y="717"/>
                </a:lnTo>
                <a:lnTo>
                  <a:pt x="370" y="723"/>
                </a:lnTo>
                <a:lnTo>
                  <a:pt x="376" y="726"/>
                </a:lnTo>
                <a:lnTo>
                  <a:pt x="379" y="726"/>
                </a:lnTo>
                <a:lnTo>
                  <a:pt x="391" y="732"/>
                </a:lnTo>
                <a:lnTo>
                  <a:pt x="394" y="735"/>
                </a:lnTo>
                <a:lnTo>
                  <a:pt x="400" y="746"/>
                </a:lnTo>
                <a:lnTo>
                  <a:pt x="400" y="746"/>
                </a:lnTo>
                <a:lnTo>
                  <a:pt x="400" y="749"/>
                </a:lnTo>
                <a:lnTo>
                  <a:pt x="403" y="755"/>
                </a:lnTo>
                <a:lnTo>
                  <a:pt x="403" y="764"/>
                </a:lnTo>
                <a:lnTo>
                  <a:pt x="403" y="767"/>
                </a:lnTo>
                <a:lnTo>
                  <a:pt x="409" y="770"/>
                </a:lnTo>
                <a:lnTo>
                  <a:pt x="418" y="776"/>
                </a:lnTo>
                <a:lnTo>
                  <a:pt x="418" y="779"/>
                </a:lnTo>
                <a:lnTo>
                  <a:pt x="421" y="785"/>
                </a:lnTo>
                <a:lnTo>
                  <a:pt x="418" y="785"/>
                </a:lnTo>
                <a:lnTo>
                  <a:pt x="418" y="788"/>
                </a:lnTo>
                <a:lnTo>
                  <a:pt x="421" y="788"/>
                </a:lnTo>
                <a:lnTo>
                  <a:pt x="427" y="797"/>
                </a:lnTo>
                <a:lnTo>
                  <a:pt x="433" y="797"/>
                </a:lnTo>
                <a:lnTo>
                  <a:pt x="442" y="794"/>
                </a:lnTo>
                <a:lnTo>
                  <a:pt x="451" y="797"/>
                </a:lnTo>
                <a:lnTo>
                  <a:pt x="463" y="797"/>
                </a:lnTo>
                <a:lnTo>
                  <a:pt x="472" y="797"/>
                </a:lnTo>
                <a:lnTo>
                  <a:pt x="481" y="806"/>
                </a:lnTo>
                <a:lnTo>
                  <a:pt x="487" y="818"/>
                </a:lnTo>
                <a:lnTo>
                  <a:pt x="490" y="830"/>
                </a:lnTo>
                <a:lnTo>
                  <a:pt x="490" y="845"/>
                </a:lnTo>
                <a:lnTo>
                  <a:pt x="484" y="857"/>
                </a:lnTo>
                <a:lnTo>
                  <a:pt x="472" y="868"/>
                </a:lnTo>
                <a:lnTo>
                  <a:pt x="472" y="868"/>
                </a:lnTo>
                <a:lnTo>
                  <a:pt x="481" y="898"/>
                </a:lnTo>
                <a:lnTo>
                  <a:pt x="487" y="913"/>
                </a:lnTo>
                <a:lnTo>
                  <a:pt x="496" y="916"/>
                </a:lnTo>
                <a:lnTo>
                  <a:pt x="505" y="916"/>
                </a:lnTo>
                <a:lnTo>
                  <a:pt x="517" y="919"/>
                </a:lnTo>
                <a:lnTo>
                  <a:pt x="529" y="916"/>
                </a:lnTo>
                <a:lnTo>
                  <a:pt x="544" y="904"/>
                </a:lnTo>
                <a:lnTo>
                  <a:pt x="550" y="898"/>
                </a:lnTo>
                <a:lnTo>
                  <a:pt x="565" y="895"/>
                </a:lnTo>
                <a:lnTo>
                  <a:pt x="589" y="883"/>
                </a:lnTo>
                <a:lnTo>
                  <a:pt x="589" y="877"/>
                </a:lnTo>
                <a:lnTo>
                  <a:pt x="593" y="880"/>
                </a:lnTo>
                <a:lnTo>
                  <a:pt x="599" y="877"/>
                </a:lnTo>
                <a:lnTo>
                  <a:pt x="605" y="886"/>
                </a:lnTo>
                <a:lnTo>
                  <a:pt x="614" y="889"/>
                </a:lnTo>
                <a:lnTo>
                  <a:pt x="611" y="898"/>
                </a:lnTo>
                <a:lnTo>
                  <a:pt x="608" y="898"/>
                </a:lnTo>
                <a:lnTo>
                  <a:pt x="602" y="898"/>
                </a:lnTo>
                <a:lnTo>
                  <a:pt x="602" y="898"/>
                </a:lnTo>
                <a:lnTo>
                  <a:pt x="599" y="904"/>
                </a:lnTo>
                <a:lnTo>
                  <a:pt x="599" y="904"/>
                </a:lnTo>
                <a:lnTo>
                  <a:pt x="596" y="904"/>
                </a:lnTo>
                <a:lnTo>
                  <a:pt x="599" y="907"/>
                </a:lnTo>
                <a:lnTo>
                  <a:pt x="599" y="913"/>
                </a:lnTo>
                <a:lnTo>
                  <a:pt x="605" y="916"/>
                </a:lnTo>
                <a:lnTo>
                  <a:pt x="614" y="931"/>
                </a:lnTo>
                <a:lnTo>
                  <a:pt x="626" y="943"/>
                </a:lnTo>
                <a:lnTo>
                  <a:pt x="650" y="958"/>
                </a:lnTo>
                <a:lnTo>
                  <a:pt x="653" y="958"/>
                </a:lnTo>
                <a:lnTo>
                  <a:pt x="653" y="958"/>
                </a:lnTo>
                <a:lnTo>
                  <a:pt x="659" y="958"/>
                </a:lnTo>
                <a:lnTo>
                  <a:pt x="662" y="976"/>
                </a:lnTo>
                <a:lnTo>
                  <a:pt x="677" y="979"/>
                </a:lnTo>
                <a:lnTo>
                  <a:pt x="689" y="979"/>
                </a:lnTo>
                <a:lnTo>
                  <a:pt x="701" y="976"/>
                </a:lnTo>
                <a:lnTo>
                  <a:pt x="716" y="979"/>
                </a:lnTo>
                <a:lnTo>
                  <a:pt x="725" y="976"/>
                </a:lnTo>
                <a:lnTo>
                  <a:pt x="758" y="979"/>
                </a:lnTo>
                <a:lnTo>
                  <a:pt x="809" y="982"/>
                </a:lnTo>
                <a:lnTo>
                  <a:pt x="836" y="979"/>
                </a:lnTo>
                <a:lnTo>
                  <a:pt x="848" y="982"/>
                </a:lnTo>
                <a:lnTo>
                  <a:pt x="854" y="976"/>
                </a:lnTo>
                <a:lnTo>
                  <a:pt x="869" y="967"/>
                </a:lnTo>
                <a:lnTo>
                  <a:pt x="875" y="964"/>
                </a:lnTo>
                <a:lnTo>
                  <a:pt x="875" y="961"/>
                </a:lnTo>
                <a:lnTo>
                  <a:pt x="881" y="958"/>
                </a:lnTo>
                <a:lnTo>
                  <a:pt x="884" y="955"/>
                </a:lnTo>
                <a:lnTo>
                  <a:pt x="888" y="949"/>
                </a:lnTo>
                <a:lnTo>
                  <a:pt x="884" y="946"/>
                </a:lnTo>
                <a:lnTo>
                  <a:pt x="878" y="940"/>
                </a:lnTo>
                <a:lnTo>
                  <a:pt x="875" y="907"/>
                </a:lnTo>
                <a:lnTo>
                  <a:pt x="869" y="904"/>
                </a:lnTo>
                <a:lnTo>
                  <a:pt x="866" y="898"/>
                </a:lnTo>
                <a:lnTo>
                  <a:pt x="863" y="892"/>
                </a:lnTo>
                <a:lnTo>
                  <a:pt x="860" y="889"/>
                </a:lnTo>
                <a:lnTo>
                  <a:pt x="857" y="883"/>
                </a:lnTo>
                <a:lnTo>
                  <a:pt x="851" y="877"/>
                </a:lnTo>
                <a:lnTo>
                  <a:pt x="848" y="874"/>
                </a:lnTo>
                <a:lnTo>
                  <a:pt x="842" y="877"/>
                </a:lnTo>
                <a:lnTo>
                  <a:pt x="836" y="871"/>
                </a:lnTo>
                <a:lnTo>
                  <a:pt x="830" y="862"/>
                </a:lnTo>
                <a:lnTo>
                  <a:pt x="824" y="859"/>
                </a:lnTo>
                <a:lnTo>
                  <a:pt x="818" y="845"/>
                </a:lnTo>
                <a:lnTo>
                  <a:pt x="812" y="845"/>
                </a:lnTo>
                <a:lnTo>
                  <a:pt x="809" y="848"/>
                </a:lnTo>
                <a:lnTo>
                  <a:pt x="809" y="848"/>
                </a:lnTo>
                <a:lnTo>
                  <a:pt x="803" y="845"/>
                </a:lnTo>
                <a:lnTo>
                  <a:pt x="803" y="842"/>
                </a:lnTo>
                <a:lnTo>
                  <a:pt x="800" y="824"/>
                </a:lnTo>
                <a:lnTo>
                  <a:pt x="806" y="815"/>
                </a:lnTo>
                <a:lnTo>
                  <a:pt x="803" y="815"/>
                </a:lnTo>
                <a:lnTo>
                  <a:pt x="800" y="812"/>
                </a:lnTo>
                <a:lnTo>
                  <a:pt x="800" y="803"/>
                </a:lnTo>
                <a:lnTo>
                  <a:pt x="794" y="797"/>
                </a:lnTo>
                <a:lnTo>
                  <a:pt x="794" y="794"/>
                </a:lnTo>
                <a:lnTo>
                  <a:pt x="797" y="770"/>
                </a:lnTo>
                <a:lnTo>
                  <a:pt x="791" y="776"/>
                </a:lnTo>
                <a:lnTo>
                  <a:pt x="791" y="776"/>
                </a:lnTo>
                <a:lnTo>
                  <a:pt x="782" y="779"/>
                </a:lnTo>
                <a:lnTo>
                  <a:pt x="770" y="782"/>
                </a:lnTo>
                <a:lnTo>
                  <a:pt x="755" y="782"/>
                </a:lnTo>
                <a:lnTo>
                  <a:pt x="752" y="785"/>
                </a:lnTo>
                <a:lnTo>
                  <a:pt x="740" y="785"/>
                </a:lnTo>
                <a:lnTo>
                  <a:pt x="737" y="785"/>
                </a:lnTo>
                <a:lnTo>
                  <a:pt x="740" y="785"/>
                </a:lnTo>
                <a:lnTo>
                  <a:pt x="737" y="791"/>
                </a:lnTo>
                <a:lnTo>
                  <a:pt x="734" y="788"/>
                </a:lnTo>
                <a:lnTo>
                  <a:pt x="734" y="785"/>
                </a:lnTo>
                <a:lnTo>
                  <a:pt x="734" y="785"/>
                </a:lnTo>
                <a:lnTo>
                  <a:pt x="719" y="785"/>
                </a:lnTo>
                <a:lnTo>
                  <a:pt x="713" y="779"/>
                </a:lnTo>
                <a:lnTo>
                  <a:pt x="707" y="773"/>
                </a:lnTo>
                <a:lnTo>
                  <a:pt x="689" y="758"/>
                </a:lnTo>
                <a:lnTo>
                  <a:pt x="689" y="758"/>
                </a:lnTo>
                <a:lnTo>
                  <a:pt x="683" y="749"/>
                </a:lnTo>
                <a:lnTo>
                  <a:pt x="674" y="743"/>
                </a:lnTo>
                <a:lnTo>
                  <a:pt x="665" y="729"/>
                </a:lnTo>
                <a:lnTo>
                  <a:pt x="659" y="723"/>
                </a:lnTo>
                <a:lnTo>
                  <a:pt x="653" y="720"/>
                </a:lnTo>
                <a:lnTo>
                  <a:pt x="644" y="720"/>
                </a:lnTo>
                <a:lnTo>
                  <a:pt x="638" y="720"/>
                </a:lnTo>
                <a:lnTo>
                  <a:pt x="641" y="717"/>
                </a:lnTo>
                <a:lnTo>
                  <a:pt x="629" y="714"/>
                </a:lnTo>
                <a:lnTo>
                  <a:pt x="623" y="705"/>
                </a:lnTo>
                <a:lnTo>
                  <a:pt x="620" y="702"/>
                </a:lnTo>
                <a:lnTo>
                  <a:pt x="620" y="699"/>
                </a:lnTo>
                <a:lnTo>
                  <a:pt x="620" y="696"/>
                </a:lnTo>
                <a:lnTo>
                  <a:pt x="617" y="693"/>
                </a:lnTo>
                <a:lnTo>
                  <a:pt x="617" y="693"/>
                </a:lnTo>
                <a:lnTo>
                  <a:pt x="614" y="696"/>
                </a:lnTo>
                <a:lnTo>
                  <a:pt x="602" y="684"/>
                </a:lnTo>
                <a:lnTo>
                  <a:pt x="599" y="684"/>
                </a:lnTo>
                <a:lnTo>
                  <a:pt x="593" y="687"/>
                </a:lnTo>
                <a:lnTo>
                  <a:pt x="583" y="687"/>
                </a:lnTo>
                <a:lnTo>
                  <a:pt x="580" y="684"/>
                </a:lnTo>
                <a:lnTo>
                  <a:pt x="577" y="684"/>
                </a:lnTo>
                <a:lnTo>
                  <a:pt x="574" y="687"/>
                </a:lnTo>
                <a:lnTo>
                  <a:pt x="571" y="684"/>
                </a:lnTo>
                <a:lnTo>
                  <a:pt x="565" y="684"/>
                </a:lnTo>
                <a:lnTo>
                  <a:pt x="562" y="684"/>
                </a:lnTo>
                <a:lnTo>
                  <a:pt x="556" y="687"/>
                </a:lnTo>
                <a:lnTo>
                  <a:pt x="541" y="684"/>
                </a:lnTo>
                <a:lnTo>
                  <a:pt x="517" y="678"/>
                </a:lnTo>
                <a:lnTo>
                  <a:pt x="496" y="669"/>
                </a:lnTo>
                <a:lnTo>
                  <a:pt x="490" y="666"/>
                </a:lnTo>
                <a:lnTo>
                  <a:pt x="478" y="663"/>
                </a:lnTo>
                <a:lnTo>
                  <a:pt x="472" y="660"/>
                </a:lnTo>
                <a:lnTo>
                  <a:pt x="469" y="648"/>
                </a:lnTo>
                <a:lnTo>
                  <a:pt x="460" y="645"/>
                </a:lnTo>
                <a:lnTo>
                  <a:pt x="454" y="642"/>
                </a:lnTo>
                <a:lnTo>
                  <a:pt x="448" y="636"/>
                </a:lnTo>
                <a:lnTo>
                  <a:pt x="445" y="630"/>
                </a:lnTo>
                <a:lnTo>
                  <a:pt x="448" y="627"/>
                </a:lnTo>
                <a:lnTo>
                  <a:pt x="448" y="621"/>
                </a:lnTo>
                <a:lnTo>
                  <a:pt x="442" y="615"/>
                </a:lnTo>
                <a:lnTo>
                  <a:pt x="442" y="613"/>
                </a:lnTo>
                <a:lnTo>
                  <a:pt x="436" y="607"/>
                </a:lnTo>
                <a:lnTo>
                  <a:pt x="433" y="604"/>
                </a:lnTo>
                <a:lnTo>
                  <a:pt x="427" y="598"/>
                </a:lnTo>
                <a:lnTo>
                  <a:pt x="421" y="592"/>
                </a:lnTo>
                <a:lnTo>
                  <a:pt x="409" y="583"/>
                </a:lnTo>
                <a:lnTo>
                  <a:pt x="391" y="568"/>
                </a:lnTo>
                <a:lnTo>
                  <a:pt x="388" y="553"/>
                </a:lnTo>
                <a:lnTo>
                  <a:pt x="391" y="547"/>
                </a:lnTo>
                <a:lnTo>
                  <a:pt x="391" y="526"/>
                </a:lnTo>
                <a:lnTo>
                  <a:pt x="388" y="514"/>
                </a:lnTo>
                <a:lnTo>
                  <a:pt x="385" y="505"/>
                </a:lnTo>
                <a:lnTo>
                  <a:pt x="382" y="499"/>
                </a:lnTo>
                <a:lnTo>
                  <a:pt x="376" y="493"/>
                </a:lnTo>
                <a:lnTo>
                  <a:pt x="379" y="493"/>
                </a:lnTo>
                <a:lnTo>
                  <a:pt x="373" y="488"/>
                </a:lnTo>
                <a:lnTo>
                  <a:pt x="364" y="470"/>
                </a:lnTo>
                <a:lnTo>
                  <a:pt x="364" y="467"/>
                </a:lnTo>
                <a:lnTo>
                  <a:pt x="358" y="464"/>
                </a:lnTo>
                <a:lnTo>
                  <a:pt x="352" y="452"/>
                </a:lnTo>
                <a:lnTo>
                  <a:pt x="307" y="377"/>
                </a:lnTo>
                <a:lnTo>
                  <a:pt x="304" y="377"/>
                </a:lnTo>
                <a:lnTo>
                  <a:pt x="294" y="374"/>
                </a:lnTo>
                <a:lnTo>
                  <a:pt x="264" y="342"/>
                </a:lnTo>
                <a:lnTo>
                  <a:pt x="261" y="342"/>
                </a:lnTo>
                <a:lnTo>
                  <a:pt x="261" y="330"/>
                </a:lnTo>
                <a:lnTo>
                  <a:pt x="258" y="327"/>
                </a:lnTo>
                <a:lnTo>
                  <a:pt x="252" y="327"/>
                </a:lnTo>
                <a:lnTo>
                  <a:pt x="258" y="324"/>
                </a:lnTo>
                <a:lnTo>
                  <a:pt x="252" y="315"/>
                </a:lnTo>
                <a:lnTo>
                  <a:pt x="231" y="249"/>
                </a:lnTo>
                <a:lnTo>
                  <a:pt x="225" y="217"/>
                </a:lnTo>
                <a:lnTo>
                  <a:pt x="231" y="205"/>
                </a:lnTo>
                <a:lnTo>
                  <a:pt x="228" y="199"/>
                </a:lnTo>
                <a:lnTo>
                  <a:pt x="237" y="175"/>
                </a:lnTo>
                <a:lnTo>
                  <a:pt x="240" y="163"/>
                </a:lnTo>
                <a:lnTo>
                  <a:pt x="237" y="157"/>
                </a:lnTo>
                <a:lnTo>
                  <a:pt x="234" y="157"/>
                </a:lnTo>
                <a:lnTo>
                  <a:pt x="222" y="145"/>
                </a:lnTo>
                <a:lnTo>
                  <a:pt x="207" y="136"/>
                </a:lnTo>
                <a:lnTo>
                  <a:pt x="198" y="127"/>
                </a:lnTo>
                <a:lnTo>
                  <a:pt x="183" y="110"/>
                </a:lnTo>
                <a:lnTo>
                  <a:pt x="144" y="41"/>
                </a:lnTo>
                <a:lnTo>
                  <a:pt x="135" y="44"/>
                </a:lnTo>
                <a:lnTo>
                  <a:pt x="126" y="38"/>
                </a:lnTo>
                <a:lnTo>
                  <a:pt x="111" y="23"/>
                </a:lnTo>
                <a:lnTo>
                  <a:pt x="105" y="17"/>
                </a:lnTo>
                <a:lnTo>
                  <a:pt x="99" y="14"/>
                </a:lnTo>
                <a:lnTo>
                  <a:pt x="93" y="5"/>
                </a:lnTo>
                <a:lnTo>
                  <a:pt x="90" y="2"/>
                </a:lnTo>
                <a:lnTo>
                  <a:pt x="84" y="2"/>
                </a:lnTo>
                <a:lnTo>
                  <a:pt x="81" y="0"/>
                </a:lnTo>
                <a:lnTo>
                  <a:pt x="78" y="0"/>
                </a:lnTo>
                <a:lnTo>
                  <a:pt x="72" y="5"/>
                </a:lnTo>
                <a:lnTo>
                  <a:pt x="69" y="11"/>
                </a:lnTo>
                <a:lnTo>
                  <a:pt x="60" y="8"/>
                </a:lnTo>
                <a:lnTo>
                  <a:pt x="57" y="8"/>
                </a:lnTo>
                <a:lnTo>
                  <a:pt x="48" y="8"/>
                </a:lnTo>
                <a:lnTo>
                  <a:pt x="42" y="11"/>
                </a:lnTo>
                <a:lnTo>
                  <a:pt x="42" y="8"/>
                </a:lnTo>
                <a:lnTo>
                  <a:pt x="39" y="8"/>
                </a:lnTo>
                <a:lnTo>
                  <a:pt x="39" y="8"/>
                </a:lnTo>
                <a:lnTo>
                  <a:pt x="30" y="8"/>
                </a:lnTo>
                <a:lnTo>
                  <a:pt x="24" y="8"/>
                </a:lnTo>
                <a:lnTo>
                  <a:pt x="24" y="8"/>
                </a:lnTo>
                <a:lnTo>
                  <a:pt x="12" y="29"/>
                </a:lnTo>
                <a:lnTo>
                  <a:pt x="30" y="38"/>
                </a:lnTo>
                <a:lnTo>
                  <a:pt x="30" y="47"/>
                </a:lnTo>
                <a:lnTo>
                  <a:pt x="15" y="56"/>
                </a:lnTo>
                <a:lnTo>
                  <a:pt x="18" y="68"/>
                </a:lnTo>
                <a:lnTo>
                  <a:pt x="12" y="86"/>
                </a:lnTo>
                <a:lnTo>
                  <a:pt x="0" y="89"/>
                </a:lnTo>
              </a:path>
            </a:pathLst>
          </a:custGeom>
          <a:solidFill>
            <a:srgbClr val="C3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0" name="Freeform 153">
            <a:hlinkClick r:id="" action="ppaction://noaction"/>
            <a:extLst>
              <a:ext uri="{FF2B5EF4-FFF2-40B4-BE49-F238E27FC236}">
                <a16:creationId xmlns:a16="http://schemas.microsoft.com/office/drawing/2014/main" id="{09173351-5DA3-2D70-EF3A-65B05851003B}"/>
              </a:ext>
            </a:extLst>
          </p:cNvPr>
          <p:cNvSpPr>
            <a:spLocks/>
          </p:cNvSpPr>
          <p:nvPr/>
        </p:nvSpPr>
        <p:spPr bwMode="auto">
          <a:xfrm>
            <a:off x="190230" y="1681311"/>
            <a:ext cx="856246" cy="1160925"/>
          </a:xfrm>
          <a:custGeom>
            <a:avLst/>
            <a:gdLst/>
            <a:ahLst/>
            <a:cxnLst>
              <a:cxn ang="0">
                <a:pos x="165" y="2"/>
              </a:cxn>
              <a:cxn ang="0">
                <a:pos x="370" y="29"/>
              </a:cxn>
              <a:cxn ang="0">
                <a:pos x="331" y="95"/>
              </a:cxn>
              <a:cxn ang="0">
                <a:pos x="322" y="130"/>
              </a:cxn>
              <a:cxn ang="0">
                <a:pos x="322" y="151"/>
              </a:cxn>
              <a:cxn ang="0">
                <a:pos x="346" y="178"/>
              </a:cxn>
              <a:cxn ang="0">
                <a:pos x="349" y="205"/>
              </a:cxn>
              <a:cxn ang="0">
                <a:pos x="340" y="231"/>
              </a:cxn>
              <a:cxn ang="0">
                <a:pos x="334" y="303"/>
              </a:cxn>
              <a:cxn ang="0">
                <a:pos x="352" y="339"/>
              </a:cxn>
              <a:cxn ang="0">
                <a:pos x="361" y="452"/>
              </a:cxn>
              <a:cxn ang="0">
                <a:pos x="379" y="523"/>
              </a:cxn>
              <a:cxn ang="0">
                <a:pos x="400" y="568"/>
              </a:cxn>
              <a:cxn ang="0">
                <a:pos x="434" y="582"/>
              </a:cxn>
              <a:cxn ang="0">
                <a:pos x="503" y="681"/>
              </a:cxn>
              <a:cxn ang="0">
                <a:pos x="518" y="722"/>
              </a:cxn>
              <a:cxn ang="0">
                <a:pos x="536" y="731"/>
              </a:cxn>
              <a:cxn ang="0">
                <a:pos x="569" y="758"/>
              </a:cxn>
              <a:cxn ang="0">
                <a:pos x="599" y="832"/>
              </a:cxn>
              <a:cxn ang="0">
                <a:pos x="614" y="862"/>
              </a:cxn>
              <a:cxn ang="0">
                <a:pos x="626" y="904"/>
              </a:cxn>
              <a:cxn ang="0">
                <a:pos x="569" y="913"/>
              </a:cxn>
              <a:cxn ang="0">
                <a:pos x="406" y="886"/>
              </a:cxn>
              <a:cxn ang="0">
                <a:pos x="421" y="868"/>
              </a:cxn>
              <a:cxn ang="0">
                <a:pos x="412" y="841"/>
              </a:cxn>
              <a:cxn ang="0">
                <a:pos x="421" y="788"/>
              </a:cxn>
              <a:cxn ang="0">
                <a:pos x="397" y="755"/>
              </a:cxn>
              <a:cxn ang="0">
                <a:pos x="370" y="716"/>
              </a:cxn>
              <a:cxn ang="0">
                <a:pos x="352" y="695"/>
              </a:cxn>
              <a:cxn ang="0">
                <a:pos x="325" y="666"/>
              </a:cxn>
              <a:cxn ang="0">
                <a:pos x="289" y="624"/>
              </a:cxn>
              <a:cxn ang="0">
                <a:pos x="247" y="591"/>
              </a:cxn>
              <a:cxn ang="0">
                <a:pos x="214" y="568"/>
              </a:cxn>
              <a:cxn ang="0">
                <a:pos x="192" y="511"/>
              </a:cxn>
              <a:cxn ang="0">
                <a:pos x="177" y="434"/>
              </a:cxn>
              <a:cxn ang="0">
                <a:pos x="150" y="410"/>
              </a:cxn>
              <a:cxn ang="0">
                <a:pos x="150" y="359"/>
              </a:cxn>
              <a:cxn ang="0">
                <a:pos x="117" y="306"/>
              </a:cxn>
              <a:cxn ang="0">
                <a:pos x="114" y="261"/>
              </a:cxn>
              <a:cxn ang="0">
                <a:pos x="51" y="190"/>
              </a:cxn>
              <a:cxn ang="0">
                <a:pos x="66" y="157"/>
              </a:cxn>
              <a:cxn ang="0">
                <a:pos x="36" y="107"/>
              </a:cxn>
              <a:cxn ang="0">
                <a:pos x="39" y="56"/>
              </a:cxn>
              <a:cxn ang="0">
                <a:pos x="27" y="47"/>
              </a:cxn>
              <a:cxn ang="0">
                <a:pos x="18" y="17"/>
              </a:cxn>
            </a:cxnLst>
            <a:rect l="0" t="0" r="r" b="b"/>
            <a:pathLst>
              <a:path w="637" h="917">
                <a:moveTo>
                  <a:pt x="18" y="17"/>
                </a:moveTo>
                <a:lnTo>
                  <a:pt x="0" y="0"/>
                </a:lnTo>
                <a:lnTo>
                  <a:pt x="165" y="2"/>
                </a:lnTo>
                <a:lnTo>
                  <a:pt x="385" y="5"/>
                </a:lnTo>
                <a:lnTo>
                  <a:pt x="388" y="5"/>
                </a:lnTo>
                <a:lnTo>
                  <a:pt x="370" y="29"/>
                </a:lnTo>
                <a:lnTo>
                  <a:pt x="349" y="50"/>
                </a:lnTo>
                <a:lnTo>
                  <a:pt x="334" y="74"/>
                </a:lnTo>
                <a:lnTo>
                  <a:pt x="331" y="95"/>
                </a:lnTo>
                <a:lnTo>
                  <a:pt x="325" y="95"/>
                </a:lnTo>
                <a:lnTo>
                  <a:pt x="322" y="98"/>
                </a:lnTo>
                <a:lnTo>
                  <a:pt x="322" y="130"/>
                </a:lnTo>
                <a:lnTo>
                  <a:pt x="319" y="139"/>
                </a:lnTo>
                <a:lnTo>
                  <a:pt x="313" y="139"/>
                </a:lnTo>
                <a:lnTo>
                  <a:pt x="322" y="151"/>
                </a:lnTo>
                <a:lnTo>
                  <a:pt x="328" y="154"/>
                </a:lnTo>
                <a:lnTo>
                  <a:pt x="343" y="169"/>
                </a:lnTo>
                <a:lnTo>
                  <a:pt x="346" y="178"/>
                </a:lnTo>
                <a:lnTo>
                  <a:pt x="346" y="187"/>
                </a:lnTo>
                <a:lnTo>
                  <a:pt x="349" y="196"/>
                </a:lnTo>
                <a:lnTo>
                  <a:pt x="349" y="205"/>
                </a:lnTo>
                <a:lnTo>
                  <a:pt x="343" y="211"/>
                </a:lnTo>
                <a:lnTo>
                  <a:pt x="340" y="220"/>
                </a:lnTo>
                <a:lnTo>
                  <a:pt x="340" y="231"/>
                </a:lnTo>
                <a:lnTo>
                  <a:pt x="337" y="243"/>
                </a:lnTo>
                <a:lnTo>
                  <a:pt x="331" y="288"/>
                </a:lnTo>
                <a:lnTo>
                  <a:pt x="334" y="303"/>
                </a:lnTo>
                <a:lnTo>
                  <a:pt x="340" y="312"/>
                </a:lnTo>
                <a:lnTo>
                  <a:pt x="340" y="327"/>
                </a:lnTo>
                <a:lnTo>
                  <a:pt x="352" y="339"/>
                </a:lnTo>
                <a:lnTo>
                  <a:pt x="358" y="404"/>
                </a:lnTo>
                <a:lnTo>
                  <a:pt x="361" y="425"/>
                </a:lnTo>
                <a:lnTo>
                  <a:pt x="361" y="452"/>
                </a:lnTo>
                <a:lnTo>
                  <a:pt x="355" y="484"/>
                </a:lnTo>
                <a:lnTo>
                  <a:pt x="367" y="505"/>
                </a:lnTo>
                <a:lnTo>
                  <a:pt x="379" y="523"/>
                </a:lnTo>
                <a:lnTo>
                  <a:pt x="394" y="535"/>
                </a:lnTo>
                <a:lnTo>
                  <a:pt x="394" y="559"/>
                </a:lnTo>
                <a:lnTo>
                  <a:pt x="400" y="568"/>
                </a:lnTo>
                <a:lnTo>
                  <a:pt x="409" y="559"/>
                </a:lnTo>
                <a:lnTo>
                  <a:pt x="421" y="568"/>
                </a:lnTo>
                <a:lnTo>
                  <a:pt x="434" y="582"/>
                </a:lnTo>
                <a:lnTo>
                  <a:pt x="476" y="630"/>
                </a:lnTo>
                <a:lnTo>
                  <a:pt x="491" y="648"/>
                </a:lnTo>
                <a:lnTo>
                  <a:pt x="503" y="681"/>
                </a:lnTo>
                <a:lnTo>
                  <a:pt x="515" y="692"/>
                </a:lnTo>
                <a:lnTo>
                  <a:pt x="515" y="707"/>
                </a:lnTo>
                <a:lnTo>
                  <a:pt x="518" y="722"/>
                </a:lnTo>
                <a:lnTo>
                  <a:pt x="524" y="740"/>
                </a:lnTo>
                <a:lnTo>
                  <a:pt x="530" y="728"/>
                </a:lnTo>
                <a:lnTo>
                  <a:pt x="536" y="731"/>
                </a:lnTo>
                <a:lnTo>
                  <a:pt x="545" y="761"/>
                </a:lnTo>
                <a:lnTo>
                  <a:pt x="554" y="752"/>
                </a:lnTo>
                <a:lnTo>
                  <a:pt x="569" y="758"/>
                </a:lnTo>
                <a:lnTo>
                  <a:pt x="581" y="797"/>
                </a:lnTo>
                <a:lnTo>
                  <a:pt x="584" y="823"/>
                </a:lnTo>
                <a:lnTo>
                  <a:pt x="599" y="832"/>
                </a:lnTo>
                <a:lnTo>
                  <a:pt x="617" y="829"/>
                </a:lnTo>
                <a:lnTo>
                  <a:pt x="620" y="835"/>
                </a:lnTo>
                <a:lnTo>
                  <a:pt x="614" y="862"/>
                </a:lnTo>
                <a:lnTo>
                  <a:pt x="623" y="874"/>
                </a:lnTo>
                <a:lnTo>
                  <a:pt x="626" y="883"/>
                </a:lnTo>
                <a:lnTo>
                  <a:pt x="626" y="904"/>
                </a:lnTo>
                <a:lnTo>
                  <a:pt x="636" y="916"/>
                </a:lnTo>
                <a:lnTo>
                  <a:pt x="623" y="913"/>
                </a:lnTo>
                <a:lnTo>
                  <a:pt x="569" y="913"/>
                </a:lnTo>
                <a:lnTo>
                  <a:pt x="446" y="901"/>
                </a:lnTo>
                <a:lnTo>
                  <a:pt x="403" y="892"/>
                </a:lnTo>
                <a:lnTo>
                  <a:pt x="406" y="886"/>
                </a:lnTo>
                <a:lnTo>
                  <a:pt x="412" y="886"/>
                </a:lnTo>
                <a:lnTo>
                  <a:pt x="415" y="877"/>
                </a:lnTo>
                <a:lnTo>
                  <a:pt x="421" y="868"/>
                </a:lnTo>
                <a:lnTo>
                  <a:pt x="415" y="853"/>
                </a:lnTo>
                <a:lnTo>
                  <a:pt x="406" y="847"/>
                </a:lnTo>
                <a:lnTo>
                  <a:pt x="412" y="841"/>
                </a:lnTo>
                <a:lnTo>
                  <a:pt x="425" y="823"/>
                </a:lnTo>
                <a:lnTo>
                  <a:pt x="431" y="811"/>
                </a:lnTo>
                <a:lnTo>
                  <a:pt x="421" y="788"/>
                </a:lnTo>
                <a:lnTo>
                  <a:pt x="421" y="776"/>
                </a:lnTo>
                <a:lnTo>
                  <a:pt x="406" y="773"/>
                </a:lnTo>
                <a:lnTo>
                  <a:pt x="397" y="755"/>
                </a:lnTo>
                <a:lnTo>
                  <a:pt x="388" y="743"/>
                </a:lnTo>
                <a:lnTo>
                  <a:pt x="382" y="728"/>
                </a:lnTo>
                <a:lnTo>
                  <a:pt x="370" y="716"/>
                </a:lnTo>
                <a:lnTo>
                  <a:pt x="358" y="719"/>
                </a:lnTo>
                <a:lnTo>
                  <a:pt x="355" y="707"/>
                </a:lnTo>
                <a:lnTo>
                  <a:pt x="352" y="695"/>
                </a:lnTo>
                <a:lnTo>
                  <a:pt x="343" y="684"/>
                </a:lnTo>
                <a:lnTo>
                  <a:pt x="337" y="675"/>
                </a:lnTo>
                <a:lnTo>
                  <a:pt x="325" y="666"/>
                </a:lnTo>
                <a:lnTo>
                  <a:pt x="313" y="648"/>
                </a:lnTo>
                <a:lnTo>
                  <a:pt x="304" y="633"/>
                </a:lnTo>
                <a:lnTo>
                  <a:pt x="289" y="624"/>
                </a:lnTo>
                <a:lnTo>
                  <a:pt x="265" y="612"/>
                </a:lnTo>
                <a:lnTo>
                  <a:pt x="259" y="600"/>
                </a:lnTo>
                <a:lnTo>
                  <a:pt x="247" y="591"/>
                </a:lnTo>
                <a:lnTo>
                  <a:pt x="235" y="579"/>
                </a:lnTo>
                <a:lnTo>
                  <a:pt x="220" y="573"/>
                </a:lnTo>
                <a:lnTo>
                  <a:pt x="214" y="568"/>
                </a:lnTo>
                <a:lnTo>
                  <a:pt x="201" y="559"/>
                </a:lnTo>
                <a:lnTo>
                  <a:pt x="189" y="544"/>
                </a:lnTo>
                <a:lnTo>
                  <a:pt x="192" y="511"/>
                </a:lnTo>
                <a:lnTo>
                  <a:pt x="180" y="502"/>
                </a:lnTo>
                <a:lnTo>
                  <a:pt x="183" y="463"/>
                </a:lnTo>
                <a:lnTo>
                  <a:pt x="177" y="434"/>
                </a:lnTo>
                <a:lnTo>
                  <a:pt x="162" y="410"/>
                </a:lnTo>
                <a:lnTo>
                  <a:pt x="150" y="413"/>
                </a:lnTo>
                <a:lnTo>
                  <a:pt x="150" y="410"/>
                </a:lnTo>
                <a:lnTo>
                  <a:pt x="144" y="401"/>
                </a:lnTo>
                <a:lnTo>
                  <a:pt x="150" y="377"/>
                </a:lnTo>
                <a:lnTo>
                  <a:pt x="150" y="359"/>
                </a:lnTo>
                <a:lnTo>
                  <a:pt x="138" y="330"/>
                </a:lnTo>
                <a:lnTo>
                  <a:pt x="129" y="318"/>
                </a:lnTo>
                <a:lnTo>
                  <a:pt x="117" y="306"/>
                </a:lnTo>
                <a:lnTo>
                  <a:pt x="111" y="303"/>
                </a:lnTo>
                <a:lnTo>
                  <a:pt x="111" y="282"/>
                </a:lnTo>
                <a:lnTo>
                  <a:pt x="114" y="261"/>
                </a:lnTo>
                <a:lnTo>
                  <a:pt x="105" y="246"/>
                </a:lnTo>
                <a:lnTo>
                  <a:pt x="75" y="211"/>
                </a:lnTo>
                <a:lnTo>
                  <a:pt x="51" y="190"/>
                </a:lnTo>
                <a:lnTo>
                  <a:pt x="57" y="166"/>
                </a:lnTo>
                <a:lnTo>
                  <a:pt x="48" y="151"/>
                </a:lnTo>
                <a:lnTo>
                  <a:pt x="66" y="157"/>
                </a:lnTo>
                <a:lnTo>
                  <a:pt x="66" y="145"/>
                </a:lnTo>
                <a:lnTo>
                  <a:pt x="60" y="133"/>
                </a:lnTo>
                <a:lnTo>
                  <a:pt x="36" y="107"/>
                </a:lnTo>
                <a:lnTo>
                  <a:pt x="30" y="83"/>
                </a:lnTo>
                <a:lnTo>
                  <a:pt x="39" y="68"/>
                </a:lnTo>
                <a:lnTo>
                  <a:pt x="39" y="56"/>
                </a:lnTo>
                <a:lnTo>
                  <a:pt x="36" y="50"/>
                </a:lnTo>
                <a:lnTo>
                  <a:pt x="33" y="50"/>
                </a:lnTo>
                <a:lnTo>
                  <a:pt x="27" y="47"/>
                </a:lnTo>
                <a:lnTo>
                  <a:pt x="27" y="47"/>
                </a:lnTo>
                <a:lnTo>
                  <a:pt x="18" y="29"/>
                </a:lnTo>
                <a:lnTo>
                  <a:pt x="18" y="17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1" name="Freeform 154">
            <a:hlinkClick r:id="" action="ppaction://noaction"/>
            <a:extLst>
              <a:ext uri="{FF2B5EF4-FFF2-40B4-BE49-F238E27FC236}">
                <a16:creationId xmlns:a16="http://schemas.microsoft.com/office/drawing/2014/main" id="{BBBFE1CC-CC48-89ED-3694-92BB9518549B}"/>
              </a:ext>
            </a:extLst>
          </p:cNvPr>
          <p:cNvSpPr>
            <a:spLocks/>
          </p:cNvSpPr>
          <p:nvPr/>
        </p:nvSpPr>
        <p:spPr bwMode="auto">
          <a:xfrm>
            <a:off x="516021" y="2795903"/>
            <a:ext cx="1183429" cy="1312798"/>
          </a:xfrm>
          <a:custGeom>
            <a:avLst/>
            <a:gdLst/>
            <a:ahLst/>
            <a:cxnLst>
              <a:cxn ang="0">
                <a:pos x="24" y="23"/>
              </a:cxn>
              <a:cxn ang="0">
                <a:pos x="48" y="14"/>
              </a:cxn>
              <a:cxn ang="0">
                <a:pos x="120" y="17"/>
              </a:cxn>
              <a:cxn ang="0">
                <a:pos x="147" y="0"/>
              </a:cxn>
              <a:cxn ang="0">
                <a:pos x="204" y="20"/>
              </a:cxn>
              <a:cxn ang="0">
                <a:pos x="394" y="35"/>
              </a:cxn>
              <a:cxn ang="0">
                <a:pos x="442" y="133"/>
              </a:cxn>
              <a:cxn ang="0">
                <a:pos x="457" y="175"/>
              </a:cxn>
              <a:cxn ang="0">
                <a:pos x="490" y="229"/>
              </a:cxn>
              <a:cxn ang="0">
                <a:pos x="514" y="246"/>
              </a:cxn>
              <a:cxn ang="0">
                <a:pos x="565" y="336"/>
              </a:cxn>
              <a:cxn ang="0">
                <a:pos x="571" y="356"/>
              </a:cxn>
              <a:cxn ang="0">
                <a:pos x="587" y="398"/>
              </a:cxn>
              <a:cxn ang="0">
                <a:pos x="590" y="455"/>
              </a:cxn>
              <a:cxn ang="0">
                <a:pos x="632" y="529"/>
              </a:cxn>
              <a:cxn ang="0">
                <a:pos x="632" y="585"/>
              </a:cxn>
              <a:cxn ang="0">
                <a:pos x="680" y="654"/>
              </a:cxn>
              <a:cxn ang="0">
                <a:pos x="665" y="725"/>
              </a:cxn>
              <a:cxn ang="0">
                <a:pos x="683" y="773"/>
              </a:cxn>
              <a:cxn ang="0">
                <a:pos x="737" y="764"/>
              </a:cxn>
              <a:cxn ang="0">
                <a:pos x="758" y="758"/>
              </a:cxn>
              <a:cxn ang="0">
                <a:pos x="791" y="791"/>
              </a:cxn>
              <a:cxn ang="0">
                <a:pos x="827" y="853"/>
              </a:cxn>
              <a:cxn ang="0">
                <a:pos x="833" y="874"/>
              </a:cxn>
              <a:cxn ang="0">
                <a:pos x="848" y="904"/>
              </a:cxn>
              <a:cxn ang="0">
                <a:pos x="875" y="919"/>
              </a:cxn>
              <a:cxn ang="0">
                <a:pos x="879" y="960"/>
              </a:cxn>
              <a:cxn ang="0">
                <a:pos x="848" y="1002"/>
              </a:cxn>
              <a:cxn ang="0">
                <a:pos x="794" y="1029"/>
              </a:cxn>
              <a:cxn ang="0">
                <a:pos x="770" y="1029"/>
              </a:cxn>
              <a:cxn ang="0">
                <a:pos x="749" y="981"/>
              </a:cxn>
              <a:cxn ang="0">
                <a:pos x="749" y="963"/>
              </a:cxn>
              <a:cxn ang="0">
                <a:pos x="728" y="919"/>
              </a:cxn>
              <a:cxn ang="0">
                <a:pos x="677" y="880"/>
              </a:cxn>
              <a:cxn ang="0">
                <a:pos x="632" y="817"/>
              </a:cxn>
              <a:cxn ang="0">
                <a:pos x="574" y="764"/>
              </a:cxn>
              <a:cxn ang="0">
                <a:pos x="472" y="704"/>
              </a:cxn>
              <a:cxn ang="0">
                <a:pos x="433" y="666"/>
              </a:cxn>
              <a:cxn ang="0">
                <a:pos x="421" y="627"/>
              </a:cxn>
              <a:cxn ang="0">
                <a:pos x="448" y="532"/>
              </a:cxn>
              <a:cxn ang="0">
                <a:pos x="448" y="499"/>
              </a:cxn>
              <a:cxn ang="0">
                <a:pos x="430" y="401"/>
              </a:cxn>
              <a:cxn ang="0">
                <a:pos x="388" y="362"/>
              </a:cxn>
              <a:cxn ang="0">
                <a:pos x="370" y="345"/>
              </a:cxn>
              <a:cxn ang="0">
                <a:pos x="340" y="333"/>
              </a:cxn>
              <a:cxn ang="0">
                <a:pos x="343" y="315"/>
              </a:cxn>
              <a:cxn ang="0">
                <a:pos x="313" y="291"/>
              </a:cxn>
              <a:cxn ang="0">
                <a:pos x="264" y="237"/>
              </a:cxn>
              <a:cxn ang="0">
                <a:pos x="207" y="246"/>
              </a:cxn>
              <a:cxn ang="0">
                <a:pos x="189" y="205"/>
              </a:cxn>
              <a:cxn ang="0">
                <a:pos x="126" y="157"/>
              </a:cxn>
              <a:cxn ang="0">
                <a:pos x="90" y="145"/>
              </a:cxn>
              <a:cxn ang="0">
                <a:pos x="78" y="95"/>
              </a:cxn>
              <a:cxn ang="0">
                <a:pos x="33" y="56"/>
              </a:cxn>
              <a:cxn ang="0">
                <a:pos x="15" y="44"/>
              </a:cxn>
            </a:cxnLst>
            <a:rect l="0" t="0" r="r" b="b"/>
            <a:pathLst>
              <a:path w="880" h="1036">
                <a:moveTo>
                  <a:pt x="0" y="23"/>
                </a:moveTo>
                <a:lnTo>
                  <a:pt x="12" y="23"/>
                </a:lnTo>
                <a:lnTo>
                  <a:pt x="24" y="23"/>
                </a:lnTo>
                <a:lnTo>
                  <a:pt x="33" y="17"/>
                </a:lnTo>
                <a:lnTo>
                  <a:pt x="39" y="20"/>
                </a:lnTo>
                <a:lnTo>
                  <a:pt x="48" y="14"/>
                </a:lnTo>
                <a:lnTo>
                  <a:pt x="60" y="23"/>
                </a:lnTo>
                <a:lnTo>
                  <a:pt x="96" y="23"/>
                </a:lnTo>
                <a:lnTo>
                  <a:pt x="120" y="17"/>
                </a:lnTo>
                <a:lnTo>
                  <a:pt x="129" y="14"/>
                </a:lnTo>
                <a:lnTo>
                  <a:pt x="129" y="5"/>
                </a:lnTo>
                <a:lnTo>
                  <a:pt x="147" y="0"/>
                </a:lnTo>
                <a:lnTo>
                  <a:pt x="156" y="0"/>
                </a:lnTo>
                <a:lnTo>
                  <a:pt x="162" y="11"/>
                </a:lnTo>
                <a:lnTo>
                  <a:pt x="204" y="20"/>
                </a:lnTo>
                <a:lnTo>
                  <a:pt x="328" y="32"/>
                </a:lnTo>
                <a:lnTo>
                  <a:pt x="382" y="32"/>
                </a:lnTo>
                <a:lnTo>
                  <a:pt x="394" y="35"/>
                </a:lnTo>
                <a:lnTo>
                  <a:pt x="415" y="68"/>
                </a:lnTo>
                <a:lnTo>
                  <a:pt x="424" y="98"/>
                </a:lnTo>
                <a:lnTo>
                  <a:pt x="442" y="133"/>
                </a:lnTo>
                <a:lnTo>
                  <a:pt x="442" y="142"/>
                </a:lnTo>
                <a:lnTo>
                  <a:pt x="454" y="178"/>
                </a:lnTo>
                <a:lnTo>
                  <a:pt x="457" y="175"/>
                </a:lnTo>
                <a:lnTo>
                  <a:pt x="457" y="187"/>
                </a:lnTo>
                <a:lnTo>
                  <a:pt x="496" y="211"/>
                </a:lnTo>
                <a:lnTo>
                  <a:pt x="490" y="229"/>
                </a:lnTo>
                <a:lnTo>
                  <a:pt x="499" y="252"/>
                </a:lnTo>
                <a:lnTo>
                  <a:pt x="508" y="252"/>
                </a:lnTo>
                <a:lnTo>
                  <a:pt x="514" y="246"/>
                </a:lnTo>
                <a:lnTo>
                  <a:pt x="553" y="282"/>
                </a:lnTo>
                <a:lnTo>
                  <a:pt x="553" y="300"/>
                </a:lnTo>
                <a:lnTo>
                  <a:pt x="565" y="336"/>
                </a:lnTo>
                <a:lnTo>
                  <a:pt x="574" y="333"/>
                </a:lnTo>
                <a:lnTo>
                  <a:pt x="574" y="336"/>
                </a:lnTo>
                <a:lnTo>
                  <a:pt x="571" y="356"/>
                </a:lnTo>
                <a:lnTo>
                  <a:pt x="577" y="371"/>
                </a:lnTo>
                <a:lnTo>
                  <a:pt x="577" y="398"/>
                </a:lnTo>
                <a:lnTo>
                  <a:pt x="587" y="398"/>
                </a:lnTo>
                <a:lnTo>
                  <a:pt x="587" y="416"/>
                </a:lnTo>
                <a:lnTo>
                  <a:pt x="580" y="443"/>
                </a:lnTo>
                <a:lnTo>
                  <a:pt x="590" y="455"/>
                </a:lnTo>
                <a:lnTo>
                  <a:pt x="587" y="460"/>
                </a:lnTo>
                <a:lnTo>
                  <a:pt x="611" y="514"/>
                </a:lnTo>
                <a:lnTo>
                  <a:pt x="632" y="529"/>
                </a:lnTo>
                <a:lnTo>
                  <a:pt x="629" y="541"/>
                </a:lnTo>
                <a:lnTo>
                  <a:pt x="635" y="547"/>
                </a:lnTo>
                <a:lnTo>
                  <a:pt x="632" y="585"/>
                </a:lnTo>
                <a:lnTo>
                  <a:pt x="647" y="600"/>
                </a:lnTo>
                <a:lnTo>
                  <a:pt x="665" y="615"/>
                </a:lnTo>
                <a:lnTo>
                  <a:pt x="680" y="654"/>
                </a:lnTo>
                <a:lnTo>
                  <a:pt x="677" y="675"/>
                </a:lnTo>
                <a:lnTo>
                  <a:pt x="665" y="692"/>
                </a:lnTo>
                <a:lnTo>
                  <a:pt x="665" y="725"/>
                </a:lnTo>
                <a:lnTo>
                  <a:pt x="674" y="737"/>
                </a:lnTo>
                <a:lnTo>
                  <a:pt x="671" y="749"/>
                </a:lnTo>
                <a:lnTo>
                  <a:pt x="683" y="773"/>
                </a:lnTo>
                <a:lnTo>
                  <a:pt x="707" y="782"/>
                </a:lnTo>
                <a:lnTo>
                  <a:pt x="728" y="776"/>
                </a:lnTo>
                <a:lnTo>
                  <a:pt x="737" y="764"/>
                </a:lnTo>
                <a:lnTo>
                  <a:pt x="746" y="749"/>
                </a:lnTo>
                <a:lnTo>
                  <a:pt x="758" y="755"/>
                </a:lnTo>
                <a:lnTo>
                  <a:pt x="758" y="758"/>
                </a:lnTo>
                <a:lnTo>
                  <a:pt x="767" y="761"/>
                </a:lnTo>
                <a:lnTo>
                  <a:pt x="773" y="785"/>
                </a:lnTo>
                <a:lnTo>
                  <a:pt x="791" y="791"/>
                </a:lnTo>
                <a:lnTo>
                  <a:pt x="797" y="817"/>
                </a:lnTo>
                <a:lnTo>
                  <a:pt x="821" y="817"/>
                </a:lnTo>
                <a:lnTo>
                  <a:pt x="827" y="853"/>
                </a:lnTo>
                <a:lnTo>
                  <a:pt x="830" y="862"/>
                </a:lnTo>
                <a:lnTo>
                  <a:pt x="836" y="865"/>
                </a:lnTo>
                <a:lnTo>
                  <a:pt x="833" y="874"/>
                </a:lnTo>
                <a:lnTo>
                  <a:pt x="830" y="883"/>
                </a:lnTo>
                <a:lnTo>
                  <a:pt x="833" y="886"/>
                </a:lnTo>
                <a:lnTo>
                  <a:pt x="848" y="904"/>
                </a:lnTo>
                <a:lnTo>
                  <a:pt x="860" y="904"/>
                </a:lnTo>
                <a:lnTo>
                  <a:pt x="866" y="913"/>
                </a:lnTo>
                <a:lnTo>
                  <a:pt x="875" y="919"/>
                </a:lnTo>
                <a:lnTo>
                  <a:pt x="875" y="933"/>
                </a:lnTo>
                <a:lnTo>
                  <a:pt x="879" y="945"/>
                </a:lnTo>
                <a:lnTo>
                  <a:pt x="879" y="960"/>
                </a:lnTo>
                <a:lnTo>
                  <a:pt x="869" y="984"/>
                </a:lnTo>
                <a:lnTo>
                  <a:pt x="857" y="996"/>
                </a:lnTo>
                <a:lnTo>
                  <a:pt x="848" y="1002"/>
                </a:lnTo>
                <a:lnTo>
                  <a:pt x="830" y="1011"/>
                </a:lnTo>
                <a:lnTo>
                  <a:pt x="803" y="1029"/>
                </a:lnTo>
                <a:lnTo>
                  <a:pt x="794" y="1029"/>
                </a:lnTo>
                <a:lnTo>
                  <a:pt x="794" y="1032"/>
                </a:lnTo>
                <a:lnTo>
                  <a:pt x="779" y="1035"/>
                </a:lnTo>
                <a:lnTo>
                  <a:pt x="770" y="1029"/>
                </a:lnTo>
                <a:lnTo>
                  <a:pt x="755" y="1002"/>
                </a:lnTo>
                <a:lnTo>
                  <a:pt x="755" y="993"/>
                </a:lnTo>
                <a:lnTo>
                  <a:pt x="749" y="981"/>
                </a:lnTo>
                <a:lnTo>
                  <a:pt x="749" y="975"/>
                </a:lnTo>
                <a:lnTo>
                  <a:pt x="749" y="966"/>
                </a:lnTo>
                <a:lnTo>
                  <a:pt x="749" y="963"/>
                </a:lnTo>
                <a:lnTo>
                  <a:pt x="746" y="957"/>
                </a:lnTo>
                <a:lnTo>
                  <a:pt x="740" y="945"/>
                </a:lnTo>
                <a:lnTo>
                  <a:pt x="728" y="919"/>
                </a:lnTo>
                <a:lnTo>
                  <a:pt x="716" y="892"/>
                </a:lnTo>
                <a:lnTo>
                  <a:pt x="689" y="880"/>
                </a:lnTo>
                <a:lnTo>
                  <a:pt x="677" y="880"/>
                </a:lnTo>
                <a:lnTo>
                  <a:pt x="650" y="841"/>
                </a:lnTo>
                <a:lnTo>
                  <a:pt x="650" y="832"/>
                </a:lnTo>
                <a:lnTo>
                  <a:pt x="632" y="817"/>
                </a:lnTo>
                <a:lnTo>
                  <a:pt x="580" y="770"/>
                </a:lnTo>
                <a:lnTo>
                  <a:pt x="583" y="764"/>
                </a:lnTo>
                <a:lnTo>
                  <a:pt x="574" y="764"/>
                </a:lnTo>
                <a:lnTo>
                  <a:pt x="505" y="737"/>
                </a:lnTo>
                <a:lnTo>
                  <a:pt x="487" y="707"/>
                </a:lnTo>
                <a:lnTo>
                  <a:pt x="472" y="704"/>
                </a:lnTo>
                <a:lnTo>
                  <a:pt x="472" y="678"/>
                </a:lnTo>
                <a:lnTo>
                  <a:pt x="451" y="660"/>
                </a:lnTo>
                <a:lnTo>
                  <a:pt x="433" y="666"/>
                </a:lnTo>
                <a:lnTo>
                  <a:pt x="427" y="663"/>
                </a:lnTo>
                <a:lnTo>
                  <a:pt x="430" y="645"/>
                </a:lnTo>
                <a:lnTo>
                  <a:pt x="421" y="627"/>
                </a:lnTo>
                <a:lnTo>
                  <a:pt x="427" y="594"/>
                </a:lnTo>
                <a:lnTo>
                  <a:pt x="445" y="562"/>
                </a:lnTo>
                <a:lnTo>
                  <a:pt x="448" y="532"/>
                </a:lnTo>
                <a:lnTo>
                  <a:pt x="457" y="526"/>
                </a:lnTo>
                <a:lnTo>
                  <a:pt x="454" y="517"/>
                </a:lnTo>
                <a:lnTo>
                  <a:pt x="448" y="499"/>
                </a:lnTo>
                <a:lnTo>
                  <a:pt x="445" y="428"/>
                </a:lnTo>
                <a:lnTo>
                  <a:pt x="439" y="407"/>
                </a:lnTo>
                <a:lnTo>
                  <a:pt x="430" y="401"/>
                </a:lnTo>
                <a:lnTo>
                  <a:pt x="409" y="365"/>
                </a:lnTo>
                <a:lnTo>
                  <a:pt x="400" y="356"/>
                </a:lnTo>
                <a:lnTo>
                  <a:pt x="388" y="362"/>
                </a:lnTo>
                <a:lnTo>
                  <a:pt x="373" y="356"/>
                </a:lnTo>
                <a:lnTo>
                  <a:pt x="376" y="347"/>
                </a:lnTo>
                <a:lnTo>
                  <a:pt x="370" y="345"/>
                </a:lnTo>
                <a:lnTo>
                  <a:pt x="361" y="347"/>
                </a:lnTo>
                <a:lnTo>
                  <a:pt x="355" y="339"/>
                </a:lnTo>
                <a:lnTo>
                  <a:pt x="340" y="333"/>
                </a:lnTo>
                <a:lnTo>
                  <a:pt x="337" y="324"/>
                </a:lnTo>
                <a:lnTo>
                  <a:pt x="346" y="321"/>
                </a:lnTo>
                <a:lnTo>
                  <a:pt x="343" y="315"/>
                </a:lnTo>
                <a:lnTo>
                  <a:pt x="319" y="309"/>
                </a:lnTo>
                <a:lnTo>
                  <a:pt x="313" y="300"/>
                </a:lnTo>
                <a:lnTo>
                  <a:pt x="313" y="291"/>
                </a:lnTo>
                <a:lnTo>
                  <a:pt x="301" y="246"/>
                </a:lnTo>
                <a:lnTo>
                  <a:pt x="291" y="240"/>
                </a:lnTo>
                <a:lnTo>
                  <a:pt x="264" y="237"/>
                </a:lnTo>
                <a:lnTo>
                  <a:pt x="234" y="237"/>
                </a:lnTo>
                <a:lnTo>
                  <a:pt x="213" y="246"/>
                </a:lnTo>
                <a:lnTo>
                  <a:pt x="207" y="246"/>
                </a:lnTo>
                <a:lnTo>
                  <a:pt x="207" y="234"/>
                </a:lnTo>
                <a:lnTo>
                  <a:pt x="195" y="229"/>
                </a:lnTo>
                <a:lnTo>
                  <a:pt x="189" y="205"/>
                </a:lnTo>
                <a:lnTo>
                  <a:pt x="168" y="196"/>
                </a:lnTo>
                <a:lnTo>
                  <a:pt x="147" y="196"/>
                </a:lnTo>
                <a:lnTo>
                  <a:pt x="126" y="157"/>
                </a:lnTo>
                <a:lnTo>
                  <a:pt x="108" y="154"/>
                </a:lnTo>
                <a:lnTo>
                  <a:pt x="99" y="157"/>
                </a:lnTo>
                <a:lnTo>
                  <a:pt x="90" y="145"/>
                </a:lnTo>
                <a:lnTo>
                  <a:pt x="81" y="145"/>
                </a:lnTo>
                <a:lnTo>
                  <a:pt x="75" y="136"/>
                </a:lnTo>
                <a:lnTo>
                  <a:pt x="78" y="95"/>
                </a:lnTo>
                <a:lnTo>
                  <a:pt x="54" y="80"/>
                </a:lnTo>
                <a:lnTo>
                  <a:pt x="45" y="80"/>
                </a:lnTo>
                <a:lnTo>
                  <a:pt x="33" y="56"/>
                </a:lnTo>
                <a:lnTo>
                  <a:pt x="33" y="41"/>
                </a:lnTo>
                <a:lnTo>
                  <a:pt x="27" y="44"/>
                </a:lnTo>
                <a:lnTo>
                  <a:pt x="15" y="44"/>
                </a:lnTo>
                <a:lnTo>
                  <a:pt x="12" y="47"/>
                </a:lnTo>
                <a:lnTo>
                  <a:pt x="0" y="23"/>
                </a:lnTo>
              </a:path>
            </a:pathLst>
          </a:custGeom>
          <a:solidFill>
            <a:srgbClr val="92D04E">
              <a:alpha val="99000"/>
            </a:srgbClr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2" name="Freeform 155">
            <a:hlinkClick r:id="" action="ppaction://noaction"/>
            <a:extLst>
              <a:ext uri="{FF2B5EF4-FFF2-40B4-BE49-F238E27FC236}">
                <a16:creationId xmlns:a16="http://schemas.microsoft.com/office/drawing/2014/main" id="{8034A303-C2BA-A5F1-A870-EF2827E5F8FE}"/>
              </a:ext>
            </a:extLst>
          </p:cNvPr>
          <p:cNvSpPr>
            <a:spLocks/>
          </p:cNvSpPr>
          <p:nvPr/>
        </p:nvSpPr>
        <p:spPr bwMode="auto">
          <a:xfrm>
            <a:off x="1858170" y="1995523"/>
            <a:ext cx="1356071" cy="1481402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69" y="98"/>
              </a:cxn>
              <a:cxn ang="0">
                <a:pos x="93" y="208"/>
              </a:cxn>
              <a:cxn ang="0">
                <a:pos x="102" y="439"/>
              </a:cxn>
              <a:cxn ang="0">
                <a:pos x="96" y="505"/>
              </a:cxn>
              <a:cxn ang="0">
                <a:pos x="93" y="579"/>
              </a:cxn>
              <a:cxn ang="0">
                <a:pos x="99" y="627"/>
              </a:cxn>
              <a:cxn ang="0">
                <a:pos x="84" y="656"/>
              </a:cxn>
              <a:cxn ang="0">
                <a:pos x="36" y="647"/>
              </a:cxn>
              <a:cxn ang="0">
                <a:pos x="18" y="638"/>
              </a:cxn>
              <a:cxn ang="0">
                <a:pos x="3" y="647"/>
              </a:cxn>
              <a:cxn ang="0">
                <a:pos x="0" y="668"/>
              </a:cxn>
              <a:cxn ang="0">
                <a:pos x="15" y="698"/>
              </a:cxn>
              <a:cxn ang="0">
                <a:pos x="30" y="713"/>
              </a:cxn>
              <a:cxn ang="0">
                <a:pos x="60" y="772"/>
              </a:cxn>
              <a:cxn ang="0">
                <a:pos x="78" y="802"/>
              </a:cxn>
              <a:cxn ang="0">
                <a:pos x="66" y="841"/>
              </a:cxn>
              <a:cxn ang="0">
                <a:pos x="72" y="870"/>
              </a:cxn>
              <a:cxn ang="0">
                <a:pos x="111" y="876"/>
              </a:cxn>
              <a:cxn ang="0">
                <a:pos x="126" y="876"/>
              </a:cxn>
              <a:cxn ang="0">
                <a:pos x="159" y="897"/>
              </a:cxn>
              <a:cxn ang="0">
                <a:pos x="174" y="936"/>
              </a:cxn>
              <a:cxn ang="0">
                <a:pos x="195" y="1004"/>
              </a:cxn>
              <a:cxn ang="0">
                <a:pos x="204" y="1052"/>
              </a:cxn>
              <a:cxn ang="0">
                <a:pos x="219" y="1061"/>
              </a:cxn>
              <a:cxn ang="0">
                <a:pos x="265" y="1066"/>
              </a:cxn>
              <a:cxn ang="0">
                <a:pos x="277" y="1102"/>
              </a:cxn>
              <a:cxn ang="0">
                <a:pos x="307" y="1132"/>
              </a:cxn>
              <a:cxn ang="0">
                <a:pos x="346" y="1165"/>
              </a:cxn>
              <a:cxn ang="0">
                <a:pos x="373" y="1168"/>
              </a:cxn>
              <a:cxn ang="0">
                <a:pos x="415" y="1099"/>
              </a:cxn>
              <a:cxn ang="0">
                <a:pos x="433" y="1075"/>
              </a:cxn>
              <a:cxn ang="0">
                <a:pos x="427" y="1040"/>
              </a:cxn>
              <a:cxn ang="0">
                <a:pos x="445" y="1037"/>
              </a:cxn>
              <a:cxn ang="0">
                <a:pos x="469" y="1019"/>
              </a:cxn>
              <a:cxn ang="0">
                <a:pos x="487" y="968"/>
              </a:cxn>
              <a:cxn ang="0">
                <a:pos x="506" y="962"/>
              </a:cxn>
              <a:cxn ang="0">
                <a:pos x="521" y="959"/>
              </a:cxn>
              <a:cxn ang="0">
                <a:pos x="560" y="992"/>
              </a:cxn>
              <a:cxn ang="0">
                <a:pos x="605" y="1025"/>
              </a:cxn>
              <a:cxn ang="0">
                <a:pos x="641" y="1037"/>
              </a:cxn>
              <a:cxn ang="0">
                <a:pos x="662" y="1025"/>
              </a:cxn>
              <a:cxn ang="0">
                <a:pos x="701" y="1028"/>
              </a:cxn>
              <a:cxn ang="0">
                <a:pos x="740" y="1040"/>
              </a:cxn>
              <a:cxn ang="0">
                <a:pos x="789" y="1025"/>
              </a:cxn>
              <a:cxn ang="0">
                <a:pos x="855" y="989"/>
              </a:cxn>
              <a:cxn ang="0">
                <a:pos x="912" y="977"/>
              </a:cxn>
              <a:cxn ang="0">
                <a:pos x="1006" y="555"/>
              </a:cxn>
              <a:cxn ang="0">
                <a:pos x="909" y="508"/>
              </a:cxn>
              <a:cxn ang="0">
                <a:pos x="849" y="475"/>
              </a:cxn>
              <a:cxn ang="0">
                <a:pos x="759" y="356"/>
              </a:cxn>
              <a:cxn ang="0">
                <a:pos x="713" y="237"/>
              </a:cxn>
              <a:cxn ang="0">
                <a:pos x="611" y="145"/>
              </a:cxn>
              <a:cxn ang="0">
                <a:pos x="530" y="83"/>
              </a:cxn>
              <a:cxn ang="0">
                <a:pos x="469" y="17"/>
              </a:cxn>
            </a:cxnLst>
            <a:rect l="0" t="0" r="r" b="b"/>
            <a:pathLst>
              <a:path w="1007" h="1169">
                <a:moveTo>
                  <a:pt x="466" y="14"/>
                </a:moveTo>
                <a:lnTo>
                  <a:pt x="343" y="8"/>
                </a:lnTo>
                <a:lnTo>
                  <a:pt x="192" y="0"/>
                </a:lnTo>
                <a:lnTo>
                  <a:pt x="189" y="83"/>
                </a:lnTo>
                <a:lnTo>
                  <a:pt x="81" y="77"/>
                </a:lnTo>
                <a:lnTo>
                  <a:pt x="69" y="98"/>
                </a:lnTo>
                <a:lnTo>
                  <a:pt x="78" y="95"/>
                </a:lnTo>
                <a:lnTo>
                  <a:pt x="81" y="127"/>
                </a:lnTo>
                <a:lnTo>
                  <a:pt x="93" y="208"/>
                </a:lnTo>
                <a:lnTo>
                  <a:pt x="111" y="249"/>
                </a:lnTo>
                <a:lnTo>
                  <a:pt x="117" y="309"/>
                </a:lnTo>
                <a:lnTo>
                  <a:pt x="102" y="439"/>
                </a:lnTo>
                <a:lnTo>
                  <a:pt x="90" y="436"/>
                </a:lnTo>
                <a:lnTo>
                  <a:pt x="93" y="463"/>
                </a:lnTo>
                <a:lnTo>
                  <a:pt x="96" y="505"/>
                </a:lnTo>
                <a:lnTo>
                  <a:pt x="102" y="540"/>
                </a:lnTo>
                <a:lnTo>
                  <a:pt x="99" y="561"/>
                </a:lnTo>
                <a:lnTo>
                  <a:pt x="93" y="579"/>
                </a:lnTo>
                <a:lnTo>
                  <a:pt x="99" y="600"/>
                </a:lnTo>
                <a:lnTo>
                  <a:pt x="99" y="615"/>
                </a:lnTo>
                <a:lnTo>
                  <a:pt x="99" y="627"/>
                </a:lnTo>
                <a:lnTo>
                  <a:pt x="102" y="638"/>
                </a:lnTo>
                <a:lnTo>
                  <a:pt x="102" y="644"/>
                </a:lnTo>
                <a:lnTo>
                  <a:pt x="84" y="656"/>
                </a:lnTo>
                <a:lnTo>
                  <a:pt x="66" y="647"/>
                </a:lnTo>
                <a:lnTo>
                  <a:pt x="57" y="644"/>
                </a:lnTo>
                <a:lnTo>
                  <a:pt x="36" y="647"/>
                </a:lnTo>
                <a:lnTo>
                  <a:pt x="27" y="644"/>
                </a:lnTo>
                <a:lnTo>
                  <a:pt x="21" y="641"/>
                </a:lnTo>
                <a:lnTo>
                  <a:pt x="18" y="638"/>
                </a:lnTo>
                <a:lnTo>
                  <a:pt x="15" y="641"/>
                </a:lnTo>
                <a:lnTo>
                  <a:pt x="12" y="644"/>
                </a:lnTo>
                <a:lnTo>
                  <a:pt x="3" y="647"/>
                </a:lnTo>
                <a:lnTo>
                  <a:pt x="0" y="653"/>
                </a:lnTo>
                <a:lnTo>
                  <a:pt x="3" y="659"/>
                </a:lnTo>
                <a:lnTo>
                  <a:pt x="0" y="668"/>
                </a:lnTo>
                <a:lnTo>
                  <a:pt x="9" y="686"/>
                </a:lnTo>
                <a:lnTo>
                  <a:pt x="12" y="692"/>
                </a:lnTo>
                <a:lnTo>
                  <a:pt x="15" y="698"/>
                </a:lnTo>
                <a:lnTo>
                  <a:pt x="21" y="701"/>
                </a:lnTo>
                <a:lnTo>
                  <a:pt x="27" y="704"/>
                </a:lnTo>
                <a:lnTo>
                  <a:pt x="30" y="713"/>
                </a:lnTo>
                <a:lnTo>
                  <a:pt x="42" y="740"/>
                </a:lnTo>
                <a:lnTo>
                  <a:pt x="60" y="760"/>
                </a:lnTo>
                <a:lnTo>
                  <a:pt x="60" y="772"/>
                </a:lnTo>
                <a:lnTo>
                  <a:pt x="63" y="775"/>
                </a:lnTo>
                <a:lnTo>
                  <a:pt x="75" y="784"/>
                </a:lnTo>
                <a:lnTo>
                  <a:pt x="78" y="802"/>
                </a:lnTo>
                <a:lnTo>
                  <a:pt x="84" y="826"/>
                </a:lnTo>
                <a:lnTo>
                  <a:pt x="75" y="832"/>
                </a:lnTo>
                <a:lnTo>
                  <a:pt x="66" y="841"/>
                </a:lnTo>
                <a:lnTo>
                  <a:pt x="66" y="847"/>
                </a:lnTo>
                <a:lnTo>
                  <a:pt x="66" y="858"/>
                </a:lnTo>
                <a:lnTo>
                  <a:pt x="72" y="870"/>
                </a:lnTo>
                <a:lnTo>
                  <a:pt x="84" y="876"/>
                </a:lnTo>
                <a:lnTo>
                  <a:pt x="93" y="888"/>
                </a:lnTo>
                <a:lnTo>
                  <a:pt x="111" y="876"/>
                </a:lnTo>
                <a:lnTo>
                  <a:pt x="117" y="876"/>
                </a:lnTo>
                <a:lnTo>
                  <a:pt x="120" y="879"/>
                </a:lnTo>
                <a:lnTo>
                  <a:pt x="126" y="876"/>
                </a:lnTo>
                <a:lnTo>
                  <a:pt x="135" y="879"/>
                </a:lnTo>
                <a:lnTo>
                  <a:pt x="144" y="891"/>
                </a:lnTo>
                <a:lnTo>
                  <a:pt x="159" y="897"/>
                </a:lnTo>
                <a:lnTo>
                  <a:pt x="168" y="909"/>
                </a:lnTo>
                <a:lnTo>
                  <a:pt x="168" y="921"/>
                </a:lnTo>
                <a:lnTo>
                  <a:pt x="174" y="936"/>
                </a:lnTo>
                <a:lnTo>
                  <a:pt x="180" y="956"/>
                </a:lnTo>
                <a:lnTo>
                  <a:pt x="189" y="974"/>
                </a:lnTo>
                <a:lnTo>
                  <a:pt x="195" y="1004"/>
                </a:lnTo>
                <a:lnTo>
                  <a:pt x="192" y="1022"/>
                </a:lnTo>
                <a:lnTo>
                  <a:pt x="198" y="1046"/>
                </a:lnTo>
                <a:lnTo>
                  <a:pt x="204" y="1052"/>
                </a:lnTo>
                <a:lnTo>
                  <a:pt x="207" y="1055"/>
                </a:lnTo>
                <a:lnTo>
                  <a:pt x="213" y="1061"/>
                </a:lnTo>
                <a:lnTo>
                  <a:pt x="219" y="1061"/>
                </a:lnTo>
                <a:lnTo>
                  <a:pt x="240" y="1066"/>
                </a:lnTo>
                <a:lnTo>
                  <a:pt x="256" y="1066"/>
                </a:lnTo>
                <a:lnTo>
                  <a:pt x="265" y="1066"/>
                </a:lnTo>
                <a:lnTo>
                  <a:pt x="271" y="1072"/>
                </a:lnTo>
                <a:lnTo>
                  <a:pt x="274" y="1081"/>
                </a:lnTo>
                <a:lnTo>
                  <a:pt x="277" y="1102"/>
                </a:lnTo>
                <a:lnTo>
                  <a:pt x="280" y="1111"/>
                </a:lnTo>
                <a:lnTo>
                  <a:pt x="292" y="1114"/>
                </a:lnTo>
                <a:lnTo>
                  <a:pt x="307" y="1132"/>
                </a:lnTo>
                <a:lnTo>
                  <a:pt x="313" y="1147"/>
                </a:lnTo>
                <a:lnTo>
                  <a:pt x="319" y="1165"/>
                </a:lnTo>
                <a:lnTo>
                  <a:pt x="346" y="1165"/>
                </a:lnTo>
                <a:lnTo>
                  <a:pt x="358" y="1165"/>
                </a:lnTo>
                <a:lnTo>
                  <a:pt x="364" y="1165"/>
                </a:lnTo>
                <a:lnTo>
                  <a:pt x="373" y="1168"/>
                </a:lnTo>
                <a:lnTo>
                  <a:pt x="394" y="1159"/>
                </a:lnTo>
                <a:lnTo>
                  <a:pt x="412" y="1150"/>
                </a:lnTo>
                <a:lnTo>
                  <a:pt x="415" y="1099"/>
                </a:lnTo>
                <a:lnTo>
                  <a:pt x="418" y="1093"/>
                </a:lnTo>
                <a:lnTo>
                  <a:pt x="430" y="1084"/>
                </a:lnTo>
                <a:lnTo>
                  <a:pt x="433" y="1075"/>
                </a:lnTo>
                <a:lnTo>
                  <a:pt x="433" y="1066"/>
                </a:lnTo>
                <a:lnTo>
                  <a:pt x="427" y="1049"/>
                </a:lnTo>
                <a:lnTo>
                  <a:pt x="427" y="1040"/>
                </a:lnTo>
                <a:lnTo>
                  <a:pt x="430" y="1037"/>
                </a:lnTo>
                <a:lnTo>
                  <a:pt x="436" y="1037"/>
                </a:lnTo>
                <a:lnTo>
                  <a:pt x="445" y="1037"/>
                </a:lnTo>
                <a:lnTo>
                  <a:pt x="460" y="1034"/>
                </a:lnTo>
                <a:lnTo>
                  <a:pt x="469" y="1031"/>
                </a:lnTo>
                <a:lnTo>
                  <a:pt x="469" y="1019"/>
                </a:lnTo>
                <a:lnTo>
                  <a:pt x="469" y="992"/>
                </a:lnTo>
                <a:lnTo>
                  <a:pt x="478" y="977"/>
                </a:lnTo>
                <a:lnTo>
                  <a:pt x="487" y="968"/>
                </a:lnTo>
                <a:lnTo>
                  <a:pt x="490" y="974"/>
                </a:lnTo>
                <a:lnTo>
                  <a:pt x="496" y="974"/>
                </a:lnTo>
                <a:lnTo>
                  <a:pt x="506" y="962"/>
                </a:lnTo>
                <a:lnTo>
                  <a:pt x="509" y="956"/>
                </a:lnTo>
                <a:lnTo>
                  <a:pt x="512" y="956"/>
                </a:lnTo>
                <a:lnTo>
                  <a:pt x="521" y="959"/>
                </a:lnTo>
                <a:lnTo>
                  <a:pt x="536" y="977"/>
                </a:lnTo>
                <a:lnTo>
                  <a:pt x="542" y="980"/>
                </a:lnTo>
                <a:lnTo>
                  <a:pt x="560" y="992"/>
                </a:lnTo>
                <a:lnTo>
                  <a:pt x="572" y="992"/>
                </a:lnTo>
                <a:lnTo>
                  <a:pt x="578" y="995"/>
                </a:lnTo>
                <a:lnTo>
                  <a:pt x="605" y="1025"/>
                </a:lnTo>
                <a:lnTo>
                  <a:pt x="617" y="1031"/>
                </a:lnTo>
                <a:lnTo>
                  <a:pt x="635" y="1037"/>
                </a:lnTo>
                <a:lnTo>
                  <a:pt x="641" y="1037"/>
                </a:lnTo>
                <a:lnTo>
                  <a:pt x="644" y="1028"/>
                </a:lnTo>
                <a:lnTo>
                  <a:pt x="650" y="1025"/>
                </a:lnTo>
                <a:lnTo>
                  <a:pt x="662" y="1025"/>
                </a:lnTo>
                <a:lnTo>
                  <a:pt x="668" y="1028"/>
                </a:lnTo>
                <a:lnTo>
                  <a:pt x="680" y="1037"/>
                </a:lnTo>
                <a:lnTo>
                  <a:pt x="701" y="1028"/>
                </a:lnTo>
                <a:lnTo>
                  <a:pt x="707" y="1028"/>
                </a:lnTo>
                <a:lnTo>
                  <a:pt x="737" y="1037"/>
                </a:lnTo>
                <a:lnTo>
                  <a:pt x="740" y="1040"/>
                </a:lnTo>
                <a:lnTo>
                  <a:pt x="749" y="1055"/>
                </a:lnTo>
                <a:lnTo>
                  <a:pt x="768" y="1058"/>
                </a:lnTo>
                <a:lnTo>
                  <a:pt x="789" y="1025"/>
                </a:lnTo>
                <a:lnTo>
                  <a:pt x="801" y="1007"/>
                </a:lnTo>
                <a:lnTo>
                  <a:pt x="822" y="989"/>
                </a:lnTo>
                <a:lnTo>
                  <a:pt x="855" y="989"/>
                </a:lnTo>
                <a:lnTo>
                  <a:pt x="867" y="995"/>
                </a:lnTo>
                <a:lnTo>
                  <a:pt x="915" y="1004"/>
                </a:lnTo>
                <a:lnTo>
                  <a:pt x="912" y="977"/>
                </a:lnTo>
                <a:lnTo>
                  <a:pt x="876" y="829"/>
                </a:lnTo>
                <a:lnTo>
                  <a:pt x="867" y="784"/>
                </a:lnTo>
                <a:lnTo>
                  <a:pt x="1006" y="555"/>
                </a:lnTo>
                <a:lnTo>
                  <a:pt x="969" y="546"/>
                </a:lnTo>
                <a:lnTo>
                  <a:pt x="945" y="526"/>
                </a:lnTo>
                <a:lnTo>
                  <a:pt x="909" y="508"/>
                </a:lnTo>
                <a:lnTo>
                  <a:pt x="903" y="499"/>
                </a:lnTo>
                <a:lnTo>
                  <a:pt x="867" y="490"/>
                </a:lnTo>
                <a:lnTo>
                  <a:pt x="849" y="475"/>
                </a:lnTo>
                <a:lnTo>
                  <a:pt x="825" y="451"/>
                </a:lnTo>
                <a:lnTo>
                  <a:pt x="786" y="427"/>
                </a:lnTo>
                <a:lnTo>
                  <a:pt x="759" y="356"/>
                </a:lnTo>
                <a:lnTo>
                  <a:pt x="752" y="309"/>
                </a:lnTo>
                <a:lnTo>
                  <a:pt x="725" y="258"/>
                </a:lnTo>
                <a:lnTo>
                  <a:pt x="713" y="237"/>
                </a:lnTo>
                <a:lnTo>
                  <a:pt x="707" y="228"/>
                </a:lnTo>
                <a:lnTo>
                  <a:pt x="650" y="193"/>
                </a:lnTo>
                <a:lnTo>
                  <a:pt x="611" y="145"/>
                </a:lnTo>
                <a:lnTo>
                  <a:pt x="587" y="133"/>
                </a:lnTo>
                <a:lnTo>
                  <a:pt x="551" y="89"/>
                </a:lnTo>
                <a:lnTo>
                  <a:pt x="530" y="83"/>
                </a:lnTo>
                <a:lnTo>
                  <a:pt x="515" y="68"/>
                </a:lnTo>
                <a:lnTo>
                  <a:pt x="484" y="20"/>
                </a:lnTo>
                <a:lnTo>
                  <a:pt x="469" y="17"/>
                </a:lnTo>
                <a:lnTo>
                  <a:pt x="466" y="14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3" name="Freeform 156">
            <a:hlinkClick r:id="" action="ppaction://noaction"/>
            <a:extLst>
              <a:ext uri="{FF2B5EF4-FFF2-40B4-BE49-F238E27FC236}">
                <a16:creationId xmlns:a16="http://schemas.microsoft.com/office/drawing/2014/main" id="{764DF1F1-25A1-F453-159C-CF0C9F340DC5}"/>
              </a:ext>
            </a:extLst>
          </p:cNvPr>
          <p:cNvSpPr>
            <a:spLocks/>
          </p:cNvSpPr>
          <p:nvPr/>
        </p:nvSpPr>
        <p:spPr bwMode="auto">
          <a:xfrm>
            <a:off x="2817444" y="4949320"/>
            <a:ext cx="304907" cy="209790"/>
          </a:xfrm>
          <a:custGeom>
            <a:avLst/>
            <a:gdLst/>
            <a:ahLst/>
            <a:cxnLst>
              <a:cxn ang="0">
                <a:pos x="12" y="72"/>
              </a:cxn>
              <a:cxn ang="0">
                <a:pos x="18" y="75"/>
              </a:cxn>
              <a:cxn ang="0">
                <a:pos x="18" y="78"/>
              </a:cxn>
              <a:cxn ang="0">
                <a:pos x="21" y="75"/>
              </a:cxn>
              <a:cxn ang="0">
                <a:pos x="24" y="75"/>
              </a:cxn>
              <a:cxn ang="0">
                <a:pos x="27" y="81"/>
              </a:cxn>
              <a:cxn ang="0">
                <a:pos x="27" y="75"/>
              </a:cxn>
              <a:cxn ang="0">
                <a:pos x="33" y="75"/>
              </a:cxn>
              <a:cxn ang="0">
                <a:pos x="36" y="81"/>
              </a:cxn>
              <a:cxn ang="0">
                <a:pos x="39" y="78"/>
              </a:cxn>
              <a:cxn ang="0">
                <a:pos x="45" y="84"/>
              </a:cxn>
              <a:cxn ang="0">
                <a:pos x="39" y="90"/>
              </a:cxn>
              <a:cxn ang="0">
                <a:pos x="45" y="93"/>
              </a:cxn>
              <a:cxn ang="0">
                <a:pos x="81" y="108"/>
              </a:cxn>
              <a:cxn ang="0">
                <a:pos x="96" y="117"/>
              </a:cxn>
              <a:cxn ang="0">
                <a:pos x="108" y="129"/>
              </a:cxn>
              <a:cxn ang="0">
                <a:pos x="141" y="156"/>
              </a:cxn>
              <a:cxn ang="0">
                <a:pos x="144" y="159"/>
              </a:cxn>
              <a:cxn ang="0">
                <a:pos x="153" y="165"/>
              </a:cxn>
              <a:cxn ang="0">
                <a:pos x="183" y="138"/>
              </a:cxn>
              <a:cxn ang="0">
                <a:pos x="192" y="129"/>
              </a:cxn>
              <a:cxn ang="0">
                <a:pos x="204" y="117"/>
              </a:cxn>
              <a:cxn ang="0">
                <a:pos x="204" y="111"/>
              </a:cxn>
              <a:cxn ang="0">
                <a:pos x="207" y="105"/>
              </a:cxn>
              <a:cxn ang="0">
                <a:pos x="210" y="105"/>
              </a:cxn>
              <a:cxn ang="0">
                <a:pos x="216" y="108"/>
              </a:cxn>
              <a:cxn ang="0">
                <a:pos x="219" y="102"/>
              </a:cxn>
              <a:cxn ang="0">
                <a:pos x="222" y="96"/>
              </a:cxn>
              <a:cxn ang="0">
                <a:pos x="226" y="90"/>
              </a:cxn>
              <a:cxn ang="0">
                <a:pos x="219" y="75"/>
              </a:cxn>
              <a:cxn ang="0">
                <a:pos x="222" y="66"/>
              </a:cxn>
              <a:cxn ang="0">
                <a:pos x="219" y="57"/>
              </a:cxn>
              <a:cxn ang="0">
                <a:pos x="222" y="39"/>
              </a:cxn>
              <a:cxn ang="0">
                <a:pos x="207" y="12"/>
              </a:cxn>
              <a:cxn ang="0">
                <a:pos x="201" y="6"/>
              </a:cxn>
              <a:cxn ang="0">
                <a:pos x="198" y="3"/>
              </a:cxn>
              <a:cxn ang="0">
                <a:pos x="195" y="3"/>
              </a:cxn>
              <a:cxn ang="0">
                <a:pos x="183" y="9"/>
              </a:cxn>
              <a:cxn ang="0">
                <a:pos x="180" y="15"/>
              </a:cxn>
              <a:cxn ang="0">
                <a:pos x="174" y="18"/>
              </a:cxn>
              <a:cxn ang="0">
                <a:pos x="165" y="21"/>
              </a:cxn>
              <a:cxn ang="0">
                <a:pos x="141" y="18"/>
              </a:cxn>
              <a:cxn ang="0">
                <a:pos x="123" y="12"/>
              </a:cxn>
              <a:cxn ang="0">
                <a:pos x="117" y="18"/>
              </a:cxn>
              <a:cxn ang="0">
                <a:pos x="102" y="36"/>
              </a:cxn>
              <a:cxn ang="0">
                <a:pos x="90" y="42"/>
              </a:cxn>
              <a:cxn ang="0">
                <a:pos x="84" y="42"/>
              </a:cxn>
              <a:cxn ang="0">
                <a:pos x="81" y="45"/>
              </a:cxn>
              <a:cxn ang="0">
                <a:pos x="72" y="48"/>
              </a:cxn>
              <a:cxn ang="0">
                <a:pos x="66" y="48"/>
              </a:cxn>
              <a:cxn ang="0">
                <a:pos x="63" y="45"/>
              </a:cxn>
              <a:cxn ang="0">
                <a:pos x="57" y="48"/>
              </a:cxn>
              <a:cxn ang="0">
                <a:pos x="57" y="54"/>
              </a:cxn>
              <a:cxn ang="0">
                <a:pos x="51" y="54"/>
              </a:cxn>
              <a:cxn ang="0">
                <a:pos x="42" y="48"/>
              </a:cxn>
              <a:cxn ang="0">
                <a:pos x="30" y="48"/>
              </a:cxn>
              <a:cxn ang="0">
                <a:pos x="27" y="45"/>
              </a:cxn>
              <a:cxn ang="0">
                <a:pos x="18" y="57"/>
              </a:cxn>
            </a:cxnLst>
            <a:rect l="0" t="0" r="r" b="b"/>
            <a:pathLst>
              <a:path w="227" h="166">
                <a:moveTo>
                  <a:pt x="0" y="66"/>
                </a:moveTo>
                <a:lnTo>
                  <a:pt x="12" y="72"/>
                </a:lnTo>
                <a:lnTo>
                  <a:pt x="15" y="75"/>
                </a:lnTo>
                <a:lnTo>
                  <a:pt x="18" y="75"/>
                </a:lnTo>
                <a:lnTo>
                  <a:pt x="18" y="75"/>
                </a:lnTo>
                <a:lnTo>
                  <a:pt x="18" y="78"/>
                </a:lnTo>
                <a:lnTo>
                  <a:pt x="21" y="81"/>
                </a:lnTo>
                <a:lnTo>
                  <a:pt x="21" y="75"/>
                </a:lnTo>
                <a:lnTo>
                  <a:pt x="21" y="78"/>
                </a:lnTo>
                <a:lnTo>
                  <a:pt x="24" y="75"/>
                </a:lnTo>
                <a:lnTo>
                  <a:pt x="27" y="75"/>
                </a:lnTo>
                <a:lnTo>
                  <a:pt x="27" y="81"/>
                </a:lnTo>
                <a:lnTo>
                  <a:pt x="30" y="78"/>
                </a:lnTo>
                <a:lnTo>
                  <a:pt x="27" y="75"/>
                </a:lnTo>
                <a:lnTo>
                  <a:pt x="30" y="75"/>
                </a:lnTo>
                <a:lnTo>
                  <a:pt x="33" y="75"/>
                </a:lnTo>
                <a:lnTo>
                  <a:pt x="36" y="75"/>
                </a:lnTo>
                <a:lnTo>
                  <a:pt x="36" y="81"/>
                </a:lnTo>
                <a:lnTo>
                  <a:pt x="39" y="78"/>
                </a:lnTo>
                <a:lnTo>
                  <a:pt x="39" y="78"/>
                </a:lnTo>
                <a:lnTo>
                  <a:pt x="42" y="81"/>
                </a:lnTo>
                <a:lnTo>
                  <a:pt x="45" y="84"/>
                </a:lnTo>
                <a:lnTo>
                  <a:pt x="39" y="90"/>
                </a:lnTo>
                <a:lnTo>
                  <a:pt x="39" y="90"/>
                </a:lnTo>
                <a:lnTo>
                  <a:pt x="39" y="93"/>
                </a:lnTo>
                <a:lnTo>
                  <a:pt x="45" y="93"/>
                </a:lnTo>
                <a:lnTo>
                  <a:pt x="57" y="102"/>
                </a:lnTo>
                <a:lnTo>
                  <a:pt x="81" y="108"/>
                </a:lnTo>
                <a:lnTo>
                  <a:pt x="84" y="111"/>
                </a:lnTo>
                <a:lnTo>
                  <a:pt x="96" y="117"/>
                </a:lnTo>
                <a:lnTo>
                  <a:pt x="105" y="123"/>
                </a:lnTo>
                <a:lnTo>
                  <a:pt x="108" y="129"/>
                </a:lnTo>
                <a:lnTo>
                  <a:pt x="135" y="147"/>
                </a:lnTo>
                <a:lnTo>
                  <a:pt x="141" y="156"/>
                </a:lnTo>
                <a:lnTo>
                  <a:pt x="144" y="159"/>
                </a:lnTo>
                <a:lnTo>
                  <a:pt x="144" y="159"/>
                </a:lnTo>
                <a:lnTo>
                  <a:pt x="147" y="159"/>
                </a:lnTo>
                <a:lnTo>
                  <a:pt x="153" y="165"/>
                </a:lnTo>
                <a:lnTo>
                  <a:pt x="168" y="153"/>
                </a:lnTo>
                <a:lnTo>
                  <a:pt x="183" y="138"/>
                </a:lnTo>
                <a:lnTo>
                  <a:pt x="189" y="132"/>
                </a:lnTo>
                <a:lnTo>
                  <a:pt x="192" y="129"/>
                </a:lnTo>
                <a:lnTo>
                  <a:pt x="201" y="120"/>
                </a:lnTo>
                <a:lnTo>
                  <a:pt x="204" y="117"/>
                </a:lnTo>
                <a:lnTo>
                  <a:pt x="204" y="114"/>
                </a:lnTo>
                <a:lnTo>
                  <a:pt x="204" y="111"/>
                </a:lnTo>
                <a:lnTo>
                  <a:pt x="201" y="108"/>
                </a:lnTo>
                <a:lnTo>
                  <a:pt x="207" y="105"/>
                </a:lnTo>
                <a:lnTo>
                  <a:pt x="207" y="105"/>
                </a:lnTo>
                <a:lnTo>
                  <a:pt x="210" y="105"/>
                </a:lnTo>
                <a:lnTo>
                  <a:pt x="210" y="108"/>
                </a:lnTo>
                <a:lnTo>
                  <a:pt x="216" y="108"/>
                </a:lnTo>
                <a:lnTo>
                  <a:pt x="216" y="105"/>
                </a:lnTo>
                <a:lnTo>
                  <a:pt x="219" y="102"/>
                </a:lnTo>
                <a:lnTo>
                  <a:pt x="219" y="99"/>
                </a:lnTo>
                <a:lnTo>
                  <a:pt x="222" y="96"/>
                </a:lnTo>
                <a:lnTo>
                  <a:pt x="226" y="96"/>
                </a:lnTo>
                <a:lnTo>
                  <a:pt x="226" y="90"/>
                </a:lnTo>
                <a:lnTo>
                  <a:pt x="219" y="84"/>
                </a:lnTo>
                <a:lnTo>
                  <a:pt x="219" y="75"/>
                </a:lnTo>
                <a:lnTo>
                  <a:pt x="219" y="72"/>
                </a:lnTo>
                <a:lnTo>
                  <a:pt x="222" y="66"/>
                </a:lnTo>
                <a:lnTo>
                  <a:pt x="222" y="63"/>
                </a:lnTo>
                <a:lnTo>
                  <a:pt x="219" y="57"/>
                </a:lnTo>
                <a:lnTo>
                  <a:pt x="222" y="48"/>
                </a:lnTo>
                <a:lnTo>
                  <a:pt x="222" y="39"/>
                </a:lnTo>
                <a:lnTo>
                  <a:pt x="226" y="36"/>
                </a:lnTo>
                <a:lnTo>
                  <a:pt x="207" y="12"/>
                </a:lnTo>
                <a:lnTo>
                  <a:pt x="204" y="12"/>
                </a:lnTo>
                <a:lnTo>
                  <a:pt x="201" y="6"/>
                </a:lnTo>
                <a:lnTo>
                  <a:pt x="201" y="3"/>
                </a:lnTo>
                <a:lnTo>
                  <a:pt x="198" y="3"/>
                </a:lnTo>
                <a:lnTo>
                  <a:pt x="198" y="0"/>
                </a:lnTo>
                <a:lnTo>
                  <a:pt x="195" y="3"/>
                </a:lnTo>
                <a:lnTo>
                  <a:pt x="192" y="3"/>
                </a:lnTo>
                <a:lnTo>
                  <a:pt x="183" y="9"/>
                </a:lnTo>
                <a:lnTo>
                  <a:pt x="183" y="12"/>
                </a:lnTo>
                <a:lnTo>
                  <a:pt x="180" y="15"/>
                </a:lnTo>
                <a:lnTo>
                  <a:pt x="174" y="15"/>
                </a:lnTo>
                <a:lnTo>
                  <a:pt x="174" y="18"/>
                </a:lnTo>
                <a:lnTo>
                  <a:pt x="165" y="21"/>
                </a:lnTo>
                <a:lnTo>
                  <a:pt x="165" y="21"/>
                </a:lnTo>
                <a:lnTo>
                  <a:pt x="162" y="18"/>
                </a:lnTo>
                <a:lnTo>
                  <a:pt x="141" y="18"/>
                </a:lnTo>
                <a:lnTo>
                  <a:pt x="126" y="12"/>
                </a:lnTo>
                <a:lnTo>
                  <a:pt x="123" y="12"/>
                </a:lnTo>
                <a:lnTo>
                  <a:pt x="117" y="12"/>
                </a:lnTo>
                <a:lnTo>
                  <a:pt x="117" y="18"/>
                </a:lnTo>
                <a:lnTo>
                  <a:pt x="111" y="27"/>
                </a:lnTo>
                <a:lnTo>
                  <a:pt x="102" y="36"/>
                </a:lnTo>
                <a:lnTo>
                  <a:pt x="93" y="39"/>
                </a:lnTo>
                <a:lnTo>
                  <a:pt x="90" y="42"/>
                </a:lnTo>
                <a:lnTo>
                  <a:pt x="90" y="42"/>
                </a:lnTo>
                <a:lnTo>
                  <a:pt x="84" y="42"/>
                </a:lnTo>
                <a:lnTo>
                  <a:pt x="84" y="45"/>
                </a:lnTo>
                <a:lnTo>
                  <a:pt x="81" y="45"/>
                </a:lnTo>
                <a:lnTo>
                  <a:pt x="75" y="45"/>
                </a:lnTo>
                <a:lnTo>
                  <a:pt x="72" y="48"/>
                </a:lnTo>
                <a:lnTo>
                  <a:pt x="69" y="45"/>
                </a:lnTo>
                <a:lnTo>
                  <a:pt x="66" y="48"/>
                </a:lnTo>
                <a:lnTo>
                  <a:pt x="66" y="45"/>
                </a:lnTo>
                <a:lnTo>
                  <a:pt x="63" y="45"/>
                </a:lnTo>
                <a:lnTo>
                  <a:pt x="60" y="39"/>
                </a:lnTo>
                <a:lnTo>
                  <a:pt x="57" y="48"/>
                </a:lnTo>
                <a:lnTo>
                  <a:pt x="57" y="48"/>
                </a:lnTo>
                <a:lnTo>
                  <a:pt x="57" y="54"/>
                </a:lnTo>
                <a:lnTo>
                  <a:pt x="54" y="54"/>
                </a:lnTo>
                <a:lnTo>
                  <a:pt x="51" y="54"/>
                </a:lnTo>
                <a:lnTo>
                  <a:pt x="48" y="54"/>
                </a:lnTo>
                <a:lnTo>
                  <a:pt x="42" y="48"/>
                </a:lnTo>
                <a:lnTo>
                  <a:pt x="36" y="48"/>
                </a:lnTo>
                <a:lnTo>
                  <a:pt x="30" y="48"/>
                </a:lnTo>
                <a:lnTo>
                  <a:pt x="27" y="45"/>
                </a:lnTo>
                <a:lnTo>
                  <a:pt x="27" y="45"/>
                </a:lnTo>
                <a:lnTo>
                  <a:pt x="21" y="48"/>
                </a:lnTo>
                <a:lnTo>
                  <a:pt x="18" y="57"/>
                </a:lnTo>
                <a:lnTo>
                  <a:pt x="0" y="66"/>
                </a:lnTo>
              </a:path>
            </a:pathLst>
          </a:custGeom>
          <a:solidFill>
            <a:srgbClr val="DB7014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4" name="Freeform 157">
            <a:hlinkClick r:id="" action="ppaction://noaction"/>
            <a:extLst>
              <a:ext uri="{FF2B5EF4-FFF2-40B4-BE49-F238E27FC236}">
                <a16:creationId xmlns:a16="http://schemas.microsoft.com/office/drawing/2014/main" id="{16DA6B1E-B2FD-4C48-116B-E07E51E98D20}"/>
              </a:ext>
            </a:extLst>
          </p:cNvPr>
          <p:cNvSpPr>
            <a:spLocks/>
          </p:cNvSpPr>
          <p:nvPr/>
        </p:nvSpPr>
        <p:spPr bwMode="auto">
          <a:xfrm>
            <a:off x="2273066" y="3207931"/>
            <a:ext cx="1085972" cy="1108156"/>
          </a:xfrm>
          <a:custGeom>
            <a:avLst/>
            <a:gdLst/>
            <a:ahLst/>
            <a:cxnLst>
              <a:cxn ang="0">
                <a:pos x="9" y="329"/>
              </a:cxn>
              <a:cxn ang="0">
                <a:pos x="30" y="362"/>
              </a:cxn>
              <a:cxn ang="0">
                <a:pos x="57" y="394"/>
              </a:cxn>
              <a:cxn ang="0">
                <a:pos x="78" y="439"/>
              </a:cxn>
              <a:cxn ang="0">
                <a:pos x="111" y="457"/>
              </a:cxn>
              <a:cxn ang="0">
                <a:pos x="141" y="448"/>
              </a:cxn>
              <a:cxn ang="0">
                <a:pos x="168" y="481"/>
              </a:cxn>
              <a:cxn ang="0">
                <a:pos x="186" y="546"/>
              </a:cxn>
              <a:cxn ang="0">
                <a:pos x="211" y="620"/>
              </a:cxn>
              <a:cxn ang="0">
                <a:pos x="223" y="641"/>
              </a:cxn>
              <a:cxn ang="0">
                <a:pos x="238" y="677"/>
              </a:cxn>
              <a:cxn ang="0">
                <a:pos x="274" y="691"/>
              </a:cxn>
              <a:cxn ang="0">
                <a:pos x="331" y="736"/>
              </a:cxn>
              <a:cxn ang="0">
                <a:pos x="337" y="783"/>
              </a:cxn>
              <a:cxn ang="0">
                <a:pos x="349" y="798"/>
              </a:cxn>
              <a:cxn ang="0">
                <a:pos x="385" y="783"/>
              </a:cxn>
              <a:cxn ang="0">
                <a:pos x="416" y="822"/>
              </a:cxn>
              <a:cxn ang="0">
                <a:pos x="452" y="828"/>
              </a:cxn>
              <a:cxn ang="0">
                <a:pos x="485" y="837"/>
              </a:cxn>
              <a:cxn ang="0">
                <a:pos x="497" y="691"/>
              </a:cxn>
              <a:cxn ang="0">
                <a:pos x="509" y="632"/>
              </a:cxn>
              <a:cxn ang="0">
                <a:pos x="551" y="608"/>
              </a:cxn>
              <a:cxn ang="0">
                <a:pos x="548" y="567"/>
              </a:cxn>
              <a:cxn ang="0">
                <a:pos x="584" y="525"/>
              </a:cxn>
              <a:cxn ang="0">
                <a:pos x="624" y="484"/>
              </a:cxn>
              <a:cxn ang="0">
                <a:pos x="663" y="466"/>
              </a:cxn>
              <a:cxn ang="0">
                <a:pos x="741" y="481"/>
              </a:cxn>
              <a:cxn ang="0">
                <a:pos x="786" y="469"/>
              </a:cxn>
              <a:cxn ang="0">
                <a:pos x="798" y="409"/>
              </a:cxn>
              <a:cxn ang="0">
                <a:pos x="762" y="338"/>
              </a:cxn>
              <a:cxn ang="0">
                <a:pos x="741" y="391"/>
              </a:cxn>
              <a:cxn ang="0">
                <a:pos x="708" y="388"/>
              </a:cxn>
              <a:cxn ang="0">
                <a:pos x="666" y="388"/>
              </a:cxn>
              <a:cxn ang="0">
                <a:pos x="636" y="341"/>
              </a:cxn>
              <a:cxn ang="0">
                <a:pos x="615" y="311"/>
              </a:cxn>
              <a:cxn ang="0">
                <a:pos x="633" y="293"/>
              </a:cxn>
              <a:cxn ang="0">
                <a:pos x="624" y="264"/>
              </a:cxn>
              <a:cxn ang="0">
                <a:pos x="642" y="219"/>
              </a:cxn>
              <a:cxn ang="0">
                <a:pos x="642" y="154"/>
              </a:cxn>
              <a:cxn ang="0">
                <a:pos x="621" y="56"/>
              </a:cxn>
              <a:cxn ang="0">
                <a:pos x="512" y="32"/>
              </a:cxn>
              <a:cxn ang="0">
                <a:pos x="440" y="97"/>
              </a:cxn>
              <a:cxn ang="0">
                <a:pos x="391" y="71"/>
              </a:cxn>
              <a:cxn ang="0">
                <a:pos x="340" y="68"/>
              </a:cxn>
              <a:cxn ang="0">
                <a:pos x="307" y="74"/>
              </a:cxn>
              <a:cxn ang="0">
                <a:pos x="250" y="35"/>
              </a:cxn>
              <a:cxn ang="0">
                <a:pos x="202" y="0"/>
              </a:cxn>
              <a:cxn ang="0">
                <a:pos x="180" y="17"/>
              </a:cxn>
              <a:cxn ang="0">
                <a:pos x="159" y="62"/>
              </a:cxn>
              <a:cxn ang="0">
                <a:pos x="126" y="80"/>
              </a:cxn>
              <a:cxn ang="0">
                <a:pos x="123" y="109"/>
              </a:cxn>
              <a:cxn ang="0">
                <a:pos x="105" y="142"/>
              </a:cxn>
              <a:cxn ang="0">
                <a:pos x="54" y="207"/>
              </a:cxn>
              <a:cxn ang="0">
                <a:pos x="6" y="213"/>
              </a:cxn>
              <a:cxn ang="0">
                <a:pos x="0" y="264"/>
              </a:cxn>
            </a:cxnLst>
            <a:rect l="0" t="0" r="r" b="b"/>
            <a:pathLst>
              <a:path w="806" h="874">
                <a:moveTo>
                  <a:pt x="0" y="279"/>
                </a:moveTo>
                <a:lnTo>
                  <a:pt x="0" y="293"/>
                </a:lnTo>
                <a:lnTo>
                  <a:pt x="0" y="311"/>
                </a:lnTo>
                <a:lnTo>
                  <a:pt x="9" y="329"/>
                </a:lnTo>
                <a:lnTo>
                  <a:pt x="12" y="347"/>
                </a:lnTo>
                <a:lnTo>
                  <a:pt x="21" y="356"/>
                </a:lnTo>
                <a:lnTo>
                  <a:pt x="27" y="362"/>
                </a:lnTo>
                <a:lnTo>
                  <a:pt x="30" y="362"/>
                </a:lnTo>
                <a:lnTo>
                  <a:pt x="36" y="362"/>
                </a:lnTo>
                <a:lnTo>
                  <a:pt x="45" y="374"/>
                </a:lnTo>
                <a:lnTo>
                  <a:pt x="54" y="383"/>
                </a:lnTo>
                <a:lnTo>
                  <a:pt x="57" y="394"/>
                </a:lnTo>
                <a:lnTo>
                  <a:pt x="66" y="406"/>
                </a:lnTo>
                <a:lnTo>
                  <a:pt x="72" y="421"/>
                </a:lnTo>
                <a:lnTo>
                  <a:pt x="72" y="427"/>
                </a:lnTo>
                <a:lnTo>
                  <a:pt x="78" y="439"/>
                </a:lnTo>
                <a:lnTo>
                  <a:pt x="87" y="457"/>
                </a:lnTo>
                <a:lnTo>
                  <a:pt x="96" y="463"/>
                </a:lnTo>
                <a:lnTo>
                  <a:pt x="105" y="460"/>
                </a:lnTo>
                <a:lnTo>
                  <a:pt x="111" y="457"/>
                </a:lnTo>
                <a:lnTo>
                  <a:pt x="120" y="457"/>
                </a:lnTo>
                <a:lnTo>
                  <a:pt x="126" y="454"/>
                </a:lnTo>
                <a:lnTo>
                  <a:pt x="135" y="454"/>
                </a:lnTo>
                <a:lnTo>
                  <a:pt x="141" y="448"/>
                </a:lnTo>
                <a:lnTo>
                  <a:pt x="150" y="457"/>
                </a:lnTo>
                <a:lnTo>
                  <a:pt x="153" y="460"/>
                </a:lnTo>
                <a:lnTo>
                  <a:pt x="165" y="475"/>
                </a:lnTo>
                <a:lnTo>
                  <a:pt x="168" y="481"/>
                </a:lnTo>
                <a:lnTo>
                  <a:pt x="183" y="510"/>
                </a:lnTo>
                <a:lnTo>
                  <a:pt x="183" y="522"/>
                </a:lnTo>
                <a:lnTo>
                  <a:pt x="186" y="534"/>
                </a:lnTo>
                <a:lnTo>
                  <a:pt x="186" y="546"/>
                </a:lnTo>
                <a:lnTo>
                  <a:pt x="192" y="570"/>
                </a:lnTo>
                <a:lnTo>
                  <a:pt x="195" y="582"/>
                </a:lnTo>
                <a:lnTo>
                  <a:pt x="208" y="596"/>
                </a:lnTo>
                <a:lnTo>
                  <a:pt x="211" y="620"/>
                </a:lnTo>
                <a:lnTo>
                  <a:pt x="214" y="626"/>
                </a:lnTo>
                <a:lnTo>
                  <a:pt x="220" y="632"/>
                </a:lnTo>
                <a:lnTo>
                  <a:pt x="220" y="638"/>
                </a:lnTo>
                <a:lnTo>
                  <a:pt x="223" y="641"/>
                </a:lnTo>
                <a:lnTo>
                  <a:pt x="232" y="656"/>
                </a:lnTo>
                <a:lnTo>
                  <a:pt x="235" y="665"/>
                </a:lnTo>
                <a:lnTo>
                  <a:pt x="241" y="674"/>
                </a:lnTo>
                <a:lnTo>
                  <a:pt x="238" y="677"/>
                </a:lnTo>
                <a:lnTo>
                  <a:pt x="241" y="679"/>
                </a:lnTo>
                <a:lnTo>
                  <a:pt x="253" y="679"/>
                </a:lnTo>
                <a:lnTo>
                  <a:pt x="265" y="682"/>
                </a:lnTo>
                <a:lnTo>
                  <a:pt x="274" y="691"/>
                </a:lnTo>
                <a:lnTo>
                  <a:pt x="274" y="703"/>
                </a:lnTo>
                <a:lnTo>
                  <a:pt x="271" y="721"/>
                </a:lnTo>
                <a:lnTo>
                  <a:pt x="274" y="727"/>
                </a:lnTo>
                <a:lnTo>
                  <a:pt x="331" y="736"/>
                </a:lnTo>
                <a:lnTo>
                  <a:pt x="331" y="742"/>
                </a:lnTo>
                <a:lnTo>
                  <a:pt x="331" y="745"/>
                </a:lnTo>
                <a:lnTo>
                  <a:pt x="346" y="775"/>
                </a:lnTo>
                <a:lnTo>
                  <a:pt x="337" y="783"/>
                </a:lnTo>
                <a:lnTo>
                  <a:pt x="331" y="789"/>
                </a:lnTo>
                <a:lnTo>
                  <a:pt x="331" y="795"/>
                </a:lnTo>
                <a:lnTo>
                  <a:pt x="337" y="798"/>
                </a:lnTo>
                <a:lnTo>
                  <a:pt x="349" y="798"/>
                </a:lnTo>
                <a:lnTo>
                  <a:pt x="355" y="798"/>
                </a:lnTo>
                <a:lnTo>
                  <a:pt x="361" y="792"/>
                </a:lnTo>
                <a:lnTo>
                  <a:pt x="373" y="783"/>
                </a:lnTo>
                <a:lnTo>
                  <a:pt x="385" y="783"/>
                </a:lnTo>
                <a:lnTo>
                  <a:pt x="397" y="783"/>
                </a:lnTo>
                <a:lnTo>
                  <a:pt x="407" y="792"/>
                </a:lnTo>
                <a:lnTo>
                  <a:pt x="410" y="813"/>
                </a:lnTo>
                <a:lnTo>
                  <a:pt x="416" y="822"/>
                </a:lnTo>
                <a:lnTo>
                  <a:pt x="425" y="825"/>
                </a:lnTo>
                <a:lnTo>
                  <a:pt x="434" y="831"/>
                </a:lnTo>
                <a:lnTo>
                  <a:pt x="449" y="831"/>
                </a:lnTo>
                <a:lnTo>
                  <a:pt x="452" y="828"/>
                </a:lnTo>
                <a:lnTo>
                  <a:pt x="455" y="828"/>
                </a:lnTo>
                <a:lnTo>
                  <a:pt x="461" y="828"/>
                </a:lnTo>
                <a:lnTo>
                  <a:pt x="467" y="873"/>
                </a:lnTo>
                <a:lnTo>
                  <a:pt x="485" y="837"/>
                </a:lnTo>
                <a:lnTo>
                  <a:pt x="485" y="813"/>
                </a:lnTo>
                <a:lnTo>
                  <a:pt x="482" y="798"/>
                </a:lnTo>
                <a:lnTo>
                  <a:pt x="488" y="700"/>
                </a:lnTo>
                <a:lnTo>
                  <a:pt x="497" y="691"/>
                </a:lnTo>
                <a:lnTo>
                  <a:pt x="497" y="685"/>
                </a:lnTo>
                <a:lnTo>
                  <a:pt x="497" y="662"/>
                </a:lnTo>
                <a:lnTo>
                  <a:pt x="506" y="635"/>
                </a:lnTo>
                <a:lnTo>
                  <a:pt x="509" y="632"/>
                </a:lnTo>
                <a:lnTo>
                  <a:pt x="524" y="626"/>
                </a:lnTo>
                <a:lnTo>
                  <a:pt x="527" y="614"/>
                </a:lnTo>
                <a:lnTo>
                  <a:pt x="530" y="611"/>
                </a:lnTo>
                <a:lnTo>
                  <a:pt x="551" y="608"/>
                </a:lnTo>
                <a:lnTo>
                  <a:pt x="551" y="608"/>
                </a:lnTo>
                <a:lnTo>
                  <a:pt x="545" y="596"/>
                </a:lnTo>
                <a:lnTo>
                  <a:pt x="548" y="582"/>
                </a:lnTo>
                <a:lnTo>
                  <a:pt x="548" y="567"/>
                </a:lnTo>
                <a:lnTo>
                  <a:pt x="554" y="540"/>
                </a:lnTo>
                <a:lnTo>
                  <a:pt x="560" y="534"/>
                </a:lnTo>
                <a:lnTo>
                  <a:pt x="578" y="525"/>
                </a:lnTo>
                <a:lnTo>
                  <a:pt x="584" y="525"/>
                </a:lnTo>
                <a:lnTo>
                  <a:pt x="596" y="510"/>
                </a:lnTo>
                <a:lnTo>
                  <a:pt x="596" y="501"/>
                </a:lnTo>
                <a:lnTo>
                  <a:pt x="621" y="489"/>
                </a:lnTo>
                <a:lnTo>
                  <a:pt x="624" y="484"/>
                </a:lnTo>
                <a:lnTo>
                  <a:pt x="624" y="472"/>
                </a:lnTo>
                <a:lnTo>
                  <a:pt x="627" y="466"/>
                </a:lnTo>
                <a:lnTo>
                  <a:pt x="645" y="463"/>
                </a:lnTo>
                <a:lnTo>
                  <a:pt x="663" y="466"/>
                </a:lnTo>
                <a:lnTo>
                  <a:pt x="681" y="466"/>
                </a:lnTo>
                <a:lnTo>
                  <a:pt x="699" y="472"/>
                </a:lnTo>
                <a:lnTo>
                  <a:pt x="729" y="475"/>
                </a:lnTo>
                <a:lnTo>
                  <a:pt x="741" y="481"/>
                </a:lnTo>
                <a:lnTo>
                  <a:pt x="750" y="475"/>
                </a:lnTo>
                <a:lnTo>
                  <a:pt x="762" y="472"/>
                </a:lnTo>
                <a:lnTo>
                  <a:pt x="771" y="472"/>
                </a:lnTo>
                <a:lnTo>
                  <a:pt x="786" y="469"/>
                </a:lnTo>
                <a:lnTo>
                  <a:pt x="795" y="472"/>
                </a:lnTo>
                <a:lnTo>
                  <a:pt x="801" y="466"/>
                </a:lnTo>
                <a:lnTo>
                  <a:pt x="805" y="442"/>
                </a:lnTo>
                <a:lnTo>
                  <a:pt x="798" y="409"/>
                </a:lnTo>
                <a:lnTo>
                  <a:pt x="789" y="383"/>
                </a:lnTo>
                <a:lnTo>
                  <a:pt x="777" y="371"/>
                </a:lnTo>
                <a:lnTo>
                  <a:pt x="768" y="347"/>
                </a:lnTo>
                <a:lnTo>
                  <a:pt x="762" y="338"/>
                </a:lnTo>
                <a:lnTo>
                  <a:pt x="753" y="353"/>
                </a:lnTo>
                <a:lnTo>
                  <a:pt x="753" y="362"/>
                </a:lnTo>
                <a:lnTo>
                  <a:pt x="750" y="374"/>
                </a:lnTo>
                <a:lnTo>
                  <a:pt x="741" y="391"/>
                </a:lnTo>
                <a:lnTo>
                  <a:pt x="732" y="403"/>
                </a:lnTo>
                <a:lnTo>
                  <a:pt x="726" y="397"/>
                </a:lnTo>
                <a:lnTo>
                  <a:pt x="717" y="394"/>
                </a:lnTo>
                <a:lnTo>
                  <a:pt x="708" y="388"/>
                </a:lnTo>
                <a:lnTo>
                  <a:pt x="696" y="391"/>
                </a:lnTo>
                <a:lnTo>
                  <a:pt x="672" y="391"/>
                </a:lnTo>
                <a:lnTo>
                  <a:pt x="669" y="391"/>
                </a:lnTo>
                <a:lnTo>
                  <a:pt x="666" y="388"/>
                </a:lnTo>
                <a:lnTo>
                  <a:pt x="654" y="377"/>
                </a:lnTo>
                <a:lnTo>
                  <a:pt x="648" y="356"/>
                </a:lnTo>
                <a:lnTo>
                  <a:pt x="642" y="350"/>
                </a:lnTo>
                <a:lnTo>
                  <a:pt x="636" y="341"/>
                </a:lnTo>
                <a:lnTo>
                  <a:pt x="630" y="335"/>
                </a:lnTo>
                <a:lnTo>
                  <a:pt x="621" y="320"/>
                </a:lnTo>
                <a:lnTo>
                  <a:pt x="615" y="317"/>
                </a:lnTo>
                <a:lnTo>
                  <a:pt x="615" y="311"/>
                </a:lnTo>
                <a:lnTo>
                  <a:pt x="615" y="305"/>
                </a:lnTo>
                <a:lnTo>
                  <a:pt x="615" y="299"/>
                </a:lnTo>
                <a:lnTo>
                  <a:pt x="621" y="293"/>
                </a:lnTo>
                <a:lnTo>
                  <a:pt x="633" y="293"/>
                </a:lnTo>
                <a:lnTo>
                  <a:pt x="636" y="291"/>
                </a:lnTo>
                <a:lnTo>
                  <a:pt x="636" y="285"/>
                </a:lnTo>
                <a:lnTo>
                  <a:pt x="624" y="267"/>
                </a:lnTo>
                <a:lnTo>
                  <a:pt x="624" y="264"/>
                </a:lnTo>
                <a:lnTo>
                  <a:pt x="621" y="261"/>
                </a:lnTo>
                <a:lnTo>
                  <a:pt x="621" y="255"/>
                </a:lnTo>
                <a:lnTo>
                  <a:pt x="636" y="228"/>
                </a:lnTo>
                <a:lnTo>
                  <a:pt x="642" y="219"/>
                </a:lnTo>
                <a:lnTo>
                  <a:pt x="645" y="207"/>
                </a:lnTo>
                <a:lnTo>
                  <a:pt x="645" y="195"/>
                </a:lnTo>
                <a:lnTo>
                  <a:pt x="645" y="181"/>
                </a:lnTo>
                <a:lnTo>
                  <a:pt x="642" y="154"/>
                </a:lnTo>
                <a:lnTo>
                  <a:pt x="654" y="124"/>
                </a:lnTo>
                <a:lnTo>
                  <a:pt x="654" y="109"/>
                </a:lnTo>
                <a:lnTo>
                  <a:pt x="630" y="74"/>
                </a:lnTo>
                <a:lnTo>
                  <a:pt x="621" y="56"/>
                </a:lnTo>
                <a:lnTo>
                  <a:pt x="606" y="47"/>
                </a:lnTo>
                <a:lnTo>
                  <a:pt x="557" y="38"/>
                </a:lnTo>
                <a:lnTo>
                  <a:pt x="545" y="32"/>
                </a:lnTo>
                <a:lnTo>
                  <a:pt x="512" y="32"/>
                </a:lnTo>
                <a:lnTo>
                  <a:pt x="491" y="50"/>
                </a:lnTo>
                <a:lnTo>
                  <a:pt x="479" y="68"/>
                </a:lnTo>
                <a:lnTo>
                  <a:pt x="458" y="100"/>
                </a:lnTo>
                <a:lnTo>
                  <a:pt x="440" y="97"/>
                </a:lnTo>
                <a:lnTo>
                  <a:pt x="431" y="83"/>
                </a:lnTo>
                <a:lnTo>
                  <a:pt x="428" y="80"/>
                </a:lnTo>
                <a:lnTo>
                  <a:pt x="397" y="71"/>
                </a:lnTo>
                <a:lnTo>
                  <a:pt x="391" y="71"/>
                </a:lnTo>
                <a:lnTo>
                  <a:pt x="370" y="80"/>
                </a:lnTo>
                <a:lnTo>
                  <a:pt x="358" y="71"/>
                </a:lnTo>
                <a:lnTo>
                  <a:pt x="352" y="68"/>
                </a:lnTo>
                <a:lnTo>
                  <a:pt x="340" y="68"/>
                </a:lnTo>
                <a:lnTo>
                  <a:pt x="334" y="71"/>
                </a:lnTo>
                <a:lnTo>
                  <a:pt x="331" y="80"/>
                </a:lnTo>
                <a:lnTo>
                  <a:pt x="325" y="80"/>
                </a:lnTo>
                <a:lnTo>
                  <a:pt x="307" y="74"/>
                </a:lnTo>
                <a:lnTo>
                  <a:pt x="295" y="68"/>
                </a:lnTo>
                <a:lnTo>
                  <a:pt x="268" y="38"/>
                </a:lnTo>
                <a:lnTo>
                  <a:pt x="262" y="35"/>
                </a:lnTo>
                <a:lnTo>
                  <a:pt x="250" y="35"/>
                </a:lnTo>
                <a:lnTo>
                  <a:pt x="232" y="23"/>
                </a:lnTo>
                <a:lnTo>
                  <a:pt x="226" y="20"/>
                </a:lnTo>
                <a:lnTo>
                  <a:pt x="211" y="2"/>
                </a:lnTo>
                <a:lnTo>
                  <a:pt x="202" y="0"/>
                </a:lnTo>
                <a:lnTo>
                  <a:pt x="198" y="0"/>
                </a:lnTo>
                <a:lnTo>
                  <a:pt x="195" y="5"/>
                </a:lnTo>
                <a:lnTo>
                  <a:pt x="186" y="17"/>
                </a:lnTo>
                <a:lnTo>
                  <a:pt x="180" y="17"/>
                </a:lnTo>
                <a:lnTo>
                  <a:pt x="177" y="11"/>
                </a:lnTo>
                <a:lnTo>
                  <a:pt x="168" y="20"/>
                </a:lnTo>
                <a:lnTo>
                  <a:pt x="159" y="35"/>
                </a:lnTo>
                <a:lnTo>
                  <a:pt x="159" y="62"/>
                </a:lnTo>
                <a:lnTo>
                  <a:pt x="159" y="74"/>
                </a:lnTo>
                <a:lnTo>
                  <a:pt x="150" y="77"/>
                </a:lnTo>
                <a:lnTo>
                  <a:pt x="135" y="80"/>
                </a:lnTo>
                <a:lnTo>
                  <a:pt x="126" y="80"/>
                </a:lnTo>
                <a:lnTo>
                  <a:pt x="120" y="80"/>
                </a:lnTo>
                <a:lnTo>
                  <a:pt x="117" y="83"/>
                </a:lnTo>
                <a:lnTo>
                  <a:pt x="117" y="92"/>
                </a:lnTo>
                <a:lnTo>
                  <a:pt x="123" y="109"/>
                </a:lnTo>
                <a:lnTo>
                  <a:pt x="123" y="118"/>
                </a:lnTo>
                <a:lnTo>
                  <a:pt x="120" y="127"/>
                </a:lnTo>
                <a:lnTo>
                  <a:pt x="108" y="136"/>
                </a:lnTo>
                <a:lnTo>
                  <a:pt x="105" y="142"/>
                </a:lnTo>
                <a:lnTo>
                  <a:pt x="102" y="193"/>
                </a:lnTo>
                <a:lnTo>
                  <a:pt x="84" y="201"/>
                </a:lnTo>
                <a:lnTo>
                  <a:pt x="63" y="210"/>
                </a:lnTo>
                <a:lnTo>
                  <a:pt x="54" y="207"/>
                </a:lnTo>
                <a:lnTo>
                  <a:pt x="48" y="207"/>
                </a:lnTo>
                <a:lnTo>
                  <a:pt x="36" y="207"/>
                </a:lnTo>
                <a:lnTo>
                  <a:pt x="9" y="207"/>
                </a:lnTo>
                <a:lnTo>
                  <a:pt x="6" y="213"/>
                </a:lnTo>
                <a:lnTo>
                  <a:pt x="9" y="228"/>
                </a:lnTo>
                <a:lnTo>
                  <a:pt x="6" y="243"/>
                </a:lnTo>
                <a:lnTo>
                  <a:pt x="3" y="252"/>
                </a:lnTo>
                <a:lnTo>
                  <a:pt x="0" y="264"/>
                </a:lnTo>
                <a:lnTo>
                  <a:pt x="0" y="279"/>
                </a:lnTo>
              </a:path>
            </a:pathLst>
          </a:custGeom>
          <a:solidFill>
            <a:srgbClr val="DB7014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5" name="Freeform 158">
            <a:hlinkClick r:id="" action="ppaction://noaction"/>
            <a:extLst>
              <a:ext uri="{FF2B5EF4-FFF2-40B4-BE49-F238E27FC236}">
                <a16:creationId xmlns:a16="http://schemas.microsoft.com/office/drawing/2014/main" id="{39FE23DC-4C76-BE5D-C257-AABA4D0A0D67}"/>
              </a:ext>
            </a:extLst>
          </p:cNvPr>
          <p:cNvSpPr>
            <a:spLocks/>
          </p:cNvSpPr>
          <p:nvPr/>
        </p:nvSpPr>
        <p:spPr bwMode="auto">
          <a:xfrm>
            <a:off x="2559874" y="4189956"/>
            <a:ext cx="1056733" cy="891931"/>
          </a:xfrm>
          <a:custGeom>
            <a:avLst/>
            <a:gdLst/>
            <a:ahLst/>
            <a:cxnLst>
              <a:cxn ang="0">
                <a:pos x="21" y="480"/>
              </a:cxn>
              <a:cxn ang="0">
                <a:pos x="72" y="560"/>
              </a:cxn>
              <a:cxn ang="0">
                <a:pos x="90" y="581"/>
              </a:cxn>
              <a:cxn ang="0">
                <a:pos x="102" y="599"/>
              </a:cxn>
              <a:cxn ang="0">
                <a:pos x="111" y="611"/>
              </a:cxn>
              <a:cxn ang="0">
                <a:pos x="129" y="634"/>
              </a:cxn>
              <a:cxn ang="0">
                <a:pos x="147" y="637"/>
              </a:cxn>
              <a:cxn ang="0">
                <a:pos x="153" y="649"/>
              </a:cxn>
              <a:cxn ang="0">
                <a:pos x="162" y="652"/>
              </a:cxn>
              <a:cxn ang="0">
                <a:pos x="171" y="661"/>
              </a:cxn>
              <a:cxn ang="0">
                <a:pos x="219" y="643"/>
              </a:cxn>
              <a:cxn ang="0">
                <a:pos x="249" y="652"/>
              </a:cxn>
              <a:cxn ang="0">
                <a:pos x="265" y="646"/>
              </a:cxn>
              <a:cxn ang="0">
                <a:pos x="295" y="634"/>
              </a:cxn>
              <a:cxn ang="0">
                <a:pos x="358" y="619"/>
              </a:cxn>
              <a:cxn ang="0">
                <a:pos x="388" y="602"/>
              </a:cxn>
              <a:cxn ang="0">
                <a:pos x="415" y="637"/>
              </a:cxn>
              <a:cxn ang="0">
                <a:pos x="418" y="688"/>
              </a:cxn>
              <a:cxn ang="0">
                <a:pos x="472" y="703"/>
              </a:cxn>
              <a:cxn ang="0">
                <a:pos x="520" y="670"/>
              </a:cxn>
              <a:cxn ang="0">
                <a:pos x="569" y="652"/>
              </a:cxn>
              <a:cxn ang="0">
                <a:pos x="587" y="622"/>
              </a:cxn>
              <a:cxn ang="0">
                <a:pos x="578" y="602"/>
              </a:cxn>
              <a:cxn ang="0">
                <a:pos x="566" y="581"/>
              </a:cxn>
              <a:cxn ang="0">
                <a:pos x="557" y="539"/>
              </a:cxn>
              <a:cxn ang="0">
                <a:pos x="511" y="516"/>
              </a:cxn>
              <a:cxn ang="0">
                <a:pos x="514" y="474"/>
              </a:cxn>
              <a:cxn ang="0">
                <a:pos x="530" y="471"/>
              </a:cxn>
              <a:cxn ang="0">
                <a:pos x="557" y="480"/>
              </a:cxn>
              <a:cxn ang="0">
                <a:pos x="593" y="456"/>
              </a:cxn>
              <a:cxn ang="0">
                <a:pos x="650" y="450"/>
              </a:cxn>
              <a:cxn ang="0">
                <a:pos x="677" y="370"/>
              </a:cxn>
              <a:cxn ang="0">
                <a:pos x="725" y="296"/>
              </a:cxn>
              <a:cxn ang="0">
                <a:pos x="758" y="243"/>
              </a:cxn>
              <a:cxn ang="0">
                <a:pos x="761" y="192"/>
              </a:cxn>
              <a:cxn ang="0">
                <a:pos x="728" y="142"/>
              </a:cxn>
              <a:cxn ang="0">
                <a:pos x="671" y="183"/>
              </a:cxn>
              <a:cxn ang="0">
                <a:pos x="548" y="198"/>
              </a:cxn>
              <a:cxn ang="0">
                <a:pos x="563" y="269"/>
              </a:cxn>
              <a:cxn ang="0">
                <a:pos x="517" y="287"/>
              </a:cxn>
              <a:cxn ang="0">
                <a:pos x="451" y="314"/>
              </a:cxn>
              <a:cxn ang="0">
                <a:pos x="346" y="281"/>
              </a:cxn>
              <a:cxn ang="0">
                <a:pos x="385" y="225"/>
              </a:cxn>
              <a:cxn ang="0">
                <a:pos x="385" y="204"/>
              </a:cxn>
              <a:cxn ang="0">
                <a:pos x="439" y="157"/>
              </a:cxn>
              <a:cxn ang="0">
                <a:pos x="469" y="97"/>
              </a:cxn>
              <a:cxn ang="0">
                <a:pos x="409" y="80"/>
              </a:cxn>
              <a:cxn ang="0">
                <a:pos x="376" y="124"/>
              </a:cxn>
              <a:cxn ang="0">
                <a:pos x="361" y="38"/>
              </a:cxn>
              <a:cxn ang="0">
                <a:pos x="340" y="56"/>
              </a:cxn>
              <a:cxn ang="0">
                <a:pos x="331" y="50"/>
              </a:cxn>
              <a:cxn ang="0">
                <a:pos x="286" y="210"/>
              </a:cxn>
              <a:cxn ang="0">
                <a:pos x="277" y="305"/>
              </a:cxn>
              <a:cxn ang="0">
                <a:pos x="240" y="358"/>
              </a:cxn>
              <a:cxn ang="0">
                <a:pos x="147" y="326"/>
              </a:cxn>
              <a:cxn ang="0">
                <a:pos x="87" y="361"/>
              </a:cxn>
              <a:cxn ang="0">
                <a:pos x="69" y="397"/>
              </a:cxn>
              <a:cxn ang="0">
                <a:pos x="45" y="406"/>
              </a:cxn>
              <a:cxn ang="0">
                <a:pos x="12" y="409"/>
              </a:cxn>
              <a:cxn ang="0">
                <a:pos x="0" y="421"/>
              </a:cxn>
            </a:cxnLst>
            <a:rect l="0" t="0" r="r" b="b"/>
            <a:pathLst>
              <a:path w="784" h="704">
                <a:moveTo>
                  <a:pt x="0" y="421"/>
                </a:moveTo>
                <a:lnTo>
                  <a:pt x="3" y="436"/>
                </a:lnTo>
                <a:lnTo>
                  <a:pt x="9" y="439"/>
                </a:lnTo>
                <a:lnTo>
                  <a:pt x="18" y="447"/>
                </a:lnTo>
                <a:lnTo>
                  <a:pt x="18" y="453"/>
                </a:lnTo>
                <a:lnTo>
                  <a:pt x="18" y="453"/>
                </a:lnTo>
                <a:lnTo>
                  <a:pt x="21" y="453"/>
                </a:lnTo>
                <a:lnTo>
                  <a:pt x="21" y="480"/>
                </a:lnTo>
                <a:lnTo>
                  <a:pt x="30" y="498"/>
                </a:lnTo>
                <a:lnTo>
                  <a:pt x="39" y="516"/>
                </a:lnTo>
                <a:lnTo>
                  <a:pt x="51" y="533"/>
                </a:lnTo>
                <a:lnTo>
                  <a:pt x="57" y="539"/>
                </a:lnTo>
                <a:lnTo>
                  <a:pt x="60" y="545"/>
                </a:lnTo>
                <a:lnTo>
                  <a:pt x="63" y="545"/>
                </a:lnTo>
                <a:lnTo>
                  <a:pt x="69" y="557"/>
                </a:lnTo>
                <a:lnTo>
                  <a:pt x="72" y="560"/>
                </a:lnTo>
                <a:lnTo>
                  <a:pt x="72" y="563"/>
                </a:lnTo>
                <a:lnTo>
                  <a:pt x="81" y="572"/>
                </a:lnTo>
                <a:lnTo>
                  <a:pt x="81" y="575"/>
                </a:lnTo>
                <a:lnTo>
                  <a:pt x="81" y="572"/>
                </a:lnTo>
                <a:lnTo>
                  <a:pt x="87" y="575"/>
                </a:lnTo>
                <a:lnTo>
                  <a:pt x="90" y="575"/>
                </a:lnTo>
                <a:lnTo>
                  <a:pt x="90" y="578"/>
                </a:lnTo>
                <a:lnTo>
                  <a:pt x="90" y="581"/>
                </a:lnTo>
                <a:lnTo>
                  <a:pt x="93" y="581"/>
                </a:lnTo>
                <a:lnTo>
                  <a:pt x="93" y="581"/>
                </a:lnTo>
                <a:lnTo>
                  <a:pt x="96" y="581"/>
                </a:lnTo>
                <a:lnTo>
                  <a:pt x="99" y="581"/>
                </a:lnTo>
                <a:lnTo>
                  <a:pt x="102" y="587"/>
                </a:lnTo>
                <a:lnTo>
                  <a:pt x="102" y="590"/>
                </a:lnTo>
                <a:lnTo>
                  <a:pt x="102" y="593"/>
                </a:lnTo>
                <a:lnTo>
                  <a:pt x="102" y="599"/>
                </a:lnTo>
                <a:lnTo>
                  <a:pt x="105" y="599"/>
                </a:lnTo>
                <a:lnTo>
                  <a:pt x="105" y="602"/>
                </a:lnTo>
                <a:lnTo>
                  <a:pt x="102" y="605"/>
                </a:lnTo>
                <a:lnTo>
                  <a:pt x="105" y="605"/>
                </a:lnTo>
                <a:lnTo>
                  <a:pt x="108" y="608"/>
                </a:lnTo>
                <a:lnTo>
                  <a:pt x="108" y="608"/>
                </a:lnTo>
                <a:lnTo>
                  <a:pt x="111" y="608"/>
                </a:lnTo>
                <a:lnTo>
                  <a:pt x="111" y="611"/>
                </a:lnTo>
                <a:lnTo>
                  <a:pt x="111" y="611"/>
                </a:lnTo>
                <a:lnTo>
                  <a:pt x="111" y="614"/>
                </a:lnTo>
                <a:lnTo>
                  <a:pt x="114" y="616"/>
                </a:lnTo>
                <a:lnTo>
                  <a:pt x="111" y="619"/>
                </a:lnTo>
                <a:lnTo>
                  <a:pt x="123" y="628"/>
                </a:lnTo>
                <a:lnTo>
                  <a:pt x="123" y="631"/>
                </a:lnTo>
                <a:lnTo>
                  <a:pt x="126" y="634"/>
                </a:lnTo>
                <a:lnTo>
                  <a:pt x="129" y="634"/>
                </a:lnTo>
                <a:lnTo>
                  <a:pt x="132" y="637"/>
                </a:lnTo>
                <a:lnTo>
                  <a:pt x="135" y="637"/>
                </a:lnTo>
                <a:lnTo>
                  <a:pt x="138" y="640"/>
                </a:lnTo>
                <a:lnTo>
                  <a:pt x="138" y="637"/>
                </a:lnTo>
                <a:lnTo>
                  <a:pt x="138" y="637"/>
                </a:lnTo>
                <a:lnTo>
                  <a:pt x="144" y="637"/>
                </a:lnTo>
                <a:lnTo>
                  <a:pt x="144" y="637"/>
                </a:lnTo>
                <a:lnTo>
                  <a:pt x="147" y="637"/>
                </a:lnTo>
                <a:lnTo>
                  <a:pt x="153" y="637"/>
                </a:lnTo>
                <a:lnTo>
                  <a:pt x="153" y="637"/>
                </a:lnTo>
                <a:lnTo>
                  <a:pt x="153" y="640"/>
                </a:lnTo>
                <a:lnTo>
                  <a:pt x="150" y="643"/>
                </a:lnTo>
                <a:lnTo>
                  <a:pt x="147" y="646"/>
                </a:lnTo>
                <a:lnTo>
                  <a:pt x="147" y="649"/>
                </a:lnTo>
                <a:lnTo>
                  <a:pt x="153" y="652"/>
                </a:lnTo>
                <a:lnTo>
                  <a:pt x="153" y="649"/>
                </a:lnTo>
                <a:lnTo>
                  <a:pt x="156" y="649"/>
                </a:lnTo>
                <a:lnTo>
                  <a:pt x="156" y="652"/>
                </a:lnTo>
                <a:lnTo>
                  <a:pt x="159" y="652"/>
                </a:lnTo>
                <a:lnTo>
                  <a:pt x="159" y="649"/>
                </a:lnTo>
                <a:lnTo>
                  <a:pt x="162" y="649"/>
                </a:lnTo>
                <a:lnTo>
                  <a:pt x="162" y="646"/>
                </a:lnTo>
                <a:lnTo>
                  <a:pt x="165" y="649"/>
                </a:lnTo>
                <a:lnTo>
                  <a:pt x="162" y="652"/>
                </a:lnTo>
                <a:lnTo>
                  <a:pt x="165" y="652"/>
                </a:lnTo>
                <a:lnTo>
                  <a:pt x="165" y="652"/>
                </a:lnTo>
                <a:lnTo>
                  <a:pt x="168" y="652"/>
                </a:lnTo>
                <a:lnTo>
                  <a:pt x="168" y="652"/>
                </a:lnTo>
                <a:lnTo>
                  <a:pt x="174" y="655"/>
                </a:lnTo>
                <a:lnTo>
                  <a:pt x="171" y="658"/>
                </a:lnTo>
                <a:lnTo>
                  <a:pt x="171" y="661"/>
                </a:lnTo>
                <a:lnTo>
                  <a:pt x="171" y="661"/>
                </a:lnTo>
                <a:lnTo>
                  <a:pt x="174" y="661"/>
                </a:lnTo>
                <a:lnTo>
                  <a:pt x="177" y="664"/>
                </a:lnTo>
                <a:lnTo>
                  <a:pt x="183" y="664"/>
                </a:lnTo>
                <a:lnTo>
                  <a:pt x="186" y="664"/>
                </a:lnTo>
                <a:lnTo>
                  <a:pt x="192" y="664"/>
                </a:lnTo>
                <a:lnTo>
                  <a:pt x="210" y="655"/>
                </a:lnTo>
                <a:lnTo>
                  <a:pt x="213" y="646"/>
                </a:lnTo>
                <a:lnTo>
                  <a:pt x="219" y="643"/>
                </a:lnTo>
                <a:lnTo>
                  <a:pt x="219" y="643"/>
                </a:lnTo>
                <a:lnTo>
                  <a:pt x="222" y="646"/>
                </a:lnTo>
                <a:lnTo>
                  <a:pt x="228" y="646"/>
                </a:lnTo>
                <a:lnTo>
                  <a:pt x="234" y="646"/>
                </a:lnTo>
                <a:lnTo>
                  <a:pt x="240" y="652"/>
                </a:lnTo>
                <a:lnTo>
                  <a:pt x="243" y="652"/>
                </a:lnTo>
                <a:lnTo>
                  <a:pt x="246" y="652"/>
                </a:lnTo>
                <a:lnTo>
                  <a:pt x="249" y="652"/>
                </a:lnTo>
                <a:lnTo>
                  <a:pt x="249" y="646"/>
                </a:lnTo>
                <a:lnTo>
                  <a:pt x="249" y="646"/>
                </a:lnTo>
                <a:lnTo>
                  <a:pt x="252" y="637"/>
                </a:lnTo>
                <a:lnTo>
                  <a:pt x="255" y="643"/>
                </a:lnTo>
                <a:lnTo>
                  <a:pt x="258" y="643"/>
                </a:lnTo>
                <a:lnTo>
                  <a:pt x="258" y="646"/>
                </a:lnTo>
                <a:lnTo>
                  <a:pt x="262" y="643"/>
                </a:lnTo>
                <a:lnTo>
                  <a:pt x="265" y="646"/>
                </a:lnTo>
                <a:lnTo>
                  <a:pt x="268" y="643"/>
                </a:lnTo>
                <a:lnTo>
                  <a:pt x="274" y="643"/>
                </a:lnTo>
                <a:lnTo>
                  <a:pt x="277" y="643"/>
                </a:lnTo>
                <a:lnTo>
                  <a:pt x="277" y="640"/>
                </a:lnTo>
                <a:lnTo>
                  <a:pt x="283" y="640"/>
                </a:lnTo>
                <a:lnTo>
                  <a:pt x="283" y="640"/>
                </a:lnTo>
                <a:lnTo>
                  <a:pt x="286" y="637"/>
                </a:lnTo>
                <a:lnTo>
                  <a:pt x="295" y="634"/>
                </a:lnTo>
                <a:lnTo>
                  <a:pt x="304" y="625"/>
                </a:lnTo>
                <a:lnTo>
                  <a:pt x="310" y="616"/>
                </a:lnTo>
                <a:lnTo>
                  <a:pt x="310" y="611"/>
                </a:lnTo>
                <a:lnTo>
                  <a:pt x="316" y="611"/>
                </a:lnTo>
                <a:lnTo>
                  <a:pt x="319" y="611"/>
                </a:lnTo>
                <a:lnTo>
                  <a:pt x="334" y="616"/>
                </a:lnTo>
                <a:lnTo>
                  <a:pt x="355" y="616"/>
                </a:lnTo>
                <a:lnTo>
                  <a:pt x="358" y="619"/>
                </a:lnTo>
                <a:lnTo>
                  <a:pt x="358" y="619"/>
                </a:lnTo>
                <a:lnTo>
                  <a:pt x="367" y="616"/>
                </a:lnTo>
                <a:lnTo>
                  <a:pt x="367" y="614"/>
                </a:lnTo>
                <a:lnTo>
                  <a:pt x="373" y="614"/>
                </a:lnTo>
                <a:lnTo>
                  <a:pt x="376" y="611"/>
                </a:lnTo>
                <a:lnTo>
                  <a:pt x="376" y="608"/>
                </a:lnTo>
                <a:lnTo>
                  <a:pt x="385" y="602"/>
                </a:lnTo>
                <a:lnTo>
                  <a:pt x="388" y="602"/>
                </a:lnTo>
                <a:lnTo>
                  <a:pt x="391" y="599"/>
                </a:lnTo>
                <a:lnTo>
                  <a:pt x="391" y="602"/>
                </a:lnTo>
                <a:lnTo>
                  <a:pt x="394" y="602"/>
                </a:lnTo>
                <a:lnTo>
                  <a:pt x="394" y="605"/>
                </a:lnTo>
                <a:lnTo>
                  <a:pt x="397" y="611"/>
                </a:lnTo>
                <a:lnTo>
                  <a:pt x="400" y="611"/>
                </a:lnTo>
                <a:lnTo>
                  <a:pt x="418" y="634"/>
                </a:lnTo>
                <a:lnTo>
                  <a:pt x="415" y="637"/>
                </a:lnTo>
                <a:lnTo>
                  <a:pt x="415" y="646"/>
                </a:lnTo>
                <a:lnTo>
                  <a:pt x="412" y="655"/>
                </a:lnTo>
                <a:lnTo>
                  <a:pt x="415" y="661"/>
                </a:lnTo>
                <a:lnTo>
                  <a:pt x="415" y="664"/>
                </a:lnTo>
                <a:lnTo>
                  <a:pt x="412" y="670"/>
                </a:lnTo>
                <a:lnTo>
                  <a:pt x="412" y="673"/>
                </a:lnTo>
                <a:lnTo>
                  <a:pt x="412" y="682"/>
                </a:lnTo>
                <a:lnTo>
                  <a:pt x="418" y="688"/>
                </a:lnTo>
                <a:lnTo>
                  <a:pt x="418" y="694"/>
                </a:lnTo>
                <a:lnTo>
                  <a:pt x="433" y="700"/>
                </a:lnTo>
                <a:lnTo>
                  <a:pt x="439" y="700"/>
                </a:lnTo>
                <a:lnTo>
                  <a:pt x="448" y="691"/>
                </a:lnTo>
                <a:lnTo>
                  <a:pt x="454" y="685"/>
                </a:lnTo>
                <a:lnTo>
                  <a:pt x="454" y="688"/>
                </a:lnTo>
                <a:lnTo>
                  <a:pt x="463" y="700"/>
                </a:lnTo>
                <a:lnTo>
                  <a:pt x="472" y="703"/>
                </a:lnTo>
                <a:lnTo>
                  <a:pt x="478" y="694"/>
                </a:lnTo>
                <a:lnTo>
                  <a:pt x="481" y="694"/>
                </a:lnTo>
                <a:lnTo>
                  <a:pt x="481" y="691"/>
                </a:lnTo>
                <a:lnTo>
                  <a:pt x="484" y="691"/>
                </a:lnTo>
                <a:lnTo>
                  <a:pt x="502" y="685"/>
                </a:lnTo>
                <a:lnTo>
                  <a:pt x="505" y="682"/>
                </a:lnTo>
                <a:lnTo>
                  <a:pt x="514" y="676"/>
                </a:lnTo>
                <a:lnTo>
                  <a:pt x="520" y="670"/>
                </a:lnTo>
                <a:lnTo>
                  <a:pt x="527" y="664"/>
                </a:lnTo>
                <a:lnTo>
                  <a:pt x="539" y="655"/>
                </a:lnTo>
                <a:lnTo>
                  <a:pt x="548" y="652"/>
                </a:lnTo>
                <a:lnTo>
                  <a:pt x="551" y="646"/>
                </a:lnTo>
                <a:lnTo>
                  <a:pt x="557" y="646"/>
                </a:lnTo>
                <a:lnTo>
                  <a:pt x="563" y="649"/>
                </a:lnTo>
                <a:lnTo>
                  <a:pt x="566" y="649"/>
                </a:lnTo>
                <a:lnTo>
                  <a:pt x="569" y="652"/>
                </a:lnTo>
                <a:lnTo>
                  <a:pt x="575" y="646"/>
                </a:lnTo>
                <a:lnTo>
                  <a:pt x="575" y="643"/>
                </a:lnTo>
                <a:lnTo>
                  <a:pt x="575" y="637"/>
                </a:lnTo>
                <a:lnTo>
                  <a:pt x="578" y="634"/>
                </a:lnTo>
                <a:lnTo>
                  <a:pt x="584" y="634"/>
                </a:lnTo>
                <a:lnTo>
                  <a:pt x="584" y="628"/>
                </a:lnTo>
                <a:lnTo>
                  <a:pt x="587" y="625"/>
                </a:lnTo>
                <a:lnTo>
                  <a:pt x="587" y="622"/>
                </a:lnTo>
                <a:lnTo>
                  <a:pt x="590" y="622"/>
                </a:lnTo>
                <a:lnTo>
                  <a:pt x="593" y="616"/>
                </a:lnTo>
                <a:lnTo>
                  <a:pt x="593" y="611"/>
                </a:lnTo>
                <a:lnTo>
                  <a:pt x="593" y="608"/>
                </a:lnTo>
                <a:lnTo>
                  <a:pt x="596" y="605"/>
                </a:lnTo>
                <a:lnTo>
                  <a:pt x="590" y="599"/>
                </a:lnTo>
                <a:lnTo>
                  <a:pt x="584" y="599"/>
                </a:lnTo>
                <a:lnTo>
                  <a:pt x="578" y="602"/>
                </a:lnTo>
                <a:lnTo>
                  <a:pt x="575" y="605"/>
                </a:lnTo>
                <a:lnTo>
                  <a:pt x="572" y="602"/>
                </a:lnTo>
                <a:lnTo>
                  <a:pt x="563" y="608"/>
                </a:lnTo>
                <a:lnTo>
                  <a:pt x="560" y="605"/>
                </a:lnTo>
                <a:lnTo>
                  <a:pt x="566" y="599"/>
                </a:lnTo>
                <a:lnTo>
                  <a:pt x="566" y="599"/>
                </a:lnTo>
                <a:lnTo>
                  <a:pt x="563" y="590"/>
                </a:lnTo>
                <a:lnTo>
                  <a:pt x="566" y="581"/>
                </a:lnTo>
                <a:lnTo>
                  <a:pt x="557" y="575"/>
                </a:lnTo>
                <a:lnTo>
                  <a:pt x="554" y="575"/>
                </a:lnTo>
                <a:lnTo>
                  <a:pt x="551" y="566"/>
                </a:lnTo>
                <a:lnTo>
                  <a:pt x="542" y="563"/>
                </a:lnTo>
                <a:lnTo>
                  <a:pt x="542" y="554"/>
                </a:lnTo>
                <a:lnTo>
                  <a:pt x="548" y="548"/>
                </a:lnTo>
                <a:lnTo>
                  <a:pt x="554" y="548"/>
                </a:lnTo>
                <a:lnTo>
                  <a:pt x="557" y="539"/>
                </a:lnTo>
                <a:lnTo>
                  <a:pt x="557" y="530"/>
                </a:lnTo>
                <a:lnTo>
                  <a:pt x="551" y="527"/>
                </a:lnTo>
                <a:lnTo>
                  <a:pt x="542" y="519"/>
                </a:lnTo>
                <a:lnTo>
                  <a:pt x="536" y="519"/>
                </a:lnTo>
                <a:lnTo>
                  <a:pt x="530" y="510"/>
                </a:lnTo>
                <a:lnTo>
                  <a:pt x="520" y="519"/>
                </a:lnTo>
                <a:lnTo>
                  <a:pt x="514" y="513"/>
                </a:lnTo>
                <a:lnTo>
                  <a:pt x="511" y="516"/>
                </a:lnTo>
                <a:lnTo>
                  <a:pt x="505" y="519"/>
                </a:lnTo>
                <a:lnTo>
                  <a:pt x="499" y="516"/>
                </a:lnTo>
                <a:lnTo>
                  <a:pt x="505" y="507"/>
                </a:lnTo>
                <a:lnTo>
                  <a:pt x="502" y="495"/>
                </a:lnTo>
                <a:lnTo>
                  <a:pt x="505" y="489"/>
                </a:lnTo>
                <a:lnTo>
                  <a:pt x="505" y="474"/>
                </a:lnTo>
                <a:lnTo>
                  <a:pt x="511" y="474"/>
                </a:lnTo>
                <a:lnTo>
                  <a:pt x="514" y="474"/>
                </a:lnTo>
                <a:lnTo>
                  <a:pt x="520" y="474"/>
                </a:lnTo>
                <a:lnTo>
                  <a:pt x="524" y="480"/>
                </a:lnTo>
                <a:lnTo>
                  <a:pt x="530" y="480"/>
                </a:lnTo>
                <a:lnTo>
                  <a:pt x="527" y="474"/>
                </a:lnTo>
                <a:lnTo>
                  <a:pt x="524" y="474"/>
                </a:lnTo>
                <a:lnTo>
                  <a:pt x="520" y="471"/>
                </a:lnTo>
                <a:lnTo>
                  <a:pt x="524" y="471"/>
                </a:lnTo>
                <a:lnTo>
                  <a:pt x="530" y="471"/>
                </a:lnTo>
                <a:lnTo>
                  <a:pt x="536" y="474"/>
                </a:lnTo>
                <a:lnTo>
                  <a:pt x="539" y="477"/>
                </a:lnTo>
                <a:lnTo>
                  <a:pt x="542" y="483"/>
                </a:lnTo>
                <a:lnTo>
                  <a:pt x="542" y="483"/>
                </a:lnTo>
                <a:lnTo>
                  <a:pt x="545" y="483"/>
                </a:lnTo>
                <a:lnTo>
                  <a:pt x="545" y="480"/>
                </a:lnTo>
                <a:lnTo>
                  <a:pt x="548" y="480"/>
                </a:lnTo>
                <a:lnTo>
                  <a:pt x="557" y="480"/>
                </a:lnTo>
                <a:lnTo>
                  <a:pt x="563" y="471"/>
                </a:lnTo>
                <a:lnTo>
                  <a:pt x="566" y="468"/>
                </a:lnTo>
                <a:lnTo>
                  <a:pt x="575" y="465"/>
                </a:lnTo>
                <a:lnTo>
                  <a:pt x="575" y="465"/>
                </a:lnTo>
                <a:lnTo>
                  <a:pt x="578" y="465"/>
                </a:lnTo>
                <a:lnTo>
                  <a:pt x="578" y="462"/>
                </a:lnTo>
                <a:lnTo>
                  <a:pt x="578" y="456"/>
                </a:lnTo>
                <a:lnTo>
                  <a:pt x="593" y="456"/>
                </a:lnTo>
                <a:lnTo>
                  <a:pt x="593" y="456"/>
                </a:lnTo>
                <a:lnTo>
                  <a:pt x="599" y="456"/>
                </a:lnTo>
                <a:lnTo>
                  <a:pt x="614" y="453"/>
                </a:lnTo>
                <a:lnTo>
                  <a:pt x="623" y="456"/>
                </a:lnTo>
                <a:lnTo>
                  <a:pt x="629" y="450"/>
                </a:lnTo>
                <a:lnTo>
                  <a:pt x="632" y="450"/>
                </a:lnTo>
                <a:lnTo>
                  <a:pt x="644" y="453"/>
                </a:lnTo>
                <a:lnTo>
                  <a:pt x="650" y="450"/>
                </a:lnTo>
                <a:lnTo>
                  <a:pt x="674" y="441"/>
                </a:lnTo>
                <a:lnTo>
                  <a:pt x="680" y="439"/>
                </a:lnTo>
                <a:lnTo>
                  <a:pt x="695" y="415"/>
                </a:lnTo>
                <a:lnTo>
                  <a:pt x="701" y="409"/>
                </a:lnTo>
                <a:lnTo>
                  <a:pt x="701" y="391"/>
                </a:lnTo>
                <a:lnTo>
                  <a:pt x="695" y="391"/>
                </a:lnTo>
                <a:lnTo>
                  <a:pt x="686" y="385"/>
                </a:lnTo>
                <a:lnTo>
                  <a:pt x="677" y="370"/>
                </a:lnTo>
                <a:lnTo>
                  <a:pt x="680" y="364"/>
                </a:lnTo>
                <a:lnTo>
                  <a:pt x="686" y="355"/>
                </a:lnTo>
                <a:lnTo>
                  <a:pt x="704" y="335"/>
                </a:lnTo>
                <a:lnTo>
                  <a:pt x="704" y="326"/>
                </a:lnTo>
                <a:lnTo>
                  <a:pt x="707" y="323"/>
                </a:lnTo>
                <a:lnTo>
                  <a:pt x="719" y="314"/>
                </a:lnTo>
                <a:lnTo>
                  <a:pt x="725" y="302"/>
                </a:lnTo>
                <a:lnTo>
                  <a:pt x="725" y="296"/>
                </a:lnTo>
                <a:lnTo>
                  <a:pt x="731" y="293"/>
                </a:lnTo>
                <a:lnTo>
                  <a:pt x="731" y="281"/>
                </a:lnTo>
                <a:lnTo>
                  <a:pt x="737" y="278"/>
                </a:lnTo>
                <a:lnTo>
                  <a:pt x="746" y="281"/>
                </a:lnTo>
                <a:lnTo>
                  <a:pt x="749" y="278"/>
                </a:lnTo>
                <a:lnTo>
                  <a:pt x="755" y="275"/>
                </a:lnTo>
                <a:lnTo>
                  <a:pt x="770" y="255"/>
                </a:lnTo>
                <a:lnTo>
                  <a:pt x="758" y="243"/>
                </a:lnTo>
                <a:lnTo>
                  <a:pt x="752" y="231"/>
                </a:lnTo>
                <a:lnTo>
                  <a:pt x="755" y="222"/>
                </a:lnTo>
                <a:lnTo>
                  <a:pt x="758" y="216"/>
                </a:lnTo>
                <a:lnTo>
                  <a:pt x="764" y="210"/>
                </a:lnTo>
                <a:lnTo>
                  <a:pt x="770" y="201"/>
                </a:lnTo>
                <a:lnTo>
                  <a:pt x="770" y="201"/>
                </a:lnTo>
                <a:lnTo>
                  <a:pt x="761" y="192"/>
                </a:lnTo>
                <a:lnTo>
                  <a:pt x="761" y="192"/>
                </a:lnTo>
                <a:lnTo>
                  <a:pt x="783" y="177"/>
                </a:lnTo>
                <a:lnTo>
                  <a:pt x="783" y="172"/>
                </a:lnTo>
                <a:lnTo>
                  <a:pt x="770" y="172"/>
                </a:lnTo>
                <a:lnTo>
                  <a:pt x="761" y="166"/>
                </a:lnTo>
                <a:lnTo>
                  <a:pt x="752" y="154"/>
                </a:lnTo>
                <a:lnTo>
                  <a:pt x="740" y="151"/>
                </a:lnTo>
                <a:lnTo>
                  <a:pt x="731" y="145"/>
                </a:lnTo>
                <a:lnTo>
                  <a:pt x="728" y="142"/>
                </a:lnTo>
                <a:lnTo>
                  <a:pt x="722" y="145"/>
                </a:lnTo>
                <a:lnTo>
                  <a:pt x="713" y="151"/>
                </a:lnTo>
                <a:lnTo>
                  <a:pt x="707" y="148"/>
                </a:lnTo>
                <a:lnTo>
                  <a:pt x="704" y="154"/>
                </a:lnTo>
                <a:lnTo>
                  <a:pt x="704" y="163"/>
                </a:lnTo>
                <a:lnTo>
                  <a:pt x="692" y="169"/>
                </a:lnTo>
                <a:lnTo>
                  <a:pt x="674" y="175"/>
                </a:lnTo>
                <a:lnTo>
                  <a:pt x="671" y="183"/>
                </a:lnTo>
                <a:lnTo>
                  <a:pt x="671" y="186"/>
                </a:lnTo>
                <a:lnTo>
                  <a:pt x="641" y="213"/>
                </a:lnTo>
                <a:lnTo>
                  <a:pt x="614" y="210"/>
                </a:lnTo>
                <a:lnTo>
                  <a:pt x="605" y="207"/>
                </a:lnTo>
                <a:lnTo>
                  <a:pt x="578" y="195"/>
                </a:lnTo>
                <a:lnTo>
                  <a:pt x="569" y="192"/>
                </a:lnTo>
                <a:lnTo>
                  <a:pt x="557" y="192"/>
                </a:lnTo>
                <a:lnTo>
                  <a:pt x="548" y="198"/>
                </a:lnTo>
                <a:lnTo>
                  <a:pt x="542" y="210"/>
                </a:lnTo>
                <a:lnTo>
                  <a:pt x="542" y="219"/>
                </a:lnTo>
                <a:lnTo>
                  <a:pt x="548" y="228"/>
                </a:lnTo>
                <a:lnTo>
                  <a:pt x="557" y="237"/>
                </a:lnTo>
                <a:lnTo>
                  <a:pt x="560" y="237"/>
                </a:lnTo>
                <a:lnTo>
                  <a:pt x="566" y="243"/>
                </a:lnTo>
                <a:lnTo>
                  <a:pt x="566" y="261"/>
                </a:lnTo>
                <a:lnTo>
                  <a:pt x="563" y="269"/>
                </a:lnTo>
                <a:lnTo>
                  <a:pt x="560" y="272"/>
                </a:lnTo>
                <a:lnTo>
                  <a:pt x="560" y="263"/>
                </a:lnTo>
                <a:lnTo>
                  <a:pt x="557" y="261"/>
                </a:lnTo>
                <a:lnTo>
                  <a:pt x="551" y="261"/>
                </a:lnTo>
                <a:lnTo>
                  <a:pt x="548" y="272"/>
                </a:lnTo>
                <a:lnTo>
                  <a:pt x="530" y="275"/>
                </a:lnTo>
                <a:lnTo>
                  <a:pt x="530" y="281"/>
                </a:lnTo>
                <a:lnTo>
                  <a:pt x="517" y="287"/>
                </a:lnTo>
                <a:lnTo>
                  <a:pt x="502" y="284"/>
                </a:lnTo>
                <a:lnTo>
                  <a:pt x="493" y="281"/>
                </a:lnTo>
                <a:lnTo>
                  <a:pt x="484" y="287"/>
                </a:lnTo>
                <a:lnTo>
                  <a:pt x="487" y="308"/>
                </a:lnTo>
                <a:lnTo>
                  <a:pt x="487" y="317"/>
                </a:lnTo>
                <a:lnTo>
                  <a:pt x="478" y="317"/>
                </a:lnTo>
                <a:lnTo>
                  <a:pt x="460" y="311"/>
                </a:lnTo>
                <a:lnTo>
                  <a:pt x="451" y="314"/>
                </a:lnTo>
                <a:lnTo>
                  <a:pt x="433" y="317"/>
                </a:lnTo>
                <a:lnTo>
                  <a:pt x="424" y="305"/>
                </a:lnTo>
                <a:lnTo>
                  <a:pt x="385" y="299"/>
                </a:lnTo>
                <a:lnTo>
                  <a:pt x="382" y="296"/>
                </a:lnTo>
                <a:lnTo>
                  <a:pt x="382" y="287"/>
                </a:lnTo>
                <a:lnTo>
                  <a:pt x="358" y="290"/>
                </a:lnTo>
                <a:lnTo>
                  <a:pt x="343" y="287"/>
                </a:lnTo>
                <a:lnTo>
                  <a:pt x="346" y="281"/>
                </a:lnTo>
                <a:lnTo>
                  <a:pt x="349" y="261"/>
                </a:lnTo>
                <a:lnTo>
                  <a:pt x="358" y="252"/>
                </a:lnTo>
                <a:lnTo>
                  <a:pt x="358" y="243"/>
                </a:lnTo>
                <a:lnTo>
                  <a:pt x="364" y="237"/>
                </a:lnTo>
                <a:lnTo>
                  <a:pt x="367" y="240"/>
                </a:lnTo>
                <a:lnTo>
                  <a:pt x="370" y="231"/>
                </a:lnTo>
                <a:lnTo>
                  <a:pt x="376" y="237"/>
                </a:lnTo>
                <a:lnTo>
                  <a:pt x="385" y="225"/>
                </a:lnTo>
                <a:lnTo>
                  <a:pt x="379" y="225"/>
                </a:lnTo>
                <a:lnTo>
                  <a:pt x="376" y="219"/>
                </a:lnTo>
                <a:lnTo>
                  <a:pt x="379" y="219"/>
                </a:lnTo>
                <a:lnTo>
                  <a:pt x="379" y="207"/>
                </a:lnTo>
                <a:lnTo>
                  <a:pt x="376" y="201"/>
                </a:lnTo>
                <a:lnTo>
                  <a:pt x="379" y="198"/>
                </a:lnTo>
                <a:lnTo>
                  <a:pt x="382" y="201"/>
                </a:lnTo>
                <a:lnTo>
                  <a:pt x="385" y="204"/>
                </a:lnTo>
                <a:lnTo>
                  <a:pt x="385" y="195"/>
                </a:lnTo>
                <a:lnTo>
                  <a:pt x="382" y="183"/>
                </a:lnTo>
                <a:lnTo>
                  <a:pt x="388" y="177"/>
                </a:lnTo>
                <a:lnTo>
                  <a:pt x="394" y="183"/>
                </a:lnTo>
                <a:lnTo>
                  <a:pt x="400" y="180"/>
                </a:lnTo>
                <a:lnTo>
                  <a:pt x="409" y="183"/>
                </a:lnTo>
                <a:lnTo>
                  <a:pt x="424" y="163"/>
                </a:lnTo>
                <a:lnTo>
                  <a:pt x="439" y="157"/>
                </a:lnTo>
                <a:lnTo>
                  <a:pt x="439" y="157"/>
                </a:lnTo>
                <a:lnTo>
                  <a:pt x="445" y="157"/>
                </a:lnTo>
                <a:lnTo>
                  <a:pt x="448" y="157"/>
                </a:lnTo>
                <a:lnTo>
                  <a:pt x="451" y="148"/>
                </a:lnTo>
                <a:lnTo>
                  <a:pt x="451" y="139"/>
                </a:lnTo>
                <a:lnTo>
                  <a:pt x="454" y="133"/>
                </a:lnTo>
                <a:lnTo>
                  <a:pt x="457" y="115"/>
                </a:lnTo>
                <a:lnTo>
                  <a:pt x="469" y="97"/>
                </a:lnTo>
                <a:lnTo>
                  <a:pt x="472" y="88"/>
                </a:lnTo>
                <a:lnTo>
                  <a:pt x="469" y="77"/>
                </a:lnTo>
                <a:lnTo>
                  <a:pt x="460" y="71"/>
                </a:lnTo>
                <a:lnTo>
                  <a:pt x="457" y="71"/>
                </a:lnTo>
                <a:lnTo>
                  <a:pt x="448" y="65"/>
                </a:lnTo>
                <a:lnTo>
                  <a:pt x="430" y="65"/>
                </a:lnTo>
                <a:lnTo>
                  <a:pt x="421" y="68"/>
                </a:lnTo>
                <a:lnTo>
                  <a:pt x="409" y="80"/>
                </a:lnTo>
                <a:lnTo>
                  <a:pt x="412" y="91"/>
                </a:lnTo>
                <a:lnTo>
                  <a:pt x="412" y="100"/>
                </a:lnTo>
                <a:lnTo>
                  <a:pt x="412" y="106"/>
                </a:lnTo>
                <a:lnTo>
                  <a:pt x="409" y="115"/>
                </a:lnTo>
                <a:lnTo>
                  <a:pt x="403" y="121"/>
                </a:lnTo>
                <a:lnTo>
                  <a:pt x="400" y="124"/>
                </a:lnTo>
                <a:lnTo>
                  <a:pt x="394" y="127"/>
                </a:lnTo>
                <a:lnTo>
                  <a:pt x="376" y="124"/>
                </a:lnTo>
                <a:lnTo>
                  <a:pt x="373" y="97"/>
                </a:lnTo>
                <a:lnTo>
                  <a:pt x="385" y="71"/>
                </a:lnTo>
                <a:lnTo>
                  <a:pt x="391" y="47"/>
                </a:lnTo>
                <a:lnTo>
                  <a:pt x="385" y="44"/>
                </a:lnTo>
                <a:lnTo>
                  <a:pt x="385" y="41"/>
                </a:lnTo>
                <a:lnTo>
                  <a:pt x="370" y="38"/>
                </a:lnTo>
                <a:lnTo>
                  <a:pt x="364" y="35"/>
                </a:lnTo>
                <a:lnTo>
                  <a:pt x="361" y="38"/>
                </a:lnTo>
                <a:lnTo>
                  <a:pt x="358" y="62"/>
                </a:lnTo>
                <a:lnTo>
                  <a:pt x="352" y="77"/>
                </a:lnTo>
                <a:lnTo>
                  <a:pt x="352" y="83"/>
                </a:lnTo>
                <a:lnTo>
                  <a:pt x="349" y="100"/>
                </a:lnTo>
                <a:lnTo>
                  <a:pt x="340" y="106"/>
                </a:lnTo>
                <a:lnTo>
                  <a:pt x="343" y="65"/>
                </a:lnTo>
                <a:lnTo>
                  <a:pt x="340" y="59"/>
                </a:lnTo>
                <a:lnTo>
                  <a:pt x="340" y="56"/>
                </a:lnTo>
                <a:lnTo>
                  <a:pt x="346" y="56"/>
                </a:lnTo>
                <a:lnTo>
                  <a:pt x="340" y="38"/>
                </a:lnTo>
                <a:lnTo>
                  <a:pt x="358" y="32"/>
                </a:lnTo>
                <a:lnTo>
                  <a:pt x="358" y="11"/>
                </a:lnTo>
                <a:lnTo>
                  <a:pt x="316" y="0"/>
                </a:lnTo>
                <a:lnTo>
                  <a:pt x="313" y="2"/>
                </a:lnTo>
                <a:lnTo>
                  <a:pt x="313" y="44"/>
                </a:lnTo>
                <a:lnTo>
                  <a:pt x="331" y="50"/>
                </a:lnTo>
                <a:lnTo>
                  <a:pt x="331" y="62"/>
                </a:lnTo>
                <a:lnTo>
                  <a:pt x="322" y="62"/>
                </a:lnTo>
                <a:lnTo>
                  <a:pt x="274" y="62"/>
                </a:lnTo>
                <a:lnTo>
                  <a:pt x="255" y="97"/>
                </a:lnTo>
                <a:lnTo>
                  <a:pt x="246" y="127"/>
                </a:lnTo>
                <a:lnTo>
                  <a:pt x="265" y="157"/>
                </a:lnTo>
                <a:lnTo>
                  <a:pt x="280" y="172"/>
                </a:lnTo>
                <a:lnTo>
                  <a:pt x="286" y="210"/>
                </a:lnTo>
                <a:lnTo>
                  <a:pt x="277" y="222"/>
                </a:lnTo>
                <a:lnTo>
                  <a:pt x="322" y="255"/>
                </a:lnTo>
                <a:lnTo>
                  <a:pt x="316" y="275"/>
                </a:lnTo>
                <a:lnTo>
                  <a:pt x="304" y="287"/>
                </a:lnTo>
                <a:lnTo>
                  <a:pt x="277" y="287"/>
                </a:lnTo>
                <a:lnTo>
                  <a:pt x="274" y="290"/>
                </a:lnTo>
                <a:lnTo>
                  <a:pt x="271" y="299"/>
                </a:lnTo>
                <a:lnTo>
                  <a:pt x="277" y="305"/>
                </a:lnTo>
                <a:lnTo>
                  <a:pt x="274" y="317"/>
                </a:lnTo>
                <a:lnTo>
                  <a:pt x="277" y="326"/>
                </a:lnTo>
                <a:lnTo>
                  <a:pt x="268" y="350"/>
                </a:lnTo>
                <a:lnTo>
                  <a:pt x="265" y="364"/>
                </a:lnTo>
                <a:lnTo>
                  <a:pt x="265" y="379"/>
                </a:lnTo>
                <a:lnTo>
                  <a:pt x="262" y="379"/>
                </a:lnTo>
                <a:lnTo>
                  <a:pt x="246" y="367"/>
                </a:lnTo>
                <a:lnTo>
                  <a:pt x="240" y="358"/>
                </a:lnTo>
                <a:lnTo>
                  <a:pt x="234" y="355"/>
                </a:lnTo>
                <a:lnTo>
                  <a:pt x="210" y="332"/>
                </a:lnTo>
                <a:lnTo>
                  <a:pt x="201" y="335"/>
                </a:lnTo>
                <a:lnTo>
                  <a:pt x="186" y="326"/>
                </a:lnTo>
                <a:lnTo>
                  <a:pt x="177" y="317"/>
                </a:lnTo>
                <a:lnTo>
                  <a:pt x="171" y="314"/>
                </a:lnTo>
                <a:lnTo>
                  <a:pt x="159" y="314"/>
                </a:lnTo>
                <a:lnTo>
                  <a:pt x="147" y="326"/>
                </a:lnTo>
                <a:lnTo>
                  <a:pt x="135" y="332"/>
                </a:lnTo>
                <a:lnTo>
                  <a:pt x="126" y="332"/>
                </a:lnTo>
                <a:lnTo>
                  <a:pt x="117" y="329"/>
                </a:lnTo>
                <a:lnTo>
                  <a:pt x="114" y="329"/>
                </a:lnTo>
                <a:lnTo>
                  <a:pt x="111" y="332"/>
                </a:lnTo>
                <a:lnTo>
                  <a:pt x="105" y="338"/>
                </a:lnTo>
                <a:lnTo>
                  <a:pt x="93" y="352"/>
                </a:lnTo>
                <a:lnTo>
                  <a:pt x="87" y="361"/>
                </a:lnTo>
                <a:lnTo>
                  <a:pt x="84" y="373"/>
                </a:lnTo>
                <a:lnTo>
                  <a:pt x="81" y="373"/>
                </a:lnTo>
                <a:lnTo>
                  <a:pt x="78" y="373"/>
                </a:lnTo>
                <a:lnTo>
                  <a:pt x="81" y="379"/>
                </a:lnTo>
                <a:lnTo>
                  <a:pt x="81" y="382"/>
                </a:lnTo>
                <a:lnTo>
                  <a:pt x="78" y="394"/>
                </a:lnTo>
                <a:lnTo>
                  <a:pt x="72" y="397"/>
                </a:lnTo>
                <a:lnTo>
                  <a:pt x="69" y="397"/>
                </a:lnTo>
                <a:lnTo>
                  <a:pt x="63" y="403"/>
                </a:lnTo>
                <a:lnTo>
                  <a:pt x="54" y="406"/>
                </a:lnTo>
                <a:lnTo>
                  <a:pt x="54" y="403"/>
                </a:lnTo>
                <a:lnTo>
                  <a:pt x="48" y="406"/>
                </a:lnTo>
                <a:lnTo>
                  <a:pt x="48" y="406"/>
                </a:lnTo>
                <a:lnTo>
                  <a:pt x="45" y="406"/>
                </a:lnTo>
                <a:lnTo>
                  <a:pt x="45" y="406"/>
                </a:lnTo>
                <a:lnTo>
                  <a:pt x="45" y="406"/>
                </a:lnTo>
                <a:lnTo>
                  <a:pt x="39" y="406"/>
                </a:lnTo>
                <a:lnTo>
                  <a:pt x="36" y="406"/>
                </a:lnTo>
                <a:lnTo>
                  <a:pt x="30" y="406"/>
                </a:lnTo>
                <a:lnTo>
                  <a:pt x="27" y="406"/>
                </a:lnTo>
                <a:lnTo>
                  <a:pt x="24" y="406"/>
                </a:lnTo>
                <a:lnTo>
                  <a:pt x="21" y="409"/>
                </a:lnTo>
                <a:lnTo>
                  <a:pt x="18" y="409"/>
                </a:lnTo>
                <a:lnTo>
                  <a:pt x="12" y="409"/>
                </a:lnTo>
                <a:lnTo>
                  <a:pt x="12" y="409"/>
                </a:lnTo>
                <a:lnTo>
                  <a:pt x="9" y="415"/>
                </a:lnTo>
                <a:lnTo>
                  <a:pt x="9" y="415"/>
                </a:lnTo>
                <a:lnTo>
                  <a:pt x="6" y="418"/>
                </a:lnTo>
                <a:lnTo>
                  <a:pt x="3" y="418"/>
                </a:lnTo>
                <a:lnTo>
                  <a:pt x="3" y="421"/>
                </a:lnTo>
                <a:lnTo>
                  <a:pt x="0" y="421"/>
                </a:lnTo>
                <a:lnTo>
                  <a:pt x="0" y="421"/>
                </a:lnTo>
              </a:path>
            </a:pathLst>
          </a:custGeom>
          <a:solidFill>
            <a:srgbClr val="DB7014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6" name="Freeform 159">
            <a:hlinkClick r:id="" action="ppaction://noaction"/>
            <a:extLst>
              <a:ext uri="{FF2B5EF4-FFF2-40B4-BE49-F238E27FC236}">
                <a16:creationId xmlns:a16="http://schemas.microsoft.com/office/drawing/2014/main" id="{E71B2E63-070C-D6D9-DB67-D9040A3D4B91}"/>
              </a:ext>
            </a:extLst>
          </p:cNvPr>
          <p:cNvSpPr>
            <a:spLocks/>
          </p:cNvSpPr>
          <p:nvPr/>
        </p:nvSpPr>
        <p:spPr bwMode="auto">
          <a:xfrm>
            <a:off x="2561267" y="4119168"/>
            <a:ext cx="432996" cy="552147"/>
          </a:xfrm>
          <a:custGeom>
            <a:avLst/>
            <a:gdLst/>
            <a:ahLst/>
            <a:cxnLst>
              <a:cxn ang="0">
                <a:pos x="15" y="109"/>
              </a:cxn>
              <a:cxn ang="0">
                <a:pos x="18" y="148"/>
              </a:cxn>
              <a:cxn ang="0">
                <a:pos x="15" y="174"/>
              </a:cxn>
              <a:cxn ang="0">
                <a:pos x="18" y="186"/>
              </a:cxn>
              <a:cxn ang="0">
                <a:pos x="27" y="198"/>
              </a:cxn>
              <a:cxn ang="0">
                <a:pos x="36" y="210"/>
              </a:cxn>
              <a:cxn ang="0">
                <a:pos x="39" y="219"/>
              </a:cxn>
              <a:cxn ang="0">
                <a:pos x="48" y="240"/>
              </a:cxn>
              <a:cxn ang="0">
                <a:pos x="48" y="249"/>
              </a:cxn>
              <a:cxn ang="0">
                <a:pos x="60" y="258"/>
              </a:cxn>
              <a:cxn ang="0">
                <a:pos x="75" y="266"/>
              </a:cxn>
              <a:cxn ang="0">
                <a:pos x="81" y="272"/>
              </a:cxn>
              <a:cxn ang="0">
                <a:pos x="87" y="272"/>
              </a:cxn>
              <a:cxn ang="0">
                <a:pos x="93" y="284"/>
              </a:cxn>
              <a:cxn ang="0">
                <a:pos x="90" y="290"/>
              </a:cxn>
              <a:cxn ang="0">
                <a:pos x="81" y="305"/>
              </a:cxn>
              <a:cxn ang="0">
                <a:pos x="87" y="326"/>
              </a:cxn>
              <a:cxn ang="0">
                <a:pos x="87" y="332"/>
              </a:cxn>
              <a:cxn ang="0">
                <a:pos x="87" y="338"/>
              </a:cxn>
              <a:cxn ang="0">
                <a:pos x="81" y="344"/>
              </a:cxn>
              <a:cxn ang="0">
                <a:pos x="81" y="358"/>
              </a:cxn>
              <a:cxn ang="0">
                <a:pos x="72" y="364"/>
              </a:cxn>
              <a:cxn ang="0">
                <a:pos x="69" y="364"/>
              </a:cxn>
              <a:cxn ang="0">
                <a:pos x="63" y="370"/>
              </a:cxn>
              <a:cxn ang="0">
                <a:pos x="54" y="379"/>
              </a:cxn>
              <a:cxn ang="0">
                <a:pos x="42" y="391"/>
              </a:cxn>
              <a:cxn ang="0">
                <a:pos x="33" y="403"/>
              </a:cxn>
              <a:cxn ang="0">
                <a:pos x="27" y="406"/>
              </a:cxn>
              <a:cxn ang="0">
                <a:pos x="33" y="406"/>
              </a:cxn>
              <a:cxn ang="0">
                <a:pos x="42" y="412"/>
              </a:cxn>
              <a:cxn ang="0">
                <a:pos x="51" y="415"/>
              </a:cxn>
              <a:cxn ang="0">
                <a:pos x="66" y="418"/>
              </a:cxn>
              <a:cxn ang="0">
                <a:pos x="72" y="430"/>
              </a:cxn>
              <a:cxn ang="0">
                <a:pos x="81" y="430"/>
              </a:cxn>
              <a:cxn ang="0">
                <a:pos x="102" y="394"/>
              </a:cxn>
              <a:cxn ang="0">
                <a:pos x="114" y="385"/>
              </a:cxn>
              <a:cxn ang="0">
                <a:pos x="132" y="388"/>
              </a:cxn>
              <a:cxn ang="0">
                <a:pos x="169" y="370"/>
              </a:cxn>
              <a:cxn ang="0">
                <a:pos x="199" y="391"/>
              </a:cxn>
              <a:cxn ang="0">
                <a:pos x="238" y="415"/>
              </a:cxn>
              <a:cxn ang="0">
                <a:pos x="262" y="436"/>
              </a:cxn>
              <a:cxn ang="0">
                <a:pos x="274" y="382"/>
              </a:cxn>
              <a:cxn ang="0">
                <a:pos x="268" y="355"/>
              </a:cxn>
              <a:cxn ang="0">
                <a:pos x="301" y="344"/>
              </a:cxn>
              <a:cxn ang="0">
                <a:pos x="274" y="278"/>
              </a:cxn>
              <a:cxn ang="0">
                <a:pos x="262" y="213"/>
              </a:cxn>
              <a:cxn ang="0">
                <a:pos x="247" y="109"/>
              </a:cxn>
              <a:cxn ang="0">
                <a:pos x="235" y="112"/>
              </a:cxn>
              <a:cxn ang="0">
                <a:pos x="202" y="103"/>
              </a:cxn>
              <a:cxn ang="0">
                <a:pos x="184" y="65"/>
              </a:cxn>
              <a:cxn ang="0">
                <a:pos x="147" y="74"/>
              </a:cxn>
              <a:cxn ang="0">
                <a:pos x="123" y="80"/>
              </a:cxn>
              <a:cxn ang="0">
                <a:pos x="123" y="65"/>
              </a:cxn>
              <a:cxn ang="0">
                <a:pos x="117" y="23"/>
              </a:cxn>
              <a:cxn ang="0">
                <a:pos x="57" y="2"/>
              </a:cxn>
              <a:cxn ang="0">
                <a:pos x="33" y="8"/>
              </a:cxn>
              <a:cxn ang="0">
                <a:pos x="36" y="20"/>
              </a:cxn>
              <a:cxn ang="0">
                <a:pos x="33" y="71"/>
              </a:cxn>
              <a:cxn ang="0">
                <a:pos x="36" y="86"/>
              </a:cxn>
              <a:cxn ang="0">
                <a:pos x="18" y="86"/>
              </a:cxn>
              <a:cxn ang="0">
                <a:pos x="12" y="80"/>
              </a:cxn>
              <a:cxn ang="0">
                <a:pos x="0" y="74"/>
              </a:cxn>
            </a:cxnLst>
            <a:rect l="0" t="0" r="r" b="b"/>
            <a:pathLst>
              <a:path w="321" h="437">
                <a:moveTo>
                  <a:pt x="0" y="77"/>
                </a:moveTo>
                <a:lnTo>
                  <a:pt x="6" y="86"/>
                </a:lnTo>
                <a:lnTo>
                  <a:pt x="15" y="109"/>
                </a:lnTo>
                <a:lnTo>
                  <a:pt x="18" y="139"/>
                </a:lnTo>
                <a:lnTo>
                  <a:pt x="18" y="142"/>
                </a:lnTo>
                <a:lnTo>
                  <a:pt x="18" y="148"/>
                </a:lnTo>
                <a:lnTo>
                  <a:pt x="18" y="157"/>
                </a:lnTo>
                <a:lnTo>
                  <a:pt x="15" y="163"/>
                </a:lnTo>
                <a:lnTo>
                  <a:pt x="15" y="174"/>
                </a:lnTo>
                <a:lnTo>
                  <a:pt x="15" y="180"/>
                </a:lnTo>
                <a:lnTo>
                  <a:pt x="18" y="183"/>
                </a:lnTo>
                <a:lnTo>
                  <a:pt x="18" y="186"/>
                </a:lnTo>
                <a:lnTo>
                  <a:pt x="21" y="192"/>
                </a:lnTo>
                <a:lnTo>
                  <a:pt x="24" y="198"/>
                </a:lnTo>
                <a:lnTo>
                  <a:pt x="27" y="198"/>
                </a:lnTo>
                <a:lnTo>
                  <a:pt x="33" y="210"/>
                </a:lnTo>
                <a:lnTo>
                  <a:pt x="33" y="210"/>
                </a:lnTo>
                <a:lnTo>
                  <a:pt x="36" y="210"/>
                </a:lnTo>
                <a:lnTo>
                  <a:pt x="33" y="213"/>
                </a:lnTo>
                <a:lnTo>
                  <a:pt x="36" y="219"/>
                </a:lnTo>
                <a:lnTo>
                  <a:pt x="39" y="219"/>
                </a:lnTo>
                <a:lnTo>
                  <a:pt x="39" y="222"/>
                </a:lnTo>
                <a:lnTo>
                  <a:pt x="42" y="225"/>
                </a:lnTo>
                <a:lnTo>
                  <a:pt x="48" y="240"/>
                </a:lnTo>
                <a:lnTo>
                  <a:pt x="48" y="246"/>
                </a:lnTo>
                <a:lnTo>
                  <a:pt x="48" y="249"/>
                </a:lnTo>
                <a:lnTo>
                  <a:pt x="48" y="249"/>
                </a:lnTo>
                <a:lnTo>
                  <a:pt x="48" y="252"/>
                </a:lnTo>
                <a:lnTo>
                  <a:pt x="54" y="255"/>
                </a:lnTo>
                <a:lnTo>
                  <a:pt x="60" y="258"/>
                </a:lnTo>
                <a:lnTo>
                  <a:pt x="69" y="263"/>
                </a:lnTo>
                <a:lnTo>
                  <a:pt x="72" y="266"/>
                </a:lnTo>
                <a:lnTo>
                  <a:pt x="75" y="266"/>
                </a:lnTo>
                <a:lnTo>
                  <a:pt x="78" y="272"/>
                </a:lnTo>
                <a:lnTo>
                  <a:pt x="81" y="272"/>
                </a:lnTo>
                <a:lnTo>
                  <a:pt x="81" y="272"/>
                </a:lnTo>
                <a:lnTo>
                  <a:pt x="81" y="272"/>
                </a:lnTo>
                <a:lnTo>
                  <a:pt x="84" y="269"/>
                </a:lnTo>
                <a:lnTo>
                  <a:pt x="87" y="272"/>
                </a:lnTo>
                <a:lnTo>
                  <a:pt x="90" y="278"/>
                </a:lnTo>
                <a:lnTo>
                  <a:pt x="90" y="281"/>
                </a:lnTo>
                <a:lnTo>
                  <a:pt x="93" y="284"/>
                </a:lnTo>
                <a:lnTo>
                  <a:pt x="90" y="284"/>
                </a:lnTo>
                <a:lnTo>
                  <a:pt x="90" y="290"/>
                </a:lnTo>
                <a:lnTo>
                  <a:pt x="90" y="290"/>
                </a:lnTo>
                <a:lnTo>
                  <a:pt x="87" y="290"/>
                </a:lnTo>
                <a:lnTo>
                  <a:pt x="84" y="299"/>
                </a:lnTo>
                <a:lnTo>
                  <a:pt x="81" y="305"/>
                </a:lnTo>
                <a:lnTo>
                  <a:pt x="87" y="311"/>
                </a:lnTo>
                <a:lnTo>
                  <a:pt x="87" y="320"/>
                </a:lnTo>
                <a:lnTo>
                  <a:pt x="87" y="326"/>
                </a:lnTo>
                <a:lnTo>
                  <a:pt x="87" y="329"/>
                </a:lnTo>
                <a:lnTo>
                  <a:pt x="87" y="329"/>
                </a:lnTo>
                <a:lnTo>
                  <a:pt x="87" y="332"/>
                </a:lnTo>
                <a:lnTo>
                  <a:pt x="84" y="335"/>
                </a:lnTo>
                <a:lnTo>
                  <a:pt x="84" y="338"/>
                </a:lnTo>
                <a:lnTo>
                  <a:pt x="87" y="338"/>
                </a:lnTo>
                <a:lnTo>
                  <a:pt x="84" y="341"/>
                </a:lnTo>
                <a:lnTo>
                  <a:pt x="81" y="344"/>
                </a:lnTo>
                <a:lnTo>
                  <a:pt x="81" y="344"/>
                </a:lnTo>
                <a:lnTo>
                  <a:pt x="81" y="347"/>
                </a:lnTo>
                <a:lnTo>
                  <a:pt x="84" y="349"/>
                </a:lnTo>
                <a:lnTo>
                  <a:pt x="81" y="358"/>
                </a:lnTo>
                <a:lnTo>
                  <a:pt x="78" y="364"/>
                </a:lnTo>
                <a:lnTo>
                  <a:pt x="75" y="364"/>
                </a:lnTo>
                <a:lnTo>
                  <a:pt x="72" y="364"/>
                </a:lnTo>
                <a:lnTo>
                  <a:pt x="72" y="361"/>
                </a:lnTo>
                <a:lnTo>
                  <a:pt x="69" y="361"/>
                </a:lnTo>
                <a:lnTo>
                  <a:pt x="69" y="364"/>
                </a:lnTo>
                <a:lnTo>
                  <a:pt x="66" y="367"/>
                </a:lnTo>
                <a:lnTo>
                  <a:pt x="63" y="370"/>
                </a:lnTo>
                <a:lnTo>
                  <a:pt x="63" y="370"/>
                </a:lnTo>
                <a:lnTo>
                  <a:pt x="63" y="373"/>
                </a:lnTo>
                <a:lnTo>
                  <a:pt x="54" y="379"/>
                </a:lnTo>
                <a:lnTo>
                  <a:pt x="54" y="379"/>
                </a:lnTo>
                <a:lnTo>
                  <a:pt x="45" y="391"/>
                </a:lnTo>
                <a:lnTo>
                  <a:pt x="45" y="388"/>
                </a:lnTo>
                <a:lnTo>
                  <a:pt x="42" y="391"/>
                </a:lnTo>
                <a:lnTo>
                  <a:pt x="42" y="394"/>
                </a:lnTo>
                <a:lnTo>
                  <a:pt x="36" y="403"/>
                </a:lnTo>
                <a:lnTo>
                  <a:pt x="33" y="403"/>
                </a:lnTo>
                <a:lnTo>
                  <a:pt x="33" y="400"/>
                </a:lnTo>
                <a:lnTo>
                  <a:pt x="27" y="403"/>
                </a:lnTo>
                <a:lnTo>
                  <a:pt x="27" y="406"/>
                </a:lnTo>
                <a:lnTo>
                  <a:pt x="27" y="409"/>
                </a:lnTo>
                <a:lnTo>
                  <a:pt x="30" y="409"/>
                </a:lnTo>
                <a:lnTo>
                  <a:pt x="33" y="406"/>
                </a:lnTo>
                <a:lnTo>
                  <a:pt x="36" y="412"/>
                </a:lnTo>
                <a:lnTo>
                  <a:pt x="39" y="412"/>
                </a:lnTo>
                <a:lnTo>
                  <a:pt x="42" y="412"/>
                </a:lnTo>
                <a:lnTo>
                  <a:pt x="42" y="412"/>
                </a:lnTo>
                <a:lnTo>
                  <a:pt x="51" y="415"/>
                </a:lnTo>
                <a:lnTo>
                  <a:pt x="51" y="415"/>
                </a:lnTo>
                <a:lnTo>
                  <a:pt x="60" y="412"/>
                </a:lnTo>
                <a:lnTo>
                  <a:pt x="63" y="412"/>
                </a:lnTo>
                <a:lnTo>
                  <a:pt x="66" y="418"/>
                </a:lnTo>
                <a:lnTo>
                  <a:pt x="69" y="427"/>
                </a:lnTo>
                <a:lnTo>
                  <a:pt x="72" y="427"/>
                </a:lnTo>
                <a:lnTo>
                  <a:pt x="72" y="430"/>
                </a:lnTo>
                <a:lnTo>
                  <a:pt x="75" y="430"/>
                </a:lnTo>
                <a:lnTo>
                  <a:pt x="78" y="430"/>
                </a:lnTo>
                <a:lnTo>
                  <a:pt x="81" y="430"/>
                </a:lnTo>
                <a:lnTo>
                  <a:pt x="84" y="418"/>
                </a:lnTo>
                <a:lnTo>
                  <a:pt x="90" y="409"/>
                </a:lnTo>
                <a:lnTo>
                  <a:pt x="102" y="394"/>
                </a:lnTo>
                <a:lnTo>
                  <a:pt x="108" y="388"/>
                </a:lnTo>
                <a:lnTo>
                  <a:pt x="111" y="385"/>
                </a:lnTo>
                <a:lnTo>
                  <a:pt x="114" y="385"/>
                </a:lnTo>
                <a:lnTo>
                  <a:pt x="123" y="388"/>
                </a:lnTo>
                <a:lnTo>
                  <a:pt x="123" y="388"/>
                </a:lnTo>
                <a:lnTo>
                  <a:pt x="132" y="388"/>
                </a:lnTo>
                <a:lnTo>
                  <a:pt x="144" y="382"/>
                </a:lnTo>
                <a:lnTo>
                  <a:pt x="156" y="370"/>
                </a:lnTo>
                <a:lnTo>
                  <a:pt x="169" y="370"/>
                </a:lnTo>
                <a:lnTo>
                  <a:pt x="175" y="373"/>
                </a:lnTo>
                <a:lnTo>
                  <a:pt x="184" y="382"/>
                </a:lnTo>
                <a:lnTo>
                  <a:pt x="199" y="391"/>
                </a:lnTo>
                <a:lnTo>
                  <a:pt x="208" y="388"/>
                </a:lnTo>
                <a:lnTo>
                  <a:pt x="232" y="412"/>
                </a:lnTo>
                <a:lnTo>
                  <a:pt x="238" y="415"/>
                </a:lnTo>
                <a:lnTo>
                  <a:pt x="244" y="424"/>
                </a:lnTo>
                <a:lnTo>
                  <a:pt x="259" y="436"/>
                </a:lnTo>
                <a:lnTo>
                  <a:pt x="262" y="436"/>
                </a:lnTo>
                <a:lnTo>
                  <a:pt x="262" y="421"/>
                </a:lnTo>
                <a:lnTo>
                  <a:pt x="265" y="406"/>
                </a:lnTo>
                <a:lnTo>
                  <a:pt x="274" y="382"/>
                </a:lnTo>
                <a:lnTo>
                  <a:pt x="271" y="373"/>
                </a:lnTo>
                <a:lnTo>
                  <a:pt x="274" y="361"/>
                </a:lnTo>
                <a:lnTo>
                  <a:pt x="268" y="355"/>
                </a:lnTo>
                <a:lnTo>
                  <a:pt x="271" y="347"/>
                </a:lnTo>
                <a:lnTo>
                  <a:pt x="274" y="344"/>
                </a:lnTo>
                <a:lnTo>
                  <a:pt x="301" y="344"/>
                </a:lnTo>
                <a:lnTo>
                  <a:pt x="313" y="332"/>
                </a:lnTo>
                <a:lnTo>
                  <a:pt x="320" y="311"/>
                </a:lnTo>
                <a:lnTo>
                  <a:pt x="274" y="278"/>
                </a:lnTo>
                <a:lnTo>
                  <a:pt x="283" y="266"/>
                </a:lnTo>
                <a:lnTo>
                  <a:pt x="277" y="228"/>
                </a:lnTo>
                <a:lnTo>
                  <a:pt x="262" y="213"/>
                </a:lnTo>
                <a:lnTo>
                  <a:pt x="244" y="183"/>
                </a:lnTo>
                <a:lnTo>
                  <a:pt x="253" y="154"/>
                </a:lnTo>
                <a:lnTo>
                  <a:pt x="247" y="109"/>
                </a:lnTo>
                <a:lnTo>
                  <a:pt x="241" y="109"/>
                </a:lnTo>
                <a:lnTo>
                  <a:pt x="238" y="109"/>
                </a:lnTo>
                <a:lnTo>
                  <a:pt x="235" y="112"/>
                </a:lnTo>
                <a:lnTo>
                  <a:pt x="220" y="112"/>
                </a:lnTo>
                <a:lnTo>
                  <a:pt x="211" y="106"/>
                </a:lnTo>
                <a:lnTo>
                  <a:pt x="202" y="103"/>
                </a:lnTo>
                <a:lnTo>
                  <a:pt x="196" y="94"/>
                </a:lnTo>
                <a:lnTo>
                  <a:pt x="193" y="74"/>
                </a:lnTo>
                <a:lnTo>
                  <a:pt x="184" y="65"/>
                </a:lnTo>
                <a:lnTo>
                  <a:pt x="172" y="65"/>
                </a:lnTo>
                <a:lnTo>
                  <a:pt x="160" y="65"/>
                </a:lnTo>
                <a:lnTo>
                  <a:pt x="147" y="74"/>
                </a:lnTo>
                <a:lnTo>
                  <a:pt x="141" y="80"/>
                </a:lnTo>
                <a:lnTo>
                  <a:pt x="135" y="80"/>
                </a:lnTo>
                <a:lnTo>
                  <a:pt x="123" y="80"/>
                </a:lnTo>
                <a:lnTo>
                  <a:pt x="117" y="77"/>
                </a:lnTo>
                <a:lnTo>
                  <a:pt x="117" y="71"/>
                </a:lnTo>
                <a:lnTo>
                  <a:pt x="123" y="65"/>
                </a:lnTo>
                <a:lnTo>
                  <a:pt x="132" y="56"/>
                </a:lnTo>
                <a:lnTo>
                  <a:pt x="117" y="26"/>
                </a:lnTo>
                <a:lnTo>
                  <a:pt x="117" y="23"/>
                </a:lnTo>
                <a:lnTo>
                  <a:pt x="117" y="17"/>
                </a:lnTo>
                <a:lnTo>
                  <a:pt x="60" y="8"/>
                </a:lnTo>
                <a:lnTo>
                  <a:pt x="57" y="2"/>
                </a:lnTo>
                <a:lnTo>
                  <a:pt x="48" y="0"/>
                </a:lnTo>
                <a:lnTo>
                  <a:pt x="36" y="5"/>
                </a:lnTo>
                <a:lnTo>
                  <a:pt x="33" y="8"/>
                </a:lnTo>
                <a:lnTo>
                  <a:pt x="33" y="14"/>
                </a:lnTo>
                <a:lnTo>
                  <a:pt x="36" y="20"/>
                </a:lnTo>
                <a:lnTo>
                  <a:pt x="36" y="20"/>
                </a:lnTo>
                <a:lnTo>
                  <a:pt x="33" y="62"/>
                </a:lnTo>
                <a:lnTo>
                  <a:pt x="33" y="65"/>
                </a:lnTo>
                <a:lnTo>
                  <a:pt x="33" y="71"/>
                </a:lnTo>
                <a:lnTo>
                  <a:pt x="39" y="77"/>
                </a:lnTo>
                <a:lnTo>
                  <a:pt x="42" y="86"/>
                </a:lnTo>
                <a:lnTo>
                  <a:pt x="36" y="86"/>
                </a:lnTo>
                <a:lnTo>
                  <a:pt x="24" y="86"/>
                </a:lnTo>
                <a:lnTo>
                  <a:pt x="21" y="86"/>
                </a:lnTo>
                <a:lnTo>
                  <a:pt x="18" y="86"/>
                </a:lnTo>
                <a:lnTo>
                  <a:pt x="18" y="83"/>
                </a:lnTo>
                <a:lnTo>
                  <a:pt x="15" y="80"/>
                </a:lnTo>
                <a:lnTo>
                  <a:pt x="12" y="80"/>
                </a:lnTo>
                <a:lnTo>
                  <a:pt x="6" y="77"/>
                </a:lnTo>
                <a:lnTo>
                  <a:pt x="6" y="74"/>
                </a:lnTo>
                <a:lnTo>
                  <a:pt x="0" y="74"/>
                </a:lnTo>
                <a:lnTo>
                  <a:pt x="0" y="77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7" name="Freeform 160">
            <a:hlinkClick r:id="" action="ppaction://noaction"/>
            <a:extLst>
              <a:ext uri="{FF2B5EF4-FFF2-40B4-BE49-F238E27FC236}">
                <a16:creationId xmlns:a16="http://schemas.microsoft.com/office/drawing/2014/main" id="{69631ED1-3A43-C4AD-5861-42C72F0243D1}"/>
              </a:ext>
            </a:extLst>
          </p:cNvPr>
          <p:cNvSpPr>
            <a:spLocks/>
          </p:cNvSpPr>
          <p:nvPr/>
        </p:nvSpPr>
        <p:spPr bwMode="auto">
          <a:xfrm>
            <a:off x="1749572" y="3104966"/>
            <a:ext cx="896622" cy="1123601"/>
          </a:xfrm>
          <a:custGeom>
            <a:avLst/>
            <a:gdLst/>
            <a:ahLst/>
            <a:cxnLst>
              <a:cxn ang="0">
                <a:pos x="3" y="229"/>
              </a:cxn>
              <a:cxn ang="0">
                <a:pos x="6" y="261"/>
              </a:cxn>
              <a:cxn ang="0">
                <a:pos x="33" y="264"/>
              </a:cxn>
              <a:cxn ang="0">
                <a:pos x="45" y="279"/>
              </a:cxn>
              <a:cxn ang="0">
                <a:pos x="54" y="273"/>
              </a:cxn>
              <a:cxn ang="0">
                <a:pos x="63" y="294"/>
              </a:cxn>
              <a:cxn ang="0">
                <a:pos x="69" y="297"/>
              </a:cxn>
              <a:cxn ang="0">
                <a:pos x="72" y="291"/>
              </a:cxn>
              <a:cxn ang="0">
                <a:pos x="87" y="297"/>
              </a:cxn>
              <a:cxn ang="0">
                <a:pos x="93" y="282"/>
              </a:cxn>
              <a:cxn ang="0">
                <a:pos x="102" y="288"/>
              </a:cxn>
              <a:cxn ang="0">
                <a:pos x="108" y="297"/>
              </a:cxn>
              <a:cxn ang="0">
                <a:pos x="105" y="315"/>
              </a:cxn>
              <a:cxn ang="0">
                <a:pos x="147" y="333"/>
              </a:cxn>
              <a:cxn ang="0">
                <a:pos x="171" y="357"/>
              </a:cxn>
              <a:cxn ang="0">
                <a:pos x="210" y="375"/>
              </a:cxn>
              <a:cxn ang="0">
                <a:pos x="232" y="389"/>
              </a:cxn>
              <a:cxn ang="0">
                <a:pos x="238" y="407"/>
              </a:cxn>
              <a:cxn ang="0">
                <a:pos x="232" y="425"/>
              </a:cxn>
              <a:cxn ang="0">
                <a:pos x="232" y="455"/>
              </a:cxn>
              <a:cxn ang="0">
                <a:pos x="268" y="485"/>
              </a:cxn>
              <a:cxn ang="0">
                <a:pos x="331" y="547"/>
              </a:cxn>
              <a:cxn ang="0">
                <a:pos x="370" y="574"/>
              </a:cxn>
              <a:cxn ang="0">
                <a:pos x="424" y="642"/>
              </a:cxn>
              <a:cxn ang="0">
                <a:pos x="439" y="666"/>
              </a:cxn>
              <a:cxn ang="0">
                <a:pos x="458" y="687"/>
              </a:cxn>
              <a:cxn ang="0">
                <a:pos x="482" y="720"/>
              </a:cxn>
              <a:cxn ang="0">
                <a:pos x="494" y="753"/>
              </a:cxn>
              <a:cxn ang="0">
                <a:pos x="515" y="767"/>
              </a:cxn>
              <a:cxn ang="0">
                <a:pos x="527" y="779"/>
              </a:cxn>
              <a:cxn ang="0">
                <a:pos x="554" y="815"/>
              </a:cxn>
              <a:cxn ang="0">
                <a:pos x="572" y="830"/>
              </a:cxn>
              <a:cxn ang="0">
                <a:pos x="602" y="869"/>
              </a:cxn>
              <a:cxn ang="0">
                <a:pos x="614" y="881"/>
              </a:cxn>
              <a:cxn ang="0">
                <a:pos x="626" y="887"/>
              </a:cxn>
              <a:cxn ang="0">
                <a:pos x="635" y="866"/>
              </a:cxn>
              <a:cxn ang="0">
                <a:pos x="635" y="809"/>
              </a:cxn>
              <a:cxn ang="0">
                <a:pos x="663" y="773"/>
              </a:cxn>
              <a:cxn ang="0">
                <a:pos x="629" y="756"/>
              </a:cxn>
              <a:cxn ang="0">
                <a:pos x="608" y="714"/>
              </a:cxn>
              <a:cxn ang="0">
                <a:pos x="581" y="651"/>
              </a:cxn>
              <a:cxn ang="0">
                <a:pos x="557" y="562"/>
              </a:cxn>
              <a:cxn ang="0">
                <a:pos x="524" y="535"/>
              </a:cxn>
              <a:cxn ang="0">
                <a:pos x="485" y="544"/>
              </a:cxn>
              <a:cxn ang="0">
                <a:pos x="455" y="488"/>
              </a:cxn>
              <a:cxn ang="0">
                <a:pos x="418" y="443"/>
              </a:cxn>
              <a:cxn ang="0">
                <a:pos x="388" y="392"/>
              </a:cxn>
              <a:cxn ang="0">
                <a:pos x="394" y="324"/>
              </a:cxn>
              <a:cxn ang="0">
                <a:pos x="385" y="255"/>
              </a:cxn>
              <a:cxn ang="0">
                <a:pos x="349" y="196"/>
              </a:cxn>
              <a:cxn ang="0">
                <a:pos x="292" y="184"/>
              </a:cxn>
              <a:cxn ang="0">
                <a:pos x="274" y="127"/>
              </a:cxn>
              <a:cxn ang="0">
                <a:pos x="247" y="32"/>
              </a:cxn>
              <a:cxn ang="0">
                <a:pos x="198" y="2"/>
              </a:cxn>
              <a:cxn ang="0">
                <a:pos x="177" y="41"/>
              </a:cxn>
              <a:cxn ang="0">
                <a:pos x="48" y="142"/>
              </a:cxn>
              <a:cxn ang="0">
                <a:pos x="33" y="142"/>
              </a:cxn>
              <a:cxn ang="0">
                <a:pos x="3" y="196"/>
              </a:cxn>
            </a:cxnLst>
            <a:rect l="0" t="0" r="r" b="b"/>
            <a:pathLst>
              <a:path w="664" h="888">
                <a:moveTo>
                  <a:pt x="0" y="205"/>
                </a:moveTo>
                <a:lnTo>
                  <a:pt x="3" y="208"/>
                </a:lnTo>
                <a:lnTo>
                  <a:pt x="6" y="214"/>
                </a:lnTo>
                <a:lnTo>
                  <a:pt x="6" y="214"/>
                </a:lnTo>
                <a:lnTo>
                  <a:pt x="3" y="229"/>
                </a:lnTo>
                <a:lnTo>
                  <a:pt x="0" y="229"/>
                </a:lnTo>
                <a:lnTo>
                  <a:pt x="0" y="232"/>
                </a:lnTo>
                <a:lnTo>
                  <a:pt x="6" y="238"/>
                </a:lnTo>
                <a:lnTo>
                  <a:pt x="6" y="253"/>
                </a:lnTo>
                <a:lnTo>
                  <a:pt x="6" y="261"/>
                </a:lnTo>
                <a:lnTo>
                  <a:pt x="9" y="261"/>
                </a:lnTo>
                <a:lnTo>
                  <a:pt x="12" y="261"/>
                </a:lnTo>
                <a:lnTo>
                  <a:pt x="18" y="261"/>
                </a:lnTo>
                <a:lnTo>
                  <a:pt x="27" y="261"/>
                </a:lnTo>
                <a:lnTo>
                  <a:pt x="33" y="264"/>
                </a:lnTo>
                <a:lnTo>
                  <a:pt x="42" y="270"/>
                </a:lnTo>
                <a:lnTo>
                  <a:pt x="42" y="273"/>
                </a:lnTo>
                <a:lnTo>
                  <a:pt x="42" y="276"/>
                </a:lnTo>
                <a:lnTo>
                  <a:pt x="45" y="279"/>
                </a:lnTo>
                <a:lnTo>
                  <a:pt x="45" y="279"/>
                </a:lnTo>
                <a:lnTo>
                  <a:pt x="48" y="279"/>
                </a:lnTo>
                <a:lnTo>
                  <a:pt x="45" y="276"/>
                </a:lnTo>
                <a:lnTo>
                  <a:pt x="45" y="273"/>
                </a:lnTo>
                <a:lnTo>
                  <a:pt x="48" y="273"/>
                </a:lnTo>
                <a:lnTo>
                  <a:pt x="54" y="273"/>
                </a:lnTo>
                <a:lnTo>
                  <a:pt x="57" y="276"/>
                </a:lnTo>
                <a:lnTo>
                  <a:pt x="54" y="282"/>
                </a:lnTo>
                <a:lnTo>
                  <a:pt x="60" y="291"/>
                </a:lnTo>
                <a:lnTo>
                  <a:pt x="60" y="291"/>
                </a:lnTo>
                <a:lnTo>
                  <a:pt x="63" y="294"/>
                </a:lnTo>
                <a:lnTo>
                  <a:pt x="66" y="297"/>
                </a:lnTo>
                <a:lnTo>
                  <a:pt x="66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1"/>
                </a:lnTo>
                <a:lnTo>
                  <a:pt x="69" y="291"/>
                </a:lnTo>
                <a:lnTo>
                  <a:pt x="72" y="291"/>
                </a:lnTo>
                <a:lnTo>
                  <a:pt x="72" y="291"/>
                </a:lnTo>
                <a:lnTo>
                  <a:pt x="78" y="291"/>
                </a:lnTo>
                <a:lnTo>
                  <a:pt x="78" y="291"/>
                </a:lnTo>
                <a:lnTo>
                  <a:pt x="81" y="294"/>
                </a:lnTo>
                <a:lnTo>
                  <a:pt x="84" y="297"/>
                </a:lnTo>
                <a:lnTo>
                  <a:pt x="87" y="297"/>
                </a:lnTo>
                <a:lnTo>
                  <a:pt x="90" y="294"/>
                </a:lnTo>
                <a:lnTo>
                  <a:pt x="90" y="291"/>
                </a:lnTo>
                <a:lnTo>
                  <a:pt x="90" y="288"/>
                </a:lnTo>
                <a:lnTo>
                  <a:pt x="90" y="285"/>
                </a:lnTo>
                <a:lnTo>
                  <a:pt x="93" y="282"/>
                </a:lnTo>
                <a:lnTo>
                  <a:pt x="96" y="282"/>
                </a:lnTo>
                <a:lnTo>
                  <a:pt x="99" y="282"/>
                </a:lnTo>
                <a:lnTo>
                  <a:pt x="99" y="282"/>
                </a:lnTo>
                <a:lnTo>
                  <a:pt x="99" y="285"/>
                </a:lnTo>
                <a:lnTo>
                  <a:pt x="102" y="288"/>
                </a:lnTo>
                <a:lnTo>
                  <a:pt x="102" y="288"/>
                </a:lnTo>
                <a:lnTo>
                  <a:pt x="102" y="291"/>
                </a:lnTo>
                <a:lnTo>
                  <a:pt x="105" y="291"/>
                </a:lnTo>
                <a:lnTo>
                  <a:pt x="108" y="291"/>
                </a:lnTo>
                <a:lnTo>
                  <a:pt x="108" y="297"/>
                </a:lnTo>
                <a:lnTo>
                  <a:pt x="108" y="300"/>
                </a:lnTo>
                <a:lnTo>
                  <a:pt x="108" y="303"/>
                </a:lnTo>
                <a:lnTo>
                  <a:pt x="105" y="309"/>
                </a:lnTo>
                <a:lnTo>
                  <a:pt x="105" y="309"/>
                </a:lnTo>
                <a:lnTo>
                  <a:pt x="105" y="315"/>
                </a:lnTo>
                <a:lnTo>
                  <a:pt x="105" y="318"/>
                </a:lnTo>
                <a:lnTo>
                  <a:pt x="108" y="318"/>
                </a:lnTo>
                <a:lnTo>
                  <a:pt x="111" y="318"/>
                </a:lnTo>
                <a:lnTo>
                  <a:pt x="126" y="324"/>
                </a:lnTo>
                <a:lnTo>
                  <a:pt x="147" y="333"/>
                </a:lnTo>
                <a:lnTo>
                  <a:pt x="150" y="333"/>
                </a:lnTo>
                <a:lnTo>
                  <a:pt x="153" y="336"/>
                </a:lnTo>
                <a:lnTo>
                  <a:pt x="162" y="342"/>
                </a:lnTo>
                <a:lnTo>
                  <a:pt x="165" y="345"/>
                </a:lnTo>
                <a:lnTo>
                  <a:pt x="171" y="357"/>
                </a:lnTo>
                <a:lnTo>
                  <a:pt x="189" y="357"/>
                </a:lnTo>
                <a:lnTo>
                  <a:pt x="189" y="360"/>
                </a:lnTo>
                <a:lnTo>
                  <a:pt x="198" y="363"/>
                </a:lnTo>
                <a:lnTo>
                  <a:pt x="201" y="363"/>
                </a:lnTo>
                <a:lnTo>
                  <a:pt x="210" y="375"/>
                </a:lnTo>
                <a:lnTo>
                  <a:pt x="216" y="375"/>
                </a:lnTo>
                <a:lnTo>
                  <a:pt x="223" y="378"/>
                </a:lnTo>
                <a:lnTo>
                  <a:pt x="226" y="380"/>
                </a:lnTo>
                <a:lnTo>
                  <a:pt x="232" y="383"/>
                </a:lnTo>
                <a:lnTo>
                  <a:pt x="232" y="389"/>
                </a:lnTo>
                <a:lnTo>
                  <a:pt x="232" y="395"/>
                </a:lnTo>
                <a:lnTo>
                  <a:pt x="232" y="398"/>
                </a:lnTo>
                <a:lnTo>
                  <a:pt x="232" y="398"/>
                </a:lnTo>
                <a:lnTo>
                  <a:pt x="235" y="401"/>
                </a:lnTo>
                <a:lnTo>
                  <a:pt x="238" y="407"/>
                </a:lnTo>
                <a:lnTo>
                  <a:pt x="235" y="410"/>
                </a:lnTo>
                <a:lnTo>
                  <a:pt x="232" y="416"/>
                </a:lnTo>
                <a:lnTo>
                  <a:pt x="235" y="416"/>
                </a:lnTo>
                <a:lnTo>
                  <a:pt x="235" y="422"/>
                </a:lnTo>
                <a:lnTo>
                  <a:pt x="232" y="425"/>
                </a:lnTo>
                <a:lnTo>
                  <a:pt x="229" y="434"/>
                </a:lnTo>
                <a:lnTo>
                  <a:pt x="223" y="437"/>
                </a:lnTo>
                <a:lnTo>
                  <a:pt x="232" y="446"/>
                </a:lnTo>
                <a:lnTo>
                  <a:pt x="232" y="449"/>
                </a:lnTo>
                <a:lnTo>
                  <a:pt x="232" y="455"/>
                </a:lnTo>
                <a:lnTo>
                  <a:pt x="232" y="458"/>
                </a:lnTo>
                <a:lnTo>
                  <a:pt x="235" y="464"/>
                </a:lnTo>
                <a:lnTo>
                  <a:pt x="244" y="473"/>
                </a:lnTo>
                <a:lnTo>
                  <a:pt x="265" y="485"/>
                </a:lnTo>
                <a:lnTo>
                  <a:pt x="268" y="485"/>
                </a:lnTo>
                <a:lnTo>
                  <a:pt x="268" y="488"/>
                </a:lnTo>
                <a:lnTo>
                  <a:pt x="268" y="491"/>
                </a:lnTo>
                <a:lnTo>
                  <a:pt x="271" y="494"/>
                </a:lnTo>
                <a:lnTo>
                  <a:pt x="316" y="529"/>
                </a:lnTo>
                <a:lnTo>
                  <a:pt x="331" y="547"/>
                </a:lnTo>
                <a:lnTo>
                  <a:pt x="334" y="547"/>
                </a:lnTo>
                <a:lnTo>
                  <a:pt x="337" y="550"/>
                </a:lnTo>
                <a:lnTo>
                  <a:pt x="343" y="553"/>
                </a:lnTo>
                <a:lnTo>
                  <a:pt x="352" y="562"/>
                </a:lnTo>
                <a:lnTo>
                  <a:pt x="370" y="574"/>
                </a:lnTo>
                <a:lnTo>
                  <a:pt x="400" y="607"/>
                </a:lnTo>
                <a:lnTo>
                  <a:pt x="415" y="622"/>
                </a:lnTo>
                <a:lnTo>
                  <a:pt x="418" y="631"/>
                </a:lnTo>
                <a:lnTo>
                  <a:pt x="424" y="639"/>
                </a:lnTo>
                <a:lnTo>
                  <a:pt x="424" y="642"/>
                </a:lnTo>
                <a:lnTo>
                  <a:pt x="430" y="648"/>
                </a:lnTo>
                <a:lnTo>
                  <a:pt x="430" y="657"/>
                </a:lnTo>
                <a:lnTo>
                  <a:pt x="433" y="660"/>
                </a:lnTo>
                <a:lnTo>
                  <a:pt x="436" y="666"/>
                </a:lnTo>
                <a:lnTo>
                  <a:pt x="439" y="666"/>
                </a:lnTo>
                <a:lnTo>
                  <a:pt x="443" y="672"/>
                </a:lnTo>
                <a:lnTo>
                  <a:pt x="446" y="672"/>
                </a:lnTo>
                <a:lnTo>
                  <a:pt x="449" y="675"/>
                </a:lnTo>
                <a:lnTo>
                  <a:pt x="452" y="684"/>
                </a:lnTo>
                <a:lnTo>
                  <a:pt x="458" y="687"/>
                </a:lnTo>
                <a:lnTo>
                  <a:pt x="461" y="696"/>
                </a:lnTo>
                <a:lnTo>
                  <a:pt x="464" y="696"/>
                </a:lnTo>
                <a:lnTo>
                  <a:pt x="470" y="702"/>
                </a:lnTo>
                <a:lnTo>
                  <a:pt x="473" y="705"/>
                </a:lnTo>
                <a:lnTo>
                  <a:pt x="482" y="720"/>
                </a:lnTo>
                <a:lnTo>
                  <a:pt x="482" y="726"/>
                </a:lnTo>
                <a:lnTo>
                  <a:pt x="485" y="729"/>
                </a:lnTo>
                <a:lnTo>
                  <a:pt x="488" y="738"/>
                </a:lnTo>
                <a:lnTo>
                  <a:pt x="491" y="744"/>
                </a:lnTo>
                <a:lnTo>
                  <a:pt x="494" y="753"/>
                </a:lnTo>
                <a:lnTo>
                  <a:pt x="497" y="750"/>
                </a:lnTo>
                <a:lnTo>
                  <a:pt x="497" y="753"/>
                </a:lnTo>
                <a:lnTo>
                  <a:pt x="497" y="750"/>
                </a:lnTo>
                <a:lnTo>
                  <a:pt x="506" y="759"/>
                </a:lnTo>
                <a:lnTo>
                  <a:pt x="515" y="767"/>
                </a:lnTo>
                <a:lnTo>
                  <a:pt x="515" y="767"/>
                </a:lnTo>
                <a:lnTo>
                  <a:pt x="518" y="767"/>
                </a:lnTo>
                <a:lnTo>
                  <a:pt x="518" y="770"/>
                </a:lnTo>
                <a:lnTo>
                  <a:pt x="524" y="773"/>
                </a:lnTo>
                <a:lnTo>
                  <a:pt x="527" y="779"/>
                </a:lnTo>
                <a:lnTo>
                  <a:pt x="533" y="785"/>
                </a:lnTo>
                <a:lnTo>
                  <a:pt x="536" y="791"/>
                </a:lnTo>
                <a:lnTo>
                  <a:pt x="545" y="803"/>
                </a:lnTo>
                <a:lnTo>
                  <a:pt x="548" y="809"/>
                </a:lnTo>
                <a:lnTo>
                  <a:pt x="554" y="815"/>
                </a:lnTo>
                <a:lnTo>
                  <a:pt x="557" y="821"/>
                </a:lnTo>
                <a:lnTo>
                  <a:pt x="557" y="821"/>
                </a:lnTo>
                <a:lnTo>
                  <a:pt x="557" y="818"/>
                </a:lnTo>
                <a:lnTo>
                  <a:pt x="560" y="821"/>
                </a:lnTo>
                <a:lnTo>
                  <a:pt x="572" y="830"/>
                </a:lnTo>
                <a:lnTo>
                  <a:pt x="575" y="836"/>
                </a:lnTo>
                <a:lnTo>
                  <a:pt x="578" y="836"/>
                </a:lnTo>
                <a:lnTo>
                  <a:pt x="578" y="839"/>
                </a:lnTo>
                <a:lnTo>
                  <a:pt x="590" y="851"/>
                </a:lnTo>
                <a:lnTo>
                  <a:pt x="602" y="869"/>
                </a:lnTo>
                <a:lnTo>
                  <a:pt x="602" y="872"/>
                </a:lnTo>
                <a:lnTo>
                  <a:pt x="602" y="875"/>
                </a:lnTo>
                <a:lnTo>
                  <a:pt x="608" y="875"/>
                </a:lnTo>
                <a:lnTo>
                  <a:pt x="608" y="878"/>
                </a:lnTo>
                <a:lnTo>
                  <a:pt x="614" y="881"/>
                </a:lnTo>
                <a:lnTo>
                  <a:pt x="617" y="881"/>
                </a:lnTo>
                <a:lnTo>
                  <a:pt x="620" y="884"/>
                </a:lnTo>
                <a:lnTo>
                  <a:pt x="620" y="887"/>
                </a:lnTo>
                <a:lnTo>
                  <a:pt x="623" y="887"/>
                </a:lnTo>
                <a:lnTo>
                  <a:pt x="626" y="887"/>
                </a:lnTo>
                <a:lnTo>
                  <a:pt x="638" y="887"/>
                </a:lnTo>
                <a:lnTo>
                  <a:pt x="644" y="887"/>
                </a:lnTo>
                <a:lnTo>
                  <a:pt x="641" y="878"/>
                </a:lnTo>
                <a:lnTo>
                  <a:pt x="635" y="872"/>
                </a:lnTo>
                <a:lnTo>
                  <a:pt x="635" y="866"/>
                </a:lnTo>
                <a:lnTo>
                  <a:pt x="635" y="863"/>
                </a:lnTo>
                <a:lnTo>
                  <a:pt x="638" y="821"/>
                </a:lnTo>
                <a:lnTo>
                  <a:pt x="638" y="821"/>
                </a:lnTo>
                <a:lnTo>
                  <a:pt x="635" y="815"/>
                </a:lnTo>
                <a:lnTo>
                  <a:pt x="635" y="809"/>
                </a:lnTo>
                <a:lnTo>
                  <a:pt x="638" y="806"/>
                </a:lnTo>
                <a:lnTo>
                  <a:pt x="650" y="800"/>
                </a:lnTo>
                <a:lnTo>
                  <a:pt x="659" y="803"/>
                </a:lnTo>
                <a:lnTo>
                  <a:pt x="663" y="785"/>
                </a:lnTo>
                <a:lnTo>
                  <a:pt x="663" y="773"/>
                </a:lnTo>
                <a:lnTo>
                  <a:pt x="653" y="764"/>
                </a:lnTo>
                <a:lnTo>
                  <a:pt x="641" y="761"/>
                </a:lnTo>
                <a:lnTo>
                  <a:pt x="629" y="761"/>
                </a:lnTo>
                <a:lnTo>
                  <a:pt x="626" y="759"/>
                </a:lnTo>
                <a:lnTo>
                  <a:pt x="629" y="756"/>
                </a:lnTo>
                <a:lnTo>
                  <a:pt x="623" y="747"/>
                </a:lnTo>
                <a:lnTo>
                  <a:pt x="620" y="738"/>
                </a:lnTo>
                <a:lnTo>
                  <a:pt x="611" y="723"/>
                </a:lnTo>
                <a:lnTo>
                  <a:pt x="608" y="720"/>
                </a:lnTo>
                <a:lnTo>
                  <a:pt x="608" y="714"/>
                </a:lnTo>
                <a:lnTo>
                  <a:pt x="602" y="708"/>
                </a:lnTo>
                <a:lnTo>
                  <a:pt x="599" y="702"/>
                </a:lnTo>
                <a:lnTo>
                  <a:pt x="596" y="678"/>
                </a:lnTo>
                <a:lnTo>
                  <a:pt x="584" y="663"/>
                </a:lnTo>
                <a:lnTo>
                  <a:pt x="581" y="651"/>
                </a:lnTo>
                <a:lnTo>
                  <a:pt x="575" y="628"/>
                </a:lnTo>
                <a:lnTo>
                  <a:pt x="575" y="616"/>
                </a:lnTo>
                <a:lnTo>
                  <a:pt x="572" y="604"/>
                </a:lnTo>
                <a:lnTo>
                  <a:pt x="572" y="592"/>
                </a:lnTo>
                <a:lnTo>
                  <a:pt x="557" y="562"/>
                </a:lnTo>
                <a:lnTo>
                  <a:pt x="554" y="556"/>
                </a:lnTo>
                <a:lnTo>
                  <a:pt x="542" y="541"/>
                </a:lnTo>
                <a:lnTo>
                  <a:pt x="539" y="538"/>
                </a:lnTo>
                <a:lnTo>
                  <a:pt x="530" y="529"/>
                </a:lnTo>
                <a:lnTo>
                  <a:pt x="524" y="535"/>
                </a:lnTo>
                <a:lnTo>
                  <a:pt x="515" y="535"/>
                </a:lnTo>
                <a:lnTo>
                  <a:pt x="509" y="538"/>
                </a:lnTo>
                <a:lnTo>
                  <a:pt x="500" y="538"/>
                </a:lnTo>
                <a:lnTo>
                  <a:pt x="494" y="541"/>
                </a:lnTo>
                <a:lnTo>
                  <a:pt x="485" y="544"/>
                </a:lnTo>
                <a:lnTo>
                  <a:pt x="476" y="538"/>
                </a:lnTo>
                <a:lnTo>
                  <a:pt x="467" y="520"/>
                </a:lnTo>
                <a:lnTo>
                  <a:pt x="461" y="508"/>
                </a:lnTo>
                <a:lnTo>
                  <a:pt x="461" y="503"/>
                </a:lnTo>
                <a:lnTo>
                  <a:pt x="455" y="488"/>
                </a:lnTo>
                <a:lnTo>
                  <a:pt x="446" y="476"/>
                </a:lnTo>
                <a:lnTo>
                  <a:pt x="443" y="464"/>
                </a:lnTo>
                <a:lnTo>
                  <a:pt x="433" y="455"/>
                </a:lnTo>
                <a:lnTo>
                  <a:pt x="424" y="443"/>
                </a:lnTo>
                <a:lnTo>
                  <a:pt x="418" y="443"/>
                </a:lnTo>
                <a:lnTo>
                  <a:pt x="415" y="443"/>
                </a:lnTo>
                <a:lnTo>
                  <a:pt x="409" y="437"/>
                </a:lnTo>
                <a:lnTo>
                  <a:pt x="400" y="428"/>
                </a:lnTo>
                <a:lnTo>
                  <a:pt x="397" y="410"/>
                </a:lnTo>
                <a:lnTo>
                  <a:pt x="388" y="392"/>
                </a:lnTo>
                <a:lnTo>
                  <a:pt x="388" y="375"/>
                </a:lnTo>
                <a:lnTo>
                  <a:pt x="388" y="360"/>
                </a:lnTo>
                <a:lnTo>
                  <a:pt x="388" y="345"/>
                </a:lnTo>
                <a:lnTo>
                  <a:pt x="391" y="333"/>
                </a:lnTo>
                <a:lnTo>
                  <a:pt x="394" y="324"/>
                </a:lnTo>
                <a:lnTo>
                  <a:pt x="397" y="309"/>
                </a:lnTo>
                <a:lnTo>
                  <a:pt x="394" y="294"/>
                </a:lnTo>
                <a:lnTo>
                  <a:pt x="397" y="288"/>
                </a:lnTo>
                <a:lnTo>
                  <a:pt x="391" y="270"/>
                </a:lnTo>
                <a:lnTo>
                  <a:pt x="385" y="255"/>
                </a:lnTo>
                <a:lnTo>
                  <a:pt x="370" y="238"/>
                </a:lnTo>
                <a:lnTo>
                  <a:pt x="358" y="235"/>
                </a:lnTo>
                <a:lnTo>
                  <a:pt x="355" y="226"/>
                </a:lnTo>
                <a:lnTo>
                  <a:pt x="352" y="205"/>
                </a:lnTo>
                <a:lnTo>
                  <a:pt x="349" y="196"/>
                </a:lnTo>
                <a:lnTo>
                  <a:pt x="343" y="190"/>
                </a:lnTo>
                <a:lnTo>
                  <a:pt x="334" y="190"/>
                </a:lnTo>
                <a:lnTo>
                  <a:pt x="319" y="190"/>
                </a:lnTo>
                <a:lnTo>
                  <a:pt x="298" y="184"/>
                </a:lnTo>
                <a:lnTo>
                  <a:pt x="292" y="184"/>
                </a:lnTo>
                <a:lnTo>
                  <a:pt x="286" y="178"/>
                </a:lnTo>
                <a:lnTo>
                  <a:pt x="283" y="175"/>
                </a:lnTo>
                <a:lnTo>
                  <a:pt x="277" y="169"/>
                </a:lnTo>
                <a:lnTo>
                  <a:pt x="271" y="145"/>
                </a:lnTo>
                <a:lnTo>
                  <a:pt x="274" y="127"/>
                </a:lnTo>
                <a:lnTo>
                  <a:pt x="268" y="98"/>
                </a:lnTo>
                <a:lnTo>
                  <a:pt x="259" y="80"/>
                </a:lnTo>
                <a:lnTo>
                  <a:pt x="253" y="59"/>
                </a:lnTo>
                <a:lnTo>
                  <a:pt x="247" y="44"/>
                </a:lnTo>
                <a:lnTo>
                  <a:pt x="247" y="32"/>
                </a:lnTo>
                <a:lnTo>
                  <a:pt x="238" y="20"/>
                </a:lnTo>
                <a:lnTo>
                  <a:pt x="223" y="14"/>
                </a:lnTo>
                <a:lnTo>
                  <a:pt x="213" y="2"/>
                </a:lnTo>
                <a:lnTo>
                  <a:pt x="204" y="0"/>
                </a:lnTo>
                <a:lnTo>
                  <a:pt x="198" y="2"/>
                </a:lnTo>
                <a:lnTo>
                  <a:pt x="195" y="0"/>
                </a:lnTo>
                <a:lnTo>
                  <a:pt x="189" y="0"/>
                </a:lnTo>
                <a:lnTo>
                  <a:pt x="171" y="11"/>
                </a:lnTo>
                <a:lnTo>
                  <a:pt x="171" y="32"/>
                </a:lnTo>
                <a:lnTo>
                  <a:pt x="177" y="41"/>
                </a:lnTo>
                <a:lnTo>
                  <a:pt x="171" y="47"/>
                </a:lnTo>
                <a:lnTo>
                  <a:pt x="153" y="71"/>
                </a:lnTo>
                <a:lnTo>
                  <a:pt x="129" y="89"/>
                </a:lnTo>
                <a:lnTo>
                  <a:pt x="72" y="125"/>
                </a:lnTo>
                <a:lnTo>
                  <a:pt x="48" y="142"/>
                </a:lnTo>
                <a:lnTo>
                  <a:pt x="42" y="127"/>
                </a:lnTo>
                <a:lnTo>
                  <a:pt x="39" y="125"/>
                </a:lnTo>
                <a:lnTo>
                  <a:pt x="39" y="133"/>
                </a:lnTo>
                <a:lnTo>
                  <a:pt x="39" y="136"/>
                </a:lnTo>
                <a:lnTo>
                  <a:pt x="33" y="142"/>
                </a:lnTo>
                <a:lnTo>
                  <a:pt x="24" y="160"/>
                </a:lnTo>
                <a:lnTo>
                  <a:pt x="15" y="175"/>
                </a:lnTo>
                <a:lnTo>
                  <a:pt x="12" y="175"/>
                </a:lnTo>
                <a:lnTo>
                  <a:pt x="6" y="190"/>
                </a:lnTo>
                <a:lnTo>
                  <a:pt x="3" y="196"/>
                </a:lnTo>
                <a:lnTo>
                  <a:pt x="0" y="205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8" name="Freeform 161">
            <a:hlinkClick r:id="" action="ppaction://noaction"/>
            <a:extLst>
              <a:ext uri="{FF2B5EF4-FFF2-40B4-BE49-F238E27FC236}">
                <a16:creationId xmlns:a16="http://schemas.microsoft.com/office/drawing/2014/main" id="{8223797C-CE56-B465-B1F7-383F789E731D}"/>
              </a:ext>
            </a:extLst>
          </p:cNvPr>
          <p:cNvSpPr>
            <a:spLocks/>
          </p:cNvSpPr>
          <p:nvPr/>
        </p:nvSpPr>
        <p:spPr bwMode="auto">
          <a:xfrm>
            <a:off x="613480" y="1718635"/>
            <a:ext cx="1404800" cy="1580507"/>
          </a:xfrm>
          <a:custGeom>
            <a:avLst/>
            <a:gdLst/>
            <a:ahLst/>
            <a:cxnLst>
              <a:cxn ang="0">
                <a:pos x="1042" y="537"/>
              </a:cxn>
              <a:cxn ang="0">
                <a:pos x="1017" y="807"/>
              </a:cxn>
              <a:cxn ang="0">
                <a:pos x="990" y="875"/>
              </a:cxn>
              <a:cxn ang="0">
                <a:pos x="936" y="872"/>
              </a:cxn>
              <a:cxn ang="0">
                <a:pos x="939" y="926"/>
              </a:cxn>
              <a:cxn ang="0">
                <a:pos x="987" y="1003"/>
              </a:cxn>
              <a:cxn ang="0">
                <a:pos x="990" y="1086"/>
              </a:cxn>
              <a:cxn ang="0">
                <a:pos x="999" y="1175"/>
              </a:cxn>
              <a:cxn ang="0">
                <a:pos x="879" y="1193"/>
              </a:cxn>
              <a:cxn ang="0">
                <a:pos x="840" y="1166"/>
              </a:cxn>
              <a:cxn ang="0">
                <a:pos x="807" y="1163"/>
              </a:cxn>
              <a:cxn ang="0">
                <a:pos x="776" y="1104"/>
              </a:cxn>
              <a:cxn ang="0">
                <a:pos x="749" y="1083"/>
              </a:cxn>
              <a:cxn ang="0">
                <a:pos x="704" y="1059"/>
              </a:cxn>
              <a:cxn ang="0">
                <a:pos x="689" y="1039"/>
              </a:cxn>
              <a:cxn ang="0">
                <a:pos x="677" y="1027"/>
              </a:cxn>
              <a:cxn ang="0">
                <a:pos x="674" y="1003"/>
              </a:cxn>
              <a:cxn ang="0">
                <a:pos x="668" y="979"/>
              </a:cxn>
              <a:cxn ang="0">
                <a:pos x="674" y="956"/>
              </a:cxn>
              <a:cxn ang="0">
                <a:pos x="677" y="938"/>
              </a:cxn>
              <a:cxn ang="0">
                <a:pos x="644" y="923"/>
              </a:cxn>
              <a:cxn ang="0">
                <a:pos x="617" y="923"/>
              </a:cxn>
              <a:cxn ang="0">
                <a:pos x="608" y="911"/>
              </a:cxn>
              <a:cxn ang="0">
                <a:pos x="599" y="917"/>
              </a:cxn>
              <a:cxn ang="0">
                <a:pos x="593" y="911"/>
              </a:cxn>
              <a:cxn ang="0">
                <a:pos x="581" y="899"/>
              </a:cxn>
              <a:cxn ang="0">
                <a:pos x="566" y="884"/>
              </a:cxn>
              <a:cxn ang="0">
                <a:pos x="560" y="875"/>
              </a:cxn>
              <a:cxn ang="0">
                <a:pos x="551" y="855"/>
              </a:cxn>
              <a:cxn ang="0">
                <a:pos x="539" y="837"/>
              </a:cxn>
              <a:cxn ang="0">
                <a:pos x="502" y="810"/>
              </a:cxn>
              <a:cxn ang="0">
                <a:pos x="493" y="789"/>
              </a:cxn>
              <a:cxn ang="0">
                <a:pos x="469" y="760"/>
              </a:cxn>
              <a:cxn ang="0">
                <a:pos x="448" y="727"/>
              </a:cxn>
              <a:cxn ang="0">
                <a:pos x="436" y="703"/>
              </a:cxn>
              <a:cxn ang="0">
                <a:pos x="430" y="673"/>
              </a:cxn>
              <a:cxn ang="0">
                <a:pos x="418" y="641"/>
              </a:cxn>
              <a:cxn ang="0">
                <a:pos x="403" y="614"/>
              </a:cxn>
              <a:cxn ang="0">
                <a:pos x="388" y="590"/>
              </a:cxn>
              <a:cxn ang="0">
                <a:pos x="364" y="540"/>
              </a:cxn>
              <a:cxn ang="0">
                <a:pos x="352" y="501"/>
              </a:cxn>
              <a:cxn ang="0">
                <a:pos x="337" y="457"/>
              </a:cxn>
              <a:cxn ang="0">
                <a:pos x="307" y="383"/>
              </a:cxn>
              <a:cxn ang="0">
                <a:pos x="310" y="323"/>
              </a:cxn>
              <a:cxn ang="0">
                <a:pos x="322" y="299"/>
              </a:cxn>
              <a:cxn ang="0">
                <a:pos x="310" y="282"/>
              </a:cxn>
              <a:cxn ang="0">
                <a:pos x="258" y="261"/>
              </a:cxn>
              <a:cxn ang="0">
                <a:pos x="228" y="246"/>
              </a:cxn>
              <a:cxn ang="0">
                <a:pos x="222" y="213"/>
              </a:cxn>
              <a:cxn ang="0">
                <a:pos x="192" y="198"/>
              </a:cxn>
              <a:cxn ang="0">
                <a:pos x="177" y="198"/>
              </a:cxn>
              <a:cxn ang="0">
                <a:pos x="144" y="210"/>
              </a:cxn>
              <a:cxn ang="0">
                <a:pos x="114" y="187"/>
              </a:cxn>
              <a:cxn ang="0">
                <a:pos x="90" y="166"/>
              </a:cxn>
              <a:cxn ang="0">
                <a:pos x="63" y="154"/>
              </a:cxn>
              <a:cxn ang="0">
                <a:pos x="45" y="148"/>
              </a:cxn>
              <a:cxn ang="0">
                <a:pos x="6" y="109"/>
              </a:cxn>
              <a:cxn ang="0">
                <a:pos x="57" y="0"/>
              </a:cxn>
              <a:cxn ang="0">
                <a:pos x="743" y="290"/>
              </a:cxn>
            </a:cxnLst>
            <a:rect l="0" t="0" r="r" b="b"/>
            <a:pathLst>
              <a:path w="1043" h="1248">
                <a:moveTo>
                  <a:pt x="1005" y="305"/>
                </a:moveTo>
                <a:lnTo>
                  <a:pt x="993" y="326"/>
                </a:lnTo>
                <a:lnTo>
                  <a:pt x="1002" y="323"/>
                </a:lnTo>
                <a:lnTo>
                  <a:pt x="1005" y="356"/>
                </a:lnTo>
                <a:lnTo>
                  <a:pt x="1017" y="436"/>
                </a:lnTo>
                <a:lnTo>
                  <a:pt x="1035" y="478"/>
                </a:lnTo>
                <a:lnTo>
                  <a:pt x="1042" y="537"/>
                </a:lnTo>
                <a:lnTo>
                  <a:pt x="1026" y="668"/>
                </a:lnTo>
                <a:lnTo>
                  <a:pt x="1014" y="665"/>
                </a:lnTo>
                <a:lnTo>
                  <a:pt x="1017" y="691"/>
                </a:lnTo>
                <a:lnTo>
                  <a:pt x="1020" y="733"/>
                </a:lnTo>
                <a:lnTo>
                  <a:pt x="1026" y="768"/>
                </a:lnTo>
                <a:lnTo>
                  <a:pt x="1023" y="789"/>
                </a:lnTo>
                <a:lnTo>
                  <a:pt x="1017" y="807"/>
                </a:lnTo>
                <a:lnTo>
                  <a:pt x="1023" y="828"/>
                </a:lnTo>
                <a:lnTo>
                  <a:pt x="1023" y="843"/>
                </a:lnTo>
                <a:lnTo>
                  <a:pt x="1023" y="855"/>
                </a:lnTo>
                <a:lnTo>
                  <a:pt x="1026" y="866"/>
                </a:lnTo>
                <a:lnTo>
                  <a:pt x="1026" y="872"/>
                </a:lnTo>
                <a:lnTo>
                  <a:pt x="1008" y="884"/>
                </a:lnTo>
                <a:lnTo>
                  <a:pt x="990" y="875"/>
                </a:lnTo>
                <a:lnTo>
                  <a:pt x="981" y="872"/>
                </a:lnTo>
                <a:lnTo>
                  <a:pt x="960" y="875"/>
                </a:lnTo>
                <a:lnTo>
                  <a:pt x="951" y="872"/>
                </a:lnTo>
                <a:lnTo>
                  <a:pt x="945" y="869"/>
                </a:lnTo>
                <a:lnTo>
                  <a:pt x="942" y="866"/>
                </a:lnTo>
                <a:lnTo>
                  <a:pt x="939" y="869"/>
                </a:lnTo>
                <a:lnTo>
                  <a:pt x="936" y="872"/>
                </a:lnTo>
                <a:lnTo>
                  <a:pt x="927" y="875"/>
                </a:lnTo>
                <a:lnTo>
                  <a:pt x="924" y="881"/>
                </a:lnTo>
                <a:lnTo>
                  <a:pt x="927" y="887"/>
                </a:lnTo>
                <a:lnTo>
                  <a:pt x="924" y="896"/>
                </a:lnTo>
                <a:lnTo>
                  <a:pt x="933" y="914"/>
                </a:lnTo>
                <a:lnTo>
                  <a:pt x="936" y="920"/>
                </a:lnTo>
                <a:lnTo>
                  <a:pt x="939" y="926"/>
                </a:lnTo>
                <a:lnTo>
                  <a:pt x="945" y="929"/>
                </a:lnTo>
                <a:lnTo>
                  <a:pt x="951" y="932"/>
                </a:lnTo>
                <a:lnTo>
                  <a:pt x="954" y="941"/>
                </a:lnTo>
                <a:lnTo>
                  <a:pt x="966" y="967"/>
                </a:lnTo>
                <a:lnTo>
                  <a:pt x="984" y="988"/>
                </a:lnTo>
                <a:lnTo>
                  <a:pt x="984" y="1000"/>
                </a:lnTo>
                <a:lnTo>
                  <a:pt x="987" y="1003"/>
                </a:lnTo>
                <a:lnTo>
                  <a:pt x="999" y="1012"/>
                </a:lnTo>
                <a:lnTo>
                  <a:pt x="1002" y="1030"/>
                </a:lnTo>
                <a:lnTo>
                  <a:pt x="1008" y="1054"/>
                </a:lnTo>
                <a:lnTo>
                  <a:pt x="999" y="1059"/>
                </a:lnTo>
                <a:lnTo>
                  <a:pt x="990" y="1068"/>
                </a:lnTo>
                <a:lnTo>
                  <a:pt x="990" y="1074"/>
                </a:lnTo>
                <a:lnTo>
                  <a:pt x="990" y="1086"/>
                </a:lnTo>
                <a:lnTo>
                  <a:pt x="996" y="1098"/>
                </a:lnTo>
                <a:lnTo>
                  <a:pt x="1008" y="1104"/>
                </a:lnTo>
                <a:lnTo>
                  <a:pt x="1017" y="1116"/>
                </a:lnTo>
                <a:lnTo>
                  <a:pt x="1017" y="1137"/>
                </a:lnTo>
                <a:lnTo>
                  <a:pt x="1023" y="1146"/>
                </a:lnTo>
                <a:lnTo>
                  <a:pt x="1017" y="1151"/>
                </a:lnTo>
                <a:lnTo>
                  <a:pt x="999" y="1175"/>
                </a:lnTo>
                <a:lnTo>
                  <a:pt x="975" y="1193"/>
                </a:lnTo>
                <a:lnTo>
                  <a:pt x="918" y="1229"/>
                </a:lnTo>
                <a:lnTo>
                  <a:pt x="894" y="1247"/>
                </a:lnTo>
                <a:lnTo>
                  <a:pt x="888" y="1232"/>
                </a:lnTo>
                <a:lnTo>
                  <a:pt x="885" y="1229"/>
                </a:lnTo>
                <a:lnTo>
                  <a:pt x="885" y="1202"/>
                </a:lnTo>
                <a:lnTo>
                  <a:pt x="879" y="1193"/>
                </a:lnTo>
                <a:lnTo>
                  <a:pt x="876" y="1190"/>
                </a:lnTo>
                <a:lnTo>
                  <a:pt x="870" y="1184"/>
                </a:lnTo>
                <a:lnTo>
                  <a:pt x="867" y="1178"/>
                </a:lnTo>
                <a:lnTo>
                  <a:pt x="861" y="1172"/>
                </a:lnTo>
                <a:lnTo>
                  <a:pt x="849" y="1169"/>
                </a:lnTo>
                <a:lnTo>
                  <a:pt x="846" y="1169"/>
                </a:lnTo>
                <a:lnTo>
                  <a:pt x="840" y="1166"/>
                </a:lnTo>
                <a:lnTo>
                  <a:pt x="837" y="1163"/>
                </a:lnTo>
                <a:lnTo>
                  <a:pt x="831" y="1163"/>
                </a:lnTo>
                <a:lnTo>
                  <a:pt x="822" y="1163"/>
                </a:lnTo>
                <a:lnTo>
                  <a:pt x="819" y="1166"/>
                </a:lnTo>
                <a:lnTo>
                  <a:pt x="816" y="1166"/>
                </a:lnTo>
                <a:lnTo>
                  <a:pt x="813" y="1166"/>
                </a:lnTo>
                <a:lnTo>
                  <a:pt x="807" y="1163"/>
                </a:lnTo>
                <a:lnTo>
                  <a:pt x="804" y="1163"/>
                </a:lnTo>
                <a:lnTo>
                  <a:pt x="804" y="1160"/>
                </a:lnTo>
                <a:lnTo>
                  <a:pt x="798" y="1157"/>
                </a:lnTo>
                <a:lnTo>
                  <a:pt x="789" y="1149"/>
                </a:lnTo>
                <a:lnTo>
                  <a:pt x="783" y="1119"/>
                </a:lnTo>
                <a:lnTo>
                  <a:pt x="773" y="1104"/>
                </a:lnTo>
                <a:lnTo>
                  <a:pt x="776" y="1104"/>
                </a:lnTo>
                <a:lnTo>
                  <a:pt x="779" y="1101"/>
                </a:lnTo>
                <a:lnTo>
                  <a:pt x="779" y="1092"/>
                </a:lnTo>
                <a:lnTo>
                  <a:pt x="773" y="1086"/>
                </a:lnTo>
                <a:lnTo>
                  <a:pt x="767" y="1083"/>
                </a:lnTo>
                <a:lnTo>
                  <a:pt x="758" y="1086"/>
                </a:lnTo>
                <a:lnTo>
                  <a:pt x="752" y="1083"/>
                </a:lnTo>
                <a:lnTo>
                  <a:pt x="749" y="1083"/>
                </a:lnTo>
                <a:lnTo>
                  <a:pt x="743" y="1080"/>
                </a:lnTo>
                <a:lnTo>
                  <a:pt x="731" y="1074"/>
                </a:lnTo>
                <a:lnTo>
                  <a:pt x="722" y="1074"/>
                </a:lnTo>
                <a:lnTo>
                  <a:pt x="716" y="1071"/>
                </a:lnTo>
                <a:lnTo>
                  <a:pt x="716" y="1074"/>
                </a:lnTo>
                <a:lnTo>
                  <a:pt x="713" y="1068"/>
                </a:lnTo>
                <a:lnTo>
                  <a:pt x="704" y="1059"/>
                </a:lnTo>
                <a:lnTo>
                  <a:pt x="704" y="1056"/>
                </a:lnTo>
                <a:lnTo>
                  <a:pt x="698" y="1051"/>
                </a:lnTo>
                <a:lnTo>
                  <a:pt x="689" y="1045"/>
                </a:lnTo>
                <a:lnTo>
                  <a:pt x="683" y="1045"/>
                </a:lnTo>
                <a:lnTo>
                  <a:pt x="683" y="1042"/>
                </a:lnTo>
                <a:lnTo>
                  <a:pt x="683" y="1042"/>
                </a:lnTo>
                <a:lnTo>
                  <a:pt x="689" y="1039"/>
                </a:lnTo>
                <a:lnTo>
                  <a:pt x="689" y="1030"/>
                </a:lnTo>
                <a:lnTo>
                  <a:pt x="689" y="1030"/>
                </a:lnTo>
                <a:lnTo>
                  <a:pt x="686" y="1027"/>
                </a:lnTo>
                <a:lnTo>
                  <a:pt x="683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1"/>
                </a:lnTo>
                <a:lnTo>
                  <a:pt x="677" y="1018"/>
                </a:lnTo>
                <a:lnTo>
                  <a:pt x="677" y="1015"/>
                </a:lnTo>
                <a:lnTo>
                  <a:pt x="677" y="1015"/>
                </a:lnTo>
                <a:lnTo>
                  <a:pt x="674" y="1012"/>
                </a:lnTo>
                <a:lnTo>
                  <a:pt x="674" y="1015"/>
                </a:lnTo>
                <a:lnTo>
                  <a:pt x="674" y="1003"/>
                </a:lnTo>
                <a:lnTo>
                  <a:pt x="674" y="1000"/>
                </a:lnTo>
                <a:lnTo>
                  <a:pt x="674" y="991"/>
                </a:lnTo>
                <a:lnTo>
                  <a:pt x="671" y="988"/>
                </a:lnTo>
                <a:lnTo>
                  <a:pt x="668" y="985"/>
                </a:lnTo>
                <a:lnTo>
                  <a:pt x="668" y="985"/>
                </a:lnTo>
                <a:lnTo>
                  <a:pt x="668" y="982"/>
                </a:lnTo>
                <a:lnTo>
                  <a:pt x="668" y="979"/>
                </a:lnTo>
                <a:lnTo>
                  <a:pt x="668" y="973"/>
                </a:lnTo>
                <a:lnTo>
                  <a:pt x="671" y="967"/>
                </a:lnTo>
                <a:lnTo>
                  <a:pt x="671" y="973"/>
                </a:lnTo>
                <a:lnTo>
                  <a:pt x="674" y="970"/>
                </a:lnTo>
                <a:lnTo>
                  <a:pt x="674" y="967"/>
                </a:lnTo>
                <a:lnTo>
                  <a:pt x="674" y="959"/>
                </a:lnTo>
                <a:lnTo>
                  <a:pt x="674" y="956"/>
                </a:lnTo>
                <a:lnTo>
                  <a:pt x="674" y="950"/>
                </a:lnTo>
                <a:lnTo>
                  <a:pt x="674" y="950"/>
                </a:lnTo>
                <a:lnTo>
                  <a:pt x="674" y="941"/>
                </a:lnTo>
                <a:lnTo>
                  <a:pt x="674" y="941"/>
                </a:lnTo>
                <a:lnTo>
                  <a:pt x="677" y="941"/>
                </a:lnTo>
                <a:lnTo>
                  <a:pt x="677" y="941"/>
                </a:lnTo>
                <a:lnTo>
                  <a:pt x="677" y="938"/>
                </a:lnTo>
                <a:lnTo>
                  <a:pt x="674" y="938"/>
                </a:lnTo>
                <a:lnTo>
                  <a:pt x="674" y="935"/>
                </a:lnTo>
                <a:lnTo>
                  <a:pt x="668" y="929"/>
                </a:lnTo>
                <a:lnTo>
                  <a:pt x="665" y="929"/>
                </a:lnTo>
                <a:lnTo>
                  <a:pt x="665" y="929"/>
                </a:lnTo>
                <a:lnTo>
                  <a:pt x="656" y="926"/>
                </a:lnTo>
                <a:lnTo>
                  <a:pt x="644" y="923"/>
                </a:lnTo>
                <a:lnTo>
                  <a:pt x="635" y="923"/>
                </a:lnTo>
                <a:lnTo>
                  <a:pt x="632" y="926"/>
                </a:lnTo>
                <a:lnTo>
                  <a:pt x="632" y="929"/>
                </a:lnTo>
                <a:lnTo>
                  <a:pt x="632" y="929"/>
                </a:lnTo>
                <a:lnTo>
                  <a:pt x="617" y="926"/>
                </a:lnTo>
                <a:lnTo>
                  <a:pt x="614" y="923"/>
                </a:lnTo>
                <a:lnTo>
                  <a:pt x="617" y="923"/>
                </a:lnTo>
                <a:lnTo>
                  <a:pt x="620" y="920"/>
                </a:lnTo>
                <a:lnTo>
                  <a:pt x="620" y="920"/>
                </a:lnTo>
                <a:lnTo>
                  <a:pt x="614" y="920"/>
                </a:lnTo>
                <a:lnTo>
                  <a:pt x="614" y="917"/>
                </a:lnTo>
                <a:lnTo>
                  <a:pt x="614" y="914"/>
                </a:lnTo>
                <a:lnTo>
                  <a:pt x="611" y="911"/>
                </a:lnTo>
                <a:lnTo>
                  <a:pt x="608" y="911"/>
                </a:lnTo>
                <a:lnTo>
                  <a:pt x="602" y="914"/>
                </a:lnTo>
                <a:lnTo>
                  <a:pt x="602" y="917"/>
                </a:lnTo>
                <a:lnTo>
                  <a:pt x="602" y="917"/>
                </a:lnTo>
                <a:lnTo>
                  <a:pt x="602" y="914"/>
                </a:lnTo>
                <a:lnTo>
                  <a:pt x="599" y="914"/>
                </a:lnTo>
                <a:lnTo>
                  <a:pt x="602" y="917"/>
                </a:lnTo>
                <a:lnTo>
                  <a:pt x="599" y="917"/>
                </a:lnTo>
                <a:lnTo>
                  <a:pt x="596" y="917"/>
                </a:lnTo>
                <a:lnTo>
                  <a:pt x="596" y="917"/>
                </a:lnTo>
                <a:lnTo>
                  <a:pt x="593" y="917"/>
                </a:lnTo>
                <a:lnTo>
                  <a:pt x="593" y="914"/>
                </a:lnTo>
                <a:lnTo>
                  <a:pt x="596" y="914"/>
                </a:lnTo>
                <a:lnTo>
                  <a:pt x="593" y="911"/>
                </a:lnTo>
                <a:lnTo>
                  <a:pt x="593" y="911"/>
                </a:lnTo>
                <a:lnTo>
                  <a:pt x="590" y="911"/>
                </a:lnTo>
                <a:lnTo>
                  <a:pt x="593" y="908"/>
                </a:lnTo>
                <a:lnTo>
                  <a:pt x="590" y="908"/>
                </a:lnTo>
                <a:lnTo>
                  <a:pt x="587" y="905"/>
                </a:lnTo>
                <a:lnTo>
                  <a:pt x="587" y="905"/>
                </a:lnTo>
                <a:lnTo>
                  <a:pt x="584" y="902"/>
                </a:lnTo>
                <a:lnTo>
                  <a:pt x="581" y="899"/>
                </a:lnTo>
                <a:lnTo>
                  <a:pt x="578" y="899"/>
                </a:lnTo>
                <a:lnTo>
                  <a:pt x="575" y="893"/>
                </a:lnTo>
                <a:lnTo>
                  <a:pt x="572" y="893"/>
                </a:lnTo>
                <a:lnTo>
                  <a:pt x="572" y="890"/>
                </a:lnTo>
                <a:lnTo>
                  <a:pt x="569" y="893"/>
                </a:lnTo>
                <a:lnTo>
                  <a:pt x="569" y="890"/>
                </a:lnTo>
                <a:lnTo>
                  <a:pt x="566" y="884"/>
                </a:lnTo>
                <a:lnTo>
                  <a:pt x="566" y="884"/>
                </a:lnTo>
                <a:lnTo>
                  <a:pt x="566" y="881"/>
                </a:lnTo>
                <a:lnTo>
                  <a:pt x="566" y="881"/>
                </a:lnTo>
                <a:lnTo>
                  <a:pt x="566" y="878"/>
                </a:lnTo>
                <a:lnTo>
                  <a:pt x="566" y="875"/>
                </a:lnTo>
                <a:lnTo>
                  <a:pt x="563" y="875"/>
                </a:lnTo>
                <a:lnTo>
                  <a:pt x="560" y="875"/>
                </a:lnTo>
                <a:lnTo>
                  <a:pt x="560" y="872"/>
                </a:lnTo>
                <a:lnTo>
                  <a:pt x="560" y="872"/>
                </a:lnTo>
                <a:lnTo>
                  <a:pt x="560" y="866"/>
                </a:lnTo>
                <a:lnTo>
                  <a:pt x="557" y="861"/>
                </a:lnTo>
                <a:lnTo>
                  <a:pt x="551" y="861"/>
                </a:lnTo>
                <a:lnTo>
                  <a:pt x="551" y="858"/>
                </a:lnTo>
                <a:lnTo>
                  <a:pt x="551" y="855"/>
                </a:lnTo>
                <a:lnTo>
                  <a:pt x="551" y="855"/>
                </a:lnTo>
                <a:lnTo>
                  <a:pt x="548" y="849"/>
                </a:lnTo>
                <a:lnTo>
                  <a:pt x="545" y="846"/>
                </a:lnTo>
                <a:lnTo>
                  <a:pt x="542" y="846"/>
                </a:lnTo>
                <a:lnTo>
                  <a:pt x="542" y="843"/>
                </a:lnTo>
                <a:lnTo>
                  <a:pt x="539" y="840"/>
                </a:lnTo>
                <a:lnTo>
                  <a:pt x="539" y="837"/>
                </a:lnTo>
                <a:lnTo>
                  <a:pt x="539" y="831"/>
                </a:lnTo>
                <a:lnTo>
                  <a:pt x="539" y="831"/>
                </a:lnTo>
                <a:lnTo>
                  <a:pt x="533" y="828"/>
                </a:lnTo>
                <a:lnTo>
                  <a:pt x="530" y="822"/>
                </a:lnTo>
                <a:lnTo>
                  <a:pt x="524" y="822"/>
                </a:lnTo>
                <a:lnTo>
                  <a:pt x="508" y="813"/>
                </a:lnTo>
                <a:lnTo>
                  <a:pt x="502" y="810"/>
                </a:lnTo>
                <a:lnTo>
                  <a:pt x="499" y="810"/>
                </a:lnTo>
                <a:lnTo>
                  <a:pt x="499" y="807"/>
                </a:lnTo>
                <a:lnTo>
                  <a:pt x="499" y="804"/>
                </a:lnTo>
                <a:lnTo>
                  <a:pt x="496" y="801"/>
                </a:lnTo>
                <a:lnTo>
                  <a:pt x="496" y="795"/>
                </a:lnTo>
                <a:lnTo>
                  <a:pt x="493" y="789"/>
                </a:lnTo>
                <a:lnTo>
                  <a:pt x="493" y="789"/>
                </a:lnTo>
                <a:lnTo>
                  <a:pt x="493" y="783"/>
                </a:lnTo>
                <a:lnTo>
                  <a:pt x="487" y="780"/>
                </a:lnTo>
                <a:lnTo>
                  <a:pt x="478" y="771"/>
                </a:lnTo>
                <a:lnTo>
                  <a:pt x="475" y="766"/>
                </a:lnTo>
                <a:lnTo>
                  <a:pt x="472" y="763"/>
                </a:lnTo>
                <a:lnTo>
                  <a:pt x="469" y="763"/>
                </a:lnTo>
                <a:lnTo>
                  <a:pt x="469" y="760"/>
                </a:lnTo>
                <a:lnTo>
                  <a:pt x="466" y="757"/>
                </a:lnTo>
                <a:lnTo>
                  <a:pt x="466" y="754"/>
                </a:lnTo>
                <a:lnTo>
                  <a:pt x="463" y="751"/>
                </a:lnTo>
                <a:lnTo>
                  <a:pt x="466" y="751"/>
                </a:lnTo>
                <a:lnTo>
                  <a:pt x="463" y="736"/>
                </a:lnTo>
                <a:lnTo>
                  <a:pt x="451" y="730"/>
                </a:lnTo>
                <a:lnTo>
                  <a:pt x="448" y="727"/>
                </a:lnTo>
                <a:lnTo>
                  <a:pt x="445" y="718"/>
                </a:lnTo>
                <a:lnTo>
                  <a:pt x="442" y="712"/>
                </a:lnTo>
                <a:lnTo>
                  <a:pt x="439" y="712"/>
                </a:lnTo>
                <a:lnTo>
                  <a:pt x="430" y="709"/>
                </a:lnTo>
                <a:lnTo>
                  <a:pt x="430" y="709"/>
                </a:lnTo>
                <a:lnTo>
                  <a:pt x="433" y="706"/>
                </a:lnTo>
                <a:lnTo>
                  <a:pt x="436" y="703"/>
                </a:lnTo>
                <a:lnTo>
                  <a:pt x="430" y="697"/>
                </a:lnTo>
                <a:lnTo>
                  <a:pt x="433" y="691"/>
                </a:lnTo>
                <a:lnTo>
                  <a:pt x="430" y="688"/>
                </a:lnTo>
                <a:lnTo>
                  <a:pt x="433" y="685"/>
                </a:lnTo>
                <a:lnTo>
                  <a:pt x="433" y="682"/>
                </a:lnTo>
                <a:lnTo>
                  <a:pt x="430" y="673"/>
                </a:lnTo>
                <a:lnTo>
                  <a:pt x="430" y="673"/>
                </a:lnTo>
                <a:lnTo>
                  <a:pt x="427" y="668"/>
                </a:lnTo>
                <a:lnTo>
                  <a:pt x="424" y="668"/>
                </a:lnTo>
                <a:lnTo>
                  <a:pt x="430" y="659"/>
                </a:lnTo>
                <a:lnTo>
                  <a:pt x="427" y="653"/>
                </a:lnTo>
                <a:lnTo>
                  <a:pt x="427" y="647"/>
                </a:lnTo>
                <a:lnTo>
                  <a:pt x="421" y="641"/>
                </a:lnTo>
                <a:lnTo>
                  <a:pt x="418" y="641"/>
                </a:lnTo>
                <a:lnTo>
                  <a:pt x="409" y="644"/>
                </a:lnTo>
                <a:lnTo>
                  <a:pt x="409" y="647"/>
                </a:lnTo>
                <a:lnTo>
                  <a:pt x="403" y="641"/>
                </a:lnTo>
                <a:lnTo>
                  <a:pt x="397" y="638"/>
                </a:lnTo>
                <a:lnTo>
                  <a:pt x="397" y="635"/>
                </a:lnTo>
                <a:lnTo>
                  <a:pt x="394" y="629"/>
                </a:lnTo>
                <a:lnTo>
                  <a:pt x="403" y="614"/>
                </a:lnTo>
                <a:lnTo>
                  <a:pt x="403" y="608"/>
                </a:lnTo>
                <a:lnTo>
                  <a:pt x="403" y="608"/>
                </a:lnTo>
                <a:lnTo>
                  <a:pt x="400" y="608"/>
                </a:lnTo>
                <a:lnTo>
                  <a:pt x="394" y="602"/>
                </a:lnTo>
                <a:lnTo>
                  <a:pt x="394" y="596"/>
                </a:lnTo>
                <a:lnTo>
                  <a:pt x="391" y="590"/>
                </a:lnTo>
                <a:lnTo>
                  <a:pt x="388" y="590"/>
                </a:lnTo>
                <a:lnTo>
                  <a:pt x="385" y="584"/>
                </a:lnTo>
                <a:lnTo>
                  <a:pt x="385" y="584"/>
                </a:lnTo>
                <a:lnTo>
                  <a:pt x="382" y="573"/>
                </a:lnTo>
                <a:lnTo>
                  <a:pt x="379" y="567"/>
                </a:lnTo>
                <a:lnTo>
                  <a:pt x="376" y="567"/>
                </a:lnTo>
                <a:lnTo>
                  <a:pt x="370" y="549"/>
                </a:lnTo>
                <a:lnTo>
                  <a:pt x="364" y="540"/>
                </a:lnTo>
                <a:lnTo>
                  <a:pt x="364" y="531"/>
                </a:lnTo>
                <a:lnTo>
                  <a:pt x="361" y="528"/>
                </a:lnTo>
                <a:lnTo>
                  <a:pt x="358" y="528"/>
                </a:lnTo>
                <a:lnTo>
                  <a:pt x="358" y="525"/>
                </a:lnTo>
                <a:lnTo>
                  <a:pt x="352" y="528"/>
                </a:lnTo>
                <a:lnTo>
                  <a:pt x="349" y="525"/>
                </a:lnTo>
                <a:lnTo>
                  <a:pt x="352" y="501"/>
                </a:lnTo>
                <a:lnTo>
                  <a:pt x="349" y="498"/>
                </a:lnTo>
                <a:lnTo>
                  <a:pt x="352" y="478"/>
                </a:lnTo>
                <a:lnTo>
                  <a:pt x="349" y="466"/>
                </a:lnTo>
                <a:lnTo>
                  <a:pt x="346" y="460"/>
                </a:lnTo>
                <a:lnTo>
                  <a:pt x="340" y="457"/>
                </a:lnTo>
                <a:lnTo>
                  <a:pt x="340" y="457"/>
                </a:lnTo>
                <a:lnTo>
                  <a:pt x="337" y="457"/>
                </a:lnTo>
                <a:lnTo>
                  <a:pt x="337" y="457"/>
                </a:lnTo>
                <a:lnTo>
                  <a:pt x="340" y="448"/>
                </a:lnTo>
                <a:lnTo>
                  <a:pt x="340" y="436"/>
                </a:lnTo>
                <a:lnTo>
                  <a:pt x="334" y="421"/>
                </a:lnTo>
                <a:lnTo>
                  <a:pt x="322" y="406"/>
                </a:lnTo>
                <a:lnTo>
                  <a:pt x="319" y="406"/>
                </a:lnTo>
                <a:lnTo>
                  <a:pt x="307" y="383"/>
                </a:lnTo>
                <a:lnTo>
                  <a:pt x="304" y="374"/>
                </a:lnTo>
                <a:lnTo>
                  <a:pt x="304" y="362"/>
                </a:lnTo>
                <a:lnTo>
                  <a:pt x="301" y="353"/>
                </a:lnTo>
                <a:lnTo>
                  <a:pt x="304" y="350"/>
                </a:lnTo>
                <a:lnTo>
                  <a:pt x="307" y="341"/>
                </a:lnTo>
                <a:lnTo>
                  <a:pt x="310" y="326"/>
                </a:lnTo>
                <a:lnTo>
                  <a:pt x="310" y="323"/>
                </a:lnTo>
                <a:lnTo>
                  <a:pt x="310" y="317"/>
                </a:lnTo>
                <a:lnTo>
                  <a:pt x="307" y="308"/>
                </a:lnTo>
                <a:lnTo>
                  <a:pt x="307" y="305"/>
                </a:lnTo>
                <a:lnTo>
                  <a:pt x="307" y="308"/>
                </a:lnTo>
                <a:lnTo>
                  <a:pt x="319" y="302"/>
                </a:lnTo>
                <a:lnTo>
                  <a:pt x="319" y="302"/>
                </a:lnTo>
                <a:lnTo>
                  <a:pt x="322" y="299"/>
                </a:lnTo>
                <a:lnTo>
                  <a:pt x="319" y="296"/>
                </a:lnTo>
                <a:lnTo>
                  <a:pt x="322" y="290"/>
                </a:lnTo>
                <a:lnTo>
                  <a:pt x="319" y="285"/>
                </a:lnTo>
                <a:lnTo>
                  <a:pt x="319" y="285"/>
                </a:lnTo>
                <a:lnTo>
                  <a:pt x="319" y="285"/>
                </a:lnTo>
                <a:lnTo>
                  <a:pt x="316" y="285"/>
                </a:lnTo>
                <a:lnTo>
                  <a:pt x="310" y="282"/>
                </a:lnTo>
                <a:lnTo>
                  <a:pt x="310" y="282"/>
                </a:lnTo>
                <a:lnTo>
                  <a:pt x="298" y="276"/>
                </a:lnTo>
                <a:lnTo>
                  <a:pt x="295" y="273"/>
                </a:lnTo>
                <a:lnTo>
                  <a:pt x="292" y="273"/>
                </a:lnTo>
                <a:lnTo>
                  <a:pt x="283" y="270"/>
                </a:lnTo>
                <a:lnTo>
                  <a:pt x="268" y="264"/>
                </a:lnTo>
                <a:lnTo>
                  <a:pt x="258" y="261"/>
                </a:lnTo>
                <a:lnTo>
                  <a:pt x="258" y="261"/>
                </a:lnTo>
                <a:lnTo>
                  <a:pt x="240" y="255"/>
                </a:lnTo>
                <a:lnTo>
                  <a:pt x="240" y="255"/>
                </a:lnTo>
                <a:lnTo>
                  <a:pt x="237" y="252"/>
                </a:lnTo>
                <a:lnTo>
                  <a:pt x="228" y="252"/>
                </a:lnTo>
                <a:lnTo>
                  <a:pt x="228" y="246"/>
                </a:lnTo>
                <a:lnTo>
                  <a:pt x="228" y="246"/>
                </a:lnTo>
                <a:lnTo>
                  <a:pt x="231" y="240"/>
                </a:lnTo>
                <a:lnTo>
                  <a:pt x="231" y="237"/>
                </a:lnTo>
                <a:lnTo>
                  <a:pt x="228" y="231"/>
                </a:lnTo>
                <a:lnTo>
                  <a:pt x="231" y="225"/>
                </a:lnTo>
                <a:lnTo>
                  <a:pt x="228" y="219"/>
                </a:lnTo>
                <a:lnTo>
                  <a:pt x="222" y="216"/>
                </a:lnTo>
                <a:lnTo>
                  <a:pt x="222" y="213"/>
                </a:lnTo>
                <a:lnTo>
                  <a:pt x="210" y="207"/>
                </a:lnTo>
                <a:lnTo>
                  <a:pt x="207" y="207"/>
                </a:lnTo>
                <a:lnTo>
                  <a:pt x="207" y="204"/>
                </a:lnTo>
                <a:lnTo>
                  <a:pt x="201" y="204"/>
                </a:lnTo>
                <a:lnTo>
                  <a:pt x="198" y="201"/>
                </a:lnTo>
                <a:lnTo>
                  <a:pt x="195" y="198"/>
                </a:lnTo>
                <a:lnTo>
                  <a:pt x="192" y="198"/>
                </a:lnTo>
                <a:lnTo>
                  <a:pt x="192" y="198"/>
                </a:lnTo>
                <a:lnTo>
                  <a:pt x="189" y="198"/>
                </a:lnTo>
                <a:lnTo>
                  <a:pt x="189" y="195"/>
                </a:lnTo>
                <a:lnTo>
                  <a:pt x="186" y="195"/>
                </a:lnTo>
                <a:lnTo>
                  <a:pt x="183" y="195"/>
                </a:lnTo>
                <a:lnTo>
                  <a:pt x="180" y="198"/>
                </a:lnTo>
                <a:lnTo>
                  <a:pt x="177" y="198"/>
                </a:lnTo>
                <a:lnTo>
                  <a:pt x="174" y="198"/>
                </a:lnTo>
                <a:lnTo>
                  <a:pt x="174" y="198"/>
                </a:lnTo>
                <a:lnTo>
                  <a:pt x="168" y="198"/>
                </a:lnTo>
                <a:lnTo>
                  <a:pt x="156" y="201"/>
                </a:lnTo>
                <a:lnTo>
                  <a:pt x="156" y="207"/>
                </a:lnTo>
                <a:lnTo>
                  <a:pt x="153" y="210"/>
                </a:lnTo>
                <a:lnTo>
                  <a:pt x="144" y="210"/>
                </a:lnTo>
                <a:lnTo>
                  <a:pt x="138" y="207"/>
                </a:lnTo>
                <a:lnTo>
                  <a:pt x="132" y="201"/>
                </a:lnTo>
                <a:lnTo>
                  <a:pt x="126" y="198"/>
                </a:lnTo>
                <a:lnTo>
                  <a:pt x="123" y="198"/>
                </a:lnTo>
                <a:lnTo>
                  <a:pt x="120" y="192"/>
                </a:lnTo>
                <a:lnTo>
                  <a:pt x="120" y="190"/>
                </a:lnTo>
                <a:lnTo>
                  <a:pt x="114" y="187"/>
                </a:lnTo>
                <a:lnTo>
                  <a:pt x="102" y="181"/>
                </a:lnTo>
                <a:lnTo>
                  <a:pt x="102" y="178"/>
                </a:lnTo>
                <a:lnTo>
                  <a:pt x="99" y="175"/>
                </a:lnTo>
                <a:lnTo>
                  <a:pt x="93" y="172"/>
                </a:lnTo>
                <a:lnTo>
                  <a:pt x="93" y="172"/>
                </a:lnTo>
                <a:lnTo>
                  <a:pt x="93" y="169"/>
                </a:lnTo>
                <a:lnTo>
                  <a:pt x="90" y="166"/>
                </a:lnTo>
                <a:lnTo>
                  <a:pt x="87" y="163"/>
                </a:lnTo>
                <a:lnTo>
                  <a:pt x="87" y="163"/>
                </a:lnTo>
                <a:lnTo>
                  <a:pt x="81" y="157"/>
                </a:lnTo>
                <a:lnTo>
                  <a:pt x="78" y="154"/>
                </a:lnTo>
                <a:lnTo>
                  <a:pt x="72" y="154"/>
                </a:lnTo>
                <a:lnTo>
                  <a:pt x="66" y="154"/>
                </a:lnTo>
                <a:lnTo>
                  <a:pt x="63" y="154"/>
                </a:lnTo>
                <a:lnTo>
                  <a:pt x="57" y="148"/>
                </a:lnTo>
                <a:lnTo>
                  <a:pt x="54" y="142"/>
                </a:lnTo>
                <a:lnTo>
                  <a:pt x="51" y="139"/>
                </a:lnTo>
                <a:lnTo>
                  <a:pt x="48" y="139"/>
                </a:lnTo>
                <a:lnTo>
                  <a:pt x="45" y="139"/>
                </a:lnTo>
                <a:lnTo>
                  <a:pt x="42" y="145"/>
                </a:lnTo>
                <a:lnTo>
                  <a:pt x="45" y="148"/>
                </a:lnTo>
                <a:lnTo>
                  <a:pt x="42" y="151"/>
                </a:lnTo>
                <a:lnTo>
                  <a:pt x="33" y="148"/>
                </a:lnTo>
                <a:lnTo>
                  <a:pt x="30" y="139"/>
                </a:lnTo>
                <a:lnTo>
                  <a:pt x="15" y="124"/>
                </a:lnTo>
                <a:lnTo>
                  <a:pt x="9" y="121"/>
                </a:lnTo>
                <a:lnTo>
                  <a:pt x="0" y="109"/>
                </a:lnTo>
                <a:lnTo>
                  <a:pt x="6" y="109"/>
                </a:lnTo>
                <a:lnTo>
                  <a:pt x="9" y="100"/>
                </a:lnTo>
                <a:lnTo>
                  <a:pt x="9" y="68"/>
                </a:lnTo>
                <a:lnTo>
                  <a:pt x="12" y="65"/>
                </a:lnTo>
                <a:lnTo>
                  <a:pt x="18" y="65"/>
                </a:lnTo>
                <a:lnTo>
                  <a:pt x="21" y="44"/>
                </a:lnTo>
                <a:lnTo>
                  <a:pt x="36" y="20"/>
                </a:lnTo>
                <a:lnTo>
                  <a:pt x="57" y="0"/>
                </a:lnTo>
                <a:lnTo>
                  <a:pt x="81" y="26"/>
                </a:lnTo>
                <a:lnTo>
                  <a:pt x="289" y="124"/>
                </a:lnTo>
                <a:lnTo>
                  <a:pt x="578" y="252"/>
                </a:lnTo>
                <a:lnTo>
                  <a:pt x="599" y="261"/>
                </a:lnTo>
                <a:lnTo>
                  <a:pt x="605" y="264"/>
                </a:lnTo>
                <a:lnTo>
                  <a:pt x="644" y="282"/>
                </a:lnTo>
                <a:lnTo>
                  <a:pt x="743" y="290"/>
                </a:lnTo>
                <a:lnTo>
                  <a:pt x="975" y="302"/>
                </a:lnTo>
                <a:lnTo>
                  <a:pt x="1005" y="305"/>
                </a:lnTo>
              </a:path>
            </a:pathLst>
          </a:custGeom>
          <a:solidFill>
            <a:srgbClr val="DB7014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9" name="Freeform 139">
            <a:hlinkClick r:id="" action="ppaction://noaction"/>
            <a:extLst>
              <a:ext uri="{FF2B5EF4-FFF2-40B4-BE49-F238E27FC236}">
                <a16:creationId xmlns:a16="http://schemas.microsoft.com/office/drawing/2014/main" id="{1ED58515-5BA1-DF5C-8C91-1984F4545377}"/>
              </a:ext>
            </a:extLst>
          </p:cNvPr>
          <p:cNvSpPr>
            <a:spLocks/>
          </p:cNvSpPr>
          <p:nvPr/>
        </p:nvSpPr>
        <p:spPr bwMode="auto">
          <a:xfrm>
            <a:off x="4141494" y="4661018"/>
            <a:ext cx="547162" cy="688576"/>
          </a:xfrm>
          <a:custGeom>
            <a:avLst/>
            <a:gdLst/>
            <a:ahLst/>
            <a:cxnLst>
              <a:cxn ang="0">
                <a:pos x="24" y="448"/>
              </a:cxn>
              <a:cxn ang="0">
                <a:pos x="48" y="430"/>
              </a:cxn>
              <a:cxn ang="0">
                <a:pos x="69" y="424"/>
              </a:cxn>
              <a:cxn ang="0">
                <a:pos x="75" y="406"/>
              </a:cxn>
              <a:cxn ang="0">
                <a:pos x="78" y="391"/>
              </a:cxn>
              <a:cxn ang="0">
                <a:pos x="78" y="367"/>
              </a:cxn>
              <a:cxn ang="0">
                <a:pos x="81" y="341"/>
              </a:cxn>
              <a:cxn ang="0">
                <a:pos x="87" y="290"/>
              </a:cxn>
              <a:cxn ang="0">
                <a:pos x="108" y="249"/>
              </a:cxn>
              <a:cxn ang="0">
                <a:pos x="126" y="275"/>
              </a:cxn>
              <a:cxn ang="0">
                <a:pos x="156" y="305"/>
              </a:cxn>
              <a:cxn ang="0">
                <a:pos x="186" y="299"/>
              </a:cxn>
              <a:cxn ang="0">
                <a:pos x="210" y="305"/>
              </a:cxn>
              <a:cxn ang="0">
                <a:pos x="225" y="284"/>
              </a:cxn>
              <a:cxn ang="0">
                <a:pos x="255" y="284"/>
              </a:cxn>
              <a:cxn ang="0">
                <a:pos x="246" y="267"/>
              </a:cxn>
              <a:cxn ang="0">
                <a:pos x="219" y="255"/>
              </a:cxn>
              <a:cxn ang="0">
                <a:pos x="210" y="231"/>
              </a:cxn>
              <a:cxn ang="0">
                <a:pos x="186" y="219"/>
              </a:cxn>
              <a:cxn ang="0">
                <a:pos x="168" y="204"/>
              </a:cxn>
              <a:cxn ang="0">
                <a:pos x="183" y="145"/>
              </a:cxn>
              <a:cxn ang="0">
                <a:pos x="174" y="109"/>
              </a:cxn>
              <a:cxn ang="0">
                <a:pos x="183" y="97"/>
              </a:cxn>
              <a:cxn ang="0">
                <a:pos x="225" y="59"/>
              </a:cxn>
              <a:cxn ang="0">
                <a:pos x="228" y="17"/>
              </a:cxn>
              <a:cxn ang="0">
                <a:pos x="258" y="2"/>
              </a:cxn>
              <a:cxn ang="0">
                <a:pos x="273" y="38"/>
              </a:cxn>
              <a:cxn ang="0">
                <a:pos x="297" y="65"/>
              </a:cxn>
              <a:cxn ang="0">
                <a:pos x="270" y="71"/>
              </a:cxn>
              <a:cxn ang="0">
                <a:pos x="270" y="136"/>
              </a:cxn>
              <a:cxn ang="0">
                <a:pos x="294" y="145"/>
              </a:cxn>
              <a:cxn ang="0">
                <a:pos x="315" y="121"/>
              </a:cxn>
              <a:cxn ang="0">
                <a:pos x="333" y="130"/>
              </a:cxn>
              <a:cxn ang="0">
                <a:pos x="360" y="154"/>
              </a:cxn>
              <a:cxn ang="0">
                <a:pos x="336" y="175"/>
              </a:cxn>
              <a:cxn ang="0">
                <a:pos x="318" y="231"/>
              </a:cxn>
              <a:cxn ang="0">
                <a:pos x="309" y="252"/>
              </a:cxn>
              <a:cxn ang="0">
                <a:pos x="315" y="275"/>
              </a:cxn>
              <a:cxn ang="0">
                <a:pos x="342" y="284"/>
              </a:cxn>
              <a:cxn ang="0">
                <a:pos x="378" y="299"/>
              </a:cxn>
              <a:cxn ang="0">
                <a:pos x="339" y="320"/>
              </a:cxn>
              <a:cxn ang="0">
                <a:pos x="318" y="364"/>
              </a:cxn>
              <a:cxn ang="0">
                <a:pos x="300" y="382"/>
              </a:cxn>
              <a:cxn ang="0">
                <a:pos x="327" y="409"/>
              </a:cxn>
              <a:cxn ang="0">
                <a:pos x="342" y="433"/>
              </a:cxn>
              <a:cxn ang="0">
                <a:pos x="366" y="442"/>
              </a:cxn>
              <a:cxn ang="0">
                <a:pos x="399" y="448"/>
              </a:cxn>
              <a:cxn ang="0">
                <a:pos x="387" y="474"/>
              </a:cxn>
              <a:cxn ang="0">
                <a:pos x="348" y="492"/>
              </a:cxn>
              <a:cxn ang="0">
                <a:pos x="315" y="489"/>
              </a:cxn>
              <a:cxn ang="0">
                <a:pos x="282" y="510"/>
              </a:cxn>
              <a:cxn ang="0">
                <a:pos x="273" y="510"/>
              </a:cxn>
              <a:cxn ang="0">
                <a:pos x="246" y="486"/>
              </a:cxn>
              <a:cxn ang="0">
                <a:pos x="222" y="474"/>
              </a:cxn>
              <a:cxn ang="0">
                <a:pos x="216" y="516"/>
              </a:cxn>
              <a:cxn ang="0">
                <a:pos x="192" y="528"/>
              </a:cxn>
              <a:cxn ang="0">
                <a:pos x="153" y="519"/>
              </a:cxn>
              <a:cxn ang="0">
                <a:pos x="132" y="537"/>
              </a:cxn>
              <a:cxn ang="0">
                <a:pos x="114" y="531"/>
              </a:cxn>
              <a:cxn ang="0">
                <a:pos x="78" y="519"/>
              </a:cxn>
              <a:cxn ang="0">
                <a:pos x="45" y="492"/>
              </a:cxn>
              <a:cxn ang="0">
                <a:pos x="15" y="474"/>
              </a:cxn>
            </a:cxnLst>
            <a:rect l="0" t="0" r="r" b="b"/>
            <a:pathLst>
              <a:path w="407" h="544">
                <a:moveTo>
                  <a:pt x="0" y="459"/>
                </a:moveTo>
                <a:lnTo>
                  <a:pt x="6" y="456"/>
                </a:lnTo>
                <a:lnTo>
                  <a:pt x="6" y="453"/>
                </a:lnTo>
                <a:lnTo>
                  <a:pt x="15" y="448"/>
                </a:lnTo>
                <a:lnTo>
                  <a:pt x="21" y="448"/>
                </a:lnTo>
                <a:lnTo>
                  <a:pt x="24" y="448"/>
                </a:lnTo>
                <a:lnTo>
                  <a:pt x="24" y="448"/>
                </a:lnTo>
                <a:lnTo>
                  <a:pt x="27" y="439"/>
                </a:lnTo>
                <a:lnTo>
                  <a:pt x="36" y="439"/>
                </a:lnTo>
                <a:lnTo>
                  <a:pt x="42" y="433"/>
                </a:lnTo>
                <a:lnTo>
                  <a:pt x="45" y="427"/>
                </a:lnTo>
                <a:lnTo>
                  <a:pt x="48" y="430"/>
                </a:lnTo>
                <a:lnTo>
                  <a:pt x="51" y="430"/>
                </a:lnTo>
                <a:lnTo>
                  <a:pt x="54" y="433"/>
                </a:lnTo>
                <a:lnTo>
                  <a:pt x="60" y="439"/>
                </a:lnTo>
                <a:lnTo>
                  <a:pt x="63" y="442"/>
                </a:lnTo>
                <a:lnTo>
                  <a:pt x="69" y="439"/>
                </a:lnTo>
                <a:lnTo>
                  <a:pt x="69" y="424"/>
                </a:lnTo>
                <a:lnTo>
                  <a:pt x="69" y="421"/>
                </a:lnTo>
                <a:lnTo>
                  <a:pt x="69" y="415"/>
                </a:lnTo>
                <a:lnTo>
                  <a:pt x="72" y="409"/>
                </a:lnTo>
                <a:lnTo>
                  <a:pt x="69" y="406"/>
                </a:lnTo>
                <a:lnTo>
                  <a:pt x="72" y="403"/>
                </a:lnTo>
                <a:lnTo>
                  <a:pt x="75" y="406"/>
                </a:lnTo>
                <a:lnTo>
                  <a:pt x="78" y="403"/>
                </a:lnTo>
                <a:lnTo>
                  <a:pt x="81" y="403"/>
                </a:lnTo>
                <a:lnTo>
                  <a:pt x="81" y="400"/>
                </a:lnTo>
                <a:lnTo>
                  <a:pt x="81" y="400"/>
                </a:lnTo>
                <a:lnTo>
                  <a:pt x="78" y="397"/>
                </a:lnTo>
                <a:lnTo>
                  <a:pt x="78" y="391"/>
                </a:lnTo>
                <a:lnTo>
                  <a:pt x="75" y="391"/>
                </a:lnTo>
                <a:lnTo>
                  <a:pt x="72" y="388"/>
                </a:lnTo>
                <a:lnTo>
                  <a:pt x="69" y="388"/>
                </a:lnTo>
                <a:lnTo>
                  <a:pt x="72" y="379"/>
                </a:lnTo>
                <a:lnTo>
                  <a:pt x="81" y="373"/>
                </a:lnTo>
                <a:lnTo>
                  <a:pt x="78" y="367"/>
                </a:lnTo>
                <a:lnTo>
                  <a:pt x="78" y="367"/>
                </a:lnTo>
                <a:lnTo>
                  <a:pt x="81" y="364"/>
                </a:lnTo>
                <a:lnTo>
                  <a:pt x="84" y="359"/>
                </a:lnTo>
                <a:lnTo>
                  <a:pt x="81" y="359"/>
                </a:lnTo>
                <a:lnTo>
                  <a:pt x="84" y="353"/>
                </a:lnTo>
                <a:lnTo>
                  <a:pt x="81" y="341"/>
                </a:lnTo>
                <a:lnTo>
                  <a:pt x="84" y="338"/>
                </a:lnTo>
                <a:lnTo>
                  <a:pt x="87" y="326"/>
                </a:lnTo>
                <a:lnTo>
                  <a:pt x="81" y="311"/>
                </a:lnTo>
                <a:lnTo>
                  <a:pt x="87" y="302"/>
                </a:lnTo>
                <a:lnTo>
                  <a:pt x="87" y="302"/>
                </a:lnTo>
                <a:lnTo>
                  <a:pt x="87" y="290"/>
                </a:lnTo>
                <a:lnTo>
                  <a:pt x="87" y="284"/>
                </a:lnTo>
                <a:lnTo>
                  <a:pt x="87" y="272"/>
                </a:lnTo>
                <a:lnTo>
                  <a:pt x="87" y="264"/>
                </a:lnTo>
                <a:lnTo>
                  <a:pt x="87" y="249"/>
                </a:lnTo>
                <a:lnTo>
                  <a:pt x="99" y="255"/>
                </a:lnTo>
                <a:lnTo>
                  <a:pt x="108" y="249"/>
                </a:lnTo>
                <a:lnTo>
                  <a:pt x="111" y="249"/>
                </a:lnTo>
                <a:lnTo>
                  <a:pt x="114" y="252"/>
                </a:lnTo>
                <a:lnTo>
                  <a:pt x="117" y="258"/>
                </a:lnTo>
                <a:lnTo>
                  <a:pt x="117" y="258"/>
                </a:lnTo>
                <a:lnTo>
                  <a:pt x="123" y="272"/>
                </a:lnTo>
                <a:lnTo>
                  <a:pt x="126" y="275"/>
                </a:lnTo>
                <a:lnTo>
                  <a:pt x="132" y="275"/>
                </a:lnTo>
                <a:lnTo>
                  <a:pt x="132" y="281"/>
                </a:lnTo>
                <a:lnTo>
                  <a:pt x="135" y="284"/>
                </a:lnTo>
                <a:lnTo>
                  <a:pt x="144" y="293"/>
                </a:lnTo>
                <a:lnTo>
                  <a:pt x="144" y="299"/>
                </a:lnTo>
                <a:lnTo>
                  <a:pt x="156" y="305"/>
                </a:lnTo>
                <a:lnTo>
                  <a:pt x="162" y="305"/>
                </a:lnTo>
                <a:lnTo>
                  <a:pt x="162" y="308"/>
                </a:lnTo>
                <a:lnTo>
                  <a:pt x="165" y="311"/>
                </a:lnTo>
                <a:lnTo>
                  <a:pt x="174" y="311"/>
                </a:lnTo>
                <a:lnTo>
                  <a:pt x="183" y="302"/>
                </a:lnTo>
                <a:lnTo>
                  <a:pt x="186" y="299"/>
                </a:lnTo>
                <a:lnTo>
                  <a:pt x="189" y="299"/>
                </a:lnTo>
                <a:lnTo>
                  <a:pt x="198" y="293"/>
                </a:lnTo>
                <a:lnTo>
                  <a:pt x="201" y="293"/>
                </a:lnTo>
                <a:lnTo>
                  <a:pt x="201" y="299"/>
                </a:lnTo>
                <a:lnTo>
                  <a:pt x="207" y="302"/>
                </a:lnTo>
                <a:lnTo>
                  <a:pt x="210" y="305"/>
                </a:lnTo>
                <a:lnTo>
                  <a:pt x="213" y="302"/>
                </a:lnTo>
                <a:lnTo>
                  <a:pt x="216" y="302"/>
                </a:lnTo>
                <a:lnTo>
                  <a:pt x="219" y="296"/>
                </a:lnTo>
                <a:lnTo>
                  <a:pt x="225" y="293"/>
                </a:lnTo>
                <a:lnTo>
                  <a:pt x="222" y="290"/>
                </a:lnTo>
                <a:lnTo>
                  <a:pt x="225" y="284"/>
                </a:lnTo>
                <a:lnTo>
                  <a:pt x="228" y="284"/>
                </a:lnTo>
                <a:lnTo>
                  <a:pt x="234" y="281"/>
                </a:lnTo>
                <a:lnTo>
                  <a:pt x="240" y="284"/>
                </a:lnTo>
                <a:lnTo>
                  <a:pt x="243" y="284"/>
                </a:lnTo>
                <a:lnTo>
                  <a:pt x="252" y="287"/>
                </a:lnTo>
                <a:lnTo>
                  <a:pt x="255" y="284"/>
                </a:lnTo>
                <a:lnTo>
                  <a:pt x="261" y="275"/>
                </a:lnTo>
                <a:lnTo>
                  <a:pt x="258" y="272"/>
                </a:lnTo>
                <a:lnTo>
                  <a:pt x="258" y="270"/>
                </a:lnTo>
                <a:lnTo>
                  <a:pt x="252" y="267"/>
                </a:lnTo>
                <a:lnTo>
                  <a:pt x="249" y="270"/>
                </a:lnTo>
                <a:lnTo>
                  <a:pt x="246" y="267"/>
                </a:lnTo>
                <a:lnTo>
                  <a:pt x="243" y="261"/>
                </a:lnTo>
                <a:lnTo>
                  <a:pt x="243" y="255"/>
                </a:lnTo>
                <a:lnTo>
                  <a:pt x="237" y="252"/>
                </a:lnTo>
                <a:lnTo>
                  <a:pt x="234" y="252"/>
                </a:lnTo>
                <a:lnTo>
                  <a:pt x="228" y="255"/>
                </a:lnTo>
                <a:lnTo>
                  <a:pt x="219" y="255"/>
                </a:lnTo>
                <a:lnTo>
                  <a:pt x="219" y="255"/>
                </a:lnTo>
                <a:lnTo>
                  <a:pt x="219" y="249"/>
                </a:lnTo>
                <a:lnTo>
                  <a:pt x="216" y="246"/>
                </a:lnTo>
                <a:lnTo>
                  <a:pt x="219" y="237"/>
                </a:lnTo>
                <a:lnTo>
                  <a:pt x="216" y="234"/>
                </a:lnTo>
                <a:lnTo>
                  <a:pt x="210" y="231"/>
                </a:lnTo>
                <a:lnTo>
                  <a:pt x="207" y="231"/>
                </a:lnTo>
                <a:lnTo>
                  <a:pt x="201" y="225"/>
                </a:lnTo>
                <a:lnTo>
                  <a:pt x="198" y="225"/>
                </a:lnTo>
                <a:lnTo>
                  <a:pt x="198" y="222"/>
                </a:lnTo>
                <a:lnTo>
                  <a:pt x="189" y="219"/>
                </a:lnTo>
                <a:lnTo>
                  <a:pt x="186" y="219"/>
                </a:lnTo>
                <a:lnTo>
                  <a:pt x="183" y="219"/>
                </a:lnTo>
                <a:lnTo>
                  <a:pt x="180" y="216"/>
                </a:lnTo>
                <a:lnTo>
                  <a:pt x="177" y="213"/>
                </a:lnTo>
                <a:lnTo>
                  <a:pt x="171" y="213"/>
                </a:lnTo>
                <a:lnTo>
                  <a:pt x="168" y="213"/>
                </a:lnTo>
                <a:lnTo>
                  <a:pt x="168" y="204"/>
                </a:lnTo>
                <a:lnTo>
                  <a:pt x="168" y="195"/>
                </a:lnTo>
                <a:lnTo>
                  <a:pt x="165" y="186"/>
                </a:lnTo>
                <a:lnTo>
                  <a:pt x="168" y="172"/>
                </a:lnTo>
                <a:lnTo>
                  <a:pt x="180" y="160"/>
                </a:lnTo>
                <a:lnTo>
                  <a:pt x="183" y="154"/>
                </a:lnTo>
                <a:lnTo>
                  <a:pt x="183" y="145"/>
                </a:lnTo>
                <a:lnTo>
                  <a:pt x="183" y="139"/>
                </a:lnTo>
                <a:lnTo>
                  <a:pt x="186" y="139"/>
                </a:lnTo>
                <a:lnTo>
                  <a:pt x="189" y="130"/>
                </a:lnTo>
                <a:lnTo>
                  <a:pt x="186" y="118"/>
                </a:lnTo>
                <a:lnTo>
                  <a:pt x="177" y="112"/>
                </a:lnTo>
                <a:lnTo>
                  <a:pt x="174" y="109"/>
                </a:lnTo>
                <a:lnTo>
                  <a:pt x="162" y="100"/>
                </a:lnTo>
                <a:lnTo>
                  <a:pt x="165" y="100"/>
                </a:lnTo>
                <a:lnTo>
                  <a:pt x="168" y="94"/>
                </a:lnTo>
                <a:lnTo>
                  <a:pt x="174" y="94"/>
                </a:lnTo>
                <a:lnTo>
                  <a:pt x="177" y="97"/>
                </a:lnTo>
                <a:lnTo>
                  <a:pt x="183" y="97"/>
                </a:lnTo>
                <a:lnTo>
                  <a:pt x="186" y="97"/>
                </a:lnTo>
                <a:lnTo>
                  <a:pt x="189" y="94"/>
                </a:lnTo>
                <a:lnTo>
                  <a:pt x="195" y="83"/>
                </a:lnTo>
                <a:lnTo>
                  <a:pt x="201" y="77"/>
                </a:lnTo>
                <a:lnTo>
                  <a:pt x="216" y="65"/>
                </a:lnTo>
                <a:lnTo>
                  <a:pt x="225" y="59"/>
                </a:lnTo>
                <a:lnTo>
                  <a:pt x="222" y="47"/>
                </a:lnTo>
                <a:lnTo>
                  <a:pt x="225" y="41"/>
                </a:lnTo>
                <a:lnTo>
                  <a:pt x="231" y="29"/>
                </a:lnTo>
                <a:lnTo>
                  <a:pt x="225" y="23"/>
                </a:lnTo>
                <a:lnTo>
                  <a:pt x="225" y="17"/>
                </a:lnTo>
                <a:lnTo>
                  <a:pt x="228" y="17"/>
                </a:lnTo>
                <a:lnTo>
                  <a:pt x="237" y="17"/>
                </a:lnTo>
                <a:lnTo>
                  <a:pt x="243" y="11"/>
                </a:lnTo>
                <a:lnTo>
                  <a:pt x="243" y="2"/>
                </a:lnTo>
                <a:lnTo>
                  <a:pt x="243" y="2"/>
                </a:lnTo>
                <a:lnTo>
                  <a:pt x="246" y="2"/>
                </a:lnTo>
                <a:lnTo>
                  <a:pt x="258" y="2"/>
                </a:lnTo>
                <a:lnTo>
                  <a:pt x="261" y="0"/>
                </a:lnTo>
                <a:lnTo>
                  <a:pt x="264" y="0"/>
                </a:lnTo>
                <a:lnTo>
                  <a:pt x="270" y="11"/>
                </a:lnTo>
                <a:lnTo>
                  <a:pt x="264" y="29"/>
                </a:lnTo>
                <a:lnTo>
                  <a:pt x="267" y="35"/>
                </a:lnTo>
                <a:lnTo>
                  <a:pt x="273" y="38"/>
                </a:lnTo>
                <a:lnTo>
                  <a:pt x="276" y="44"/>
                </a:lnTo>
                <a:lnTo>
                  <a:pt x="279" y="44"/>
                </a:lnTo>
                <a:lnTo>
                  <a:pt x="285" y="44"/>
                </a:lnTo>
                <a:lnTo>
                  <a:pt x="288" y="47"/>
                </a:lnTo>
                <a:lnTo>
                  <a:pt x="297" y="53"/>
                </a:lnTo>
                <a:lnTo>
                  <a:pt x="297" y="65"/>
                </a:lnTo>
                <a:lnTo>
                  <a:pt x="294" y="68"/>
                </a:lnTo>
                <a:lnTo>
                  <a:pt x="285" y="71"/>
                </a:lnTo>
                <a:lnTo>
                  <a:pt x="279" y="77"/>
                </a:lnTo>
                <a:lnTo>
                  <a:pt x="276" y="77"/>
                </a:lnTo>
                <a:lnTo>
                  <a:pt x="273" y="74"/>
                </a:lnTo>
                <a:lnTo>
                  <a:pt x="270" y="71"/>
                </a:lnTo>
                <a:lnTo>
                  <a:pt x="270" y="74"/>
                </a:lnTo>
                <a:lnTo>
                  <a:pt x="261" y="77"/>
                </a:lnTo>
                <a:lnTo>
                  <a:pt x="258" y="124"/>
                </a:lnTo>
                <a:lnTo>
                  <a:pt x="264" y="130"/>
                </a:lnTo>
                <a:lnTo>
                  <a:pt x="270" y="133"/>
                </a:lnTo>
                <a:lnTo>
                  <a:pt x="270" y="136"/>
                </a:lnTo>
                <a:lnTo>
                  <a:pt x="279" y="136"/>
                </a:lnTo>
                <a:lnTo>
                  <a:pt x="279" y="139"/>
                </a:lnTo>
                <a:lnTo>
                  <a:pt x="285" y="148"/>
                </a:lnTo>
                <a:lnTo>
                  <a:pt x="288" y="148"/>
                </a:lnTo>
                <a:lnTo>
                  <a:pt x="291" y="148"/>
                </a:lnTo>
                <a:lnTo>
                  <a:pt x="294" y="145"/>
                </a:lnTo>
                <a:lnTo>
                  <a:pt x="297" y="139"/>
                </a:lnTo>
                <a:lnTo>
                  <a:pt x="303" y="136"/>
                </a:lnTo>
                <a:lnTo>
                  <a:pt x="306" y="130"/>
                </a:lnTo>
                <a:lnTo>
                  <a:pt x="309" y="121"/>
                </a:lnTo>
                <a:lnTo>
                  <a:pt x="315" y="121"/>
                </a:lnTo>
                <a:lnTo>
                  <a:pt x="315" y="121"/>
                </a:lnTo>
                <a:lnTo>
                  <a:pt x="318" y="121"/>
                </a:lnTo>
                <a:lnTo>
                  <a:pt x="318" y="121"/>
                </a:lnTo>
                <a:lnTo>
                  <a:pt x="324" y="121"/>
                </a:lnTo>
                <a:lnTo>
                  <a:pt x="327" y="124"/>
                </a:lnTo>
                <a:lnTo>
                  <a:pt x="330" y="130"/>
                </a:lnTo>
                <a:lnTo>
                  <a:pt x="333" y="130"/>
                </a:lnTo>
                <a:lnTo>
                  <a:pt x="357" y="145"/>
                </a:lnTo>
                <a:lnTo>
                  <a:pt x="363" y="145"/>
                </a:lnTo>
                <a:lnTo>
                  <a:pt x="363" y="145"/>
                </a:lnTo>
                <a:lnTo>
                  <a:pt x="363" y="151"/>
                </a:lnTo>
                <a:lnTo>
                  <a:pt x="360" y="151"/>
                </a:lnTo>
                <a:lnTo>
                  <a:pt x="360" y="154"/>
                </a:lnTo>
                <a:lnTo>
                  <a:pt x="354" y="157"/>
                </a:lnTo>
                <a:lnTo>
                  <a:pt x="351" y="160"/>
                </a:lnTo>
                <a:lnTo>
                  <a:pt x="345" y="166"/>
                </a:lnTo>
                <a:lnTo>
                  <a:pt x="345" y="172"/>
                </a:lnTo>
                <a:lnTo>
                  <a:pt x="342" y="172"/>
                </a:lnTo>
                <a:lnTo>
                  <a:pt x="336" y="175"/>
                </a:lnTo>
                <a:lnTo>
                  <a:pt x="336" y="181"/>
                </a:lnTo>
                <a:lnTo>
                  <a:pt x="330" y="192"/>
                </a:lnTo>
                <a:lnTo>
                  <a:pt x="327" y="207"/>
                </a:lnTo>
                <a:lnTo>
                  <a:pt x="324" y="213"/>
                </a:lnTo>
                <a:lnTo>
                  <a:pt x="318" y="228"/>
                </a:lnTo>
                <a:lnTo>
                  <a:pt x="318" y="231"/>
                </a:lnTo>
                <a:lnTo>
                  <a:pt x="315" y="237"/>
                </a:lnTo>
                <a:lnTo>
                  <a:pt x="312" y="237"/>
                </a:lnTo>
                <a:lnTo>
                  <a:pt x="306" y="243"/>
                </a:lnTo>
                <a:lnTo>
                  <a:pt x="306" y="249"/>
                </a:lnTo>
                <a:lnTo>
                  <a:pt x="306" y="249"/>
                </a:lnTo>
                <a:lnTo>
                  <a:pt x="309" y="252"/>
                </a:lnTo>
                <a:lnTo>
                  <a:pt x="315" y="258"/>
                </a:lnTo>
                <a:lnTo>
                  <a:pt x="315" y="261"/>
                </a:lnTo>
                <a:lnTo>
                  <a:pt x="309" y="267"/>
                </a:lnTo>
                <a:lnTo>
                  <a:pt x="309" y="270"/>
                </a:lnTo>
                <a:lnTo>
                  <a:pt x="312" y="272"/>
                </a:lnTo>
                <a:lnTo>
                  <a:pt x="315" y="275"/>
                </a:lnTo>
                <a:lnTo>
                  <a:pt x="324" y="281"/>
                </a:lnTo>
                <a:lnTo>
                  <a:pt x="327" y="278"/>
                </a:lnTo>
                <a:lnTo>
                  <a:pt x="327" y="281"/>
                </a:lnTo>
                <a:lnTo>
                  <a:pt x="333" y="284"/>
                </a:lnTo>
                <a:lnTo>
                  <a:pt x="339" y="284"/>
                </a:lnTo>
                <a:lnTo>
                  <a:pt x="342" y="284"/>
                </a:lnTo>
                <a:lnTo>
                  <a:pt x="351" y="290"/>
                </a:lnTo>
                <a:lnTo>
                  <a:pt x="360" y="290"/>
                </a:lnTo>
                <a:lnTo>
                  <a:pt x="366" y="293"/>
                </a:lnTo>
                <a:lnTo>
                  <a:pt x="372" y="293"/>
                </a:lnTo>
                <a:lnTo>
                  <a:pt x="375" y="296"/>
                </a:lnTo>
                <a:lnTo>
                  <a:pt x="378" y="299"/>
                </a:lnTo>
                <a:lnTo>
                  <a:pt x="372" y="305"/>
                </a:lnTo>
                <a:lnTo>
                  <a:pt x="369" y="311"/>
                </a:lnTo>
                <a:lnTo>
                  <a:pt x="363" y="314"/>
                </a:lnTo>
                <a:lnTo>
                  <a:pt x="348" y="317"/>
                </a:lnTo>
                <a:lnTo>
                  <a:pt x="342" y="317"/>
                </a:lnTo>
                <a:lnTo>
                  <a:pt x="339" y="320"/>
                </a:lnTo>
                <a:lnTo>
                  <a:pt x="333" y="320"/>
                </a:lnTo>
                <a:lnTo>
                  <a:pt x="327" y="320"/>
                </a:lnTo>
                <a:lnTo>
                  <a:pt x="327" y="320"/>
                </a:lnTo>
                <a:lnTo>
                  <a:pt x="324" y="323"/>
                </a:lnTo>
                <a:lnTo>
                  <a:pt x="324" y="359"/>
                </a:lnTo>
                <a:lnTo>
                  <a:pt x="318" y="364"/>
                </a:lnTo>
                <a:lnTo>
                  <a:pt x="318" y="364"/>
                </a:lnTo>
                <a:lnTo>
                  <a:pt x="312" y="367"/>
                </a:lnTo>
                <a:lnTo>
                  <a:pt x="309" y="376"/>
                </a:lnTo>
                <a:lnTo>
                  <a:pt x="306" y="376"/>
                </a:lnTo>
                <a:lnTo>
                  <a:pt x="306" y="382"/>
                </a:lnTo>
                <a:lnTo>
                  <a:pt x="300" y="382"/>
                </a:lnTo>
                <a:lnTo>
                  <a:pt x="303" y="400"/>
                </a:lnTo>
                <a:lnTo>
                  <a:pt x="309" y="403"/>
                </a:lnTo>
                <a:lnTo>
                  <a:pt x="312" y="403"/>
                </a:lnTo>
                <a:lnTo>
                  <a:pt x="321" y="406"/>
                </a:lnTo>
                <a:lnTo>
                  <a:pt x="324" y="409"/>
                </a:lnTo>
                <a:lnTo>
                  <a:pt x="327" y="409"/>
                </a:lnTo>
                <a:lnTo>
                  <a:pt x="336" y="409"/>
                </a:lnTo>
                <a:lnTo>
                  <a:pt x="342" y="412"/>
                </a:lnTo>
                <a:lnTo>
                  <a:pt x="342" y="418"/>
                </a:lnTo>
                <a:lnTo>
                  <a:pt x="339" y="424"/>
                </a:lnTo>
                <a:lnTo>
                  <a:pt x="339" y="427"/>
                </a:lnTo>
                <a:lnTo>
                  <a:pt x="342" y="433"/>
                </a:lnTo>
                <a:lnTo>
                  <a:pt x="345" y="445"/>
                </a:lnTo>
                <a:lnTo>
                  <a:pt x="357" y="448"/>
                </a:lnTo>
                <a:lnTo>
                  <a:pt x="360" y="445"/>
                </a:lnTo>
                <a:lnTo>
                  <a:pt x="360" y="445"/>
                </a:lnTo>
                <a:lnTo>
                  <a:pt x="363" y="442"/>
                </a:lnTo>
                <a:lnTo>
                  <a:pt x="366" y="442"/>
                </a:lnTo>
                <a:lnTo>
                  <a:pt x="369" y="442"/>
                </a:lnTo>
                <a:lnTo>
                  <a:pt x="378" y="439"/>
                </a:lnTo>
                <a:lnTo>
                  <a:pt x="384" y="436"/>
                </a:lnTo>
                <a:lnTo>
                  <a:pt x="390" y="436"/>
                </a:lnTo>
                <a:lnTo>
                  <a:pt x="393" y="439"/>
                </a:lnTo>
                <a:lnTo>
                  <a:pt x="399" y="448"/>
                </a:lnTo>
                <a:lnTo>
                  <a:pt x="399" y="451"/>
                </a:lnTo>
                <a:lnTo>
                  <a:pt x="406" y="453"/>
                </a:lnTo>
                <a:lnTo>
                  <a:pt x="396" y="468"/>
                </a:lnTo>
                <a:lnTo>
                  <a:pt x="396" y="468"/>
                </a:lnTo>
                <a:lnTo>
                  <a:pt x="390" y="474"/>
                </a:lnTo>
                <a:lnTo>
                  <a:pt x="387" y="474"/>
                </a:lnTo>
                <a:lnTo>
                  <a:pt x="384" y="474"/>
                </a:lnTo>
                <a:lnTo>
                  <a:pt x="375" y="477"/>
                </a:lnTo>
                <a:lnTo>
                  <a:pt x="366" y="483"/>
                </a:lnTo>
                <a:lnTo>
                  <a:pt x="360" y="486"/>
                </a:lnTo>
                <a:lnTo>
                  <a:pt x="354" y="492"/>
                </a:lnTo>
                <a:lnTo>
                  <a:pt x="348" y="492"/>
                </a:lnTo>
                <a:lnTo>
                  <a:pt x="345" y="492"/>
                </a:lnTo>
                <a:lnTo>
                  <a:pt x="336" y="486"/>
                </a:lnTo>
                <a:lnTo>
                  <a:pt x="333" y="483"/>
                </a:lnTo>
                <a:lnTo>
                  <a:pt x="324" y="486"/>
                </a:lnTo>
                <a:lnTo>
                  <a:pt x="324" y="486"/>
                </a:lnTo>
                <a:lnTo>
                  <a:pt x="315" y="489"/>
                </a:lnTo>
                <a:lnTo>
                  <a:pt x="309" y="492"/>
                </a:lnTo>
                <a:lnTo>
                  <a:pt x="303" y="495"/>
                </a:lnTo>
                <a:lnTo>
                  <a:pt x="297" y="501"/>
                </a:lnTo>
                <a:lnTo>
                  <a:pt x="291" y="501"/>
                </a:lnTo>
                <a:lnTo>
                  <a:pt x="288" y="504"/>
                </a:lnTo>
                <a:lnTo>
                  <a:pt x="282" y="510"/>
                </a:lnTo>
                <a:lnTo>
                  <a:pt x="282" y="513"/>
                </a:lnTo>
                <a:lnTo>
                  <a:pt x="279" y="522"/>
                </a:lnTo>
                <a:lnTo>
                  <a:pt x="279" y="525"/>
                </a:lnTo>
                <a:lnTo>
                  <a:pt x="273" y="519"/>
                </a:lnTo>
                <a:lnTo>
                  <a:pt x="279" y="516"/>
                </a:lnTo>
                <a:lnTo>
                  <a:pt x="273" y="510"/>
                </a:lnTo>
                <a:lnTo>
                  <a:pt x="270" y="513"/>
                </a:lnTo>
                <a:lnTo>
                  <a:pt x="270" y="516"/>
                </a:lnTo>
                <a:lnTo>
                  <a:pt x="267" y="519"/>
                </a:lnTo>
                <a:lnTo>
                  <a:pt x="264" y="513"/>
                </a:lnTo>
                <a:lnTo>
                  <a:pt x="258" y="498"/>
                </a:lnTo>
                <a:lnTo>
                  <a:pt x="246" y="486"/>
                </a:lnTo>
                <a:lnTo>
                  <a:pt x="249" y="465"/>
                </a:lnTo>
                <a:lnTo>
                  <a:pt x="246" y="465"/>
                </a:lnTo>
                <a:lnTo>
                  <a:pt x="243" y="462"/>
                </a:lnTo>
                <a:lnTo>
                  <a:pt x="231" y="465"/>
                </a:lnTo>
                <a:lnTo>
                  <a:pt x="225" y="465"/>
                </a:lnTo>
                <a:lnTo>
                  <a:pt x="222" y="474"/>
                </a:lnTo>
                <a:lnTo>
                  <a:pt x="216" y="474"/>
                </a:lnTo>
                <a:lnTo>
                  <a:pt x="204" y="498"/>
                </a:lnTo>
                <a:lnTo>
                  <a:pt x="207" y="501"/>
                </a:lnTo>
                <a:lnTo>
                  <a:pt x="210" y="510"/>
                </a:lnTo>
                <a:lnTo>
                  <a:pt x="213" y="513"/>
                </a:lnTo>
                <a:lnTo>
                  <a:pt x="216" y="516"/>
                </a:lnTo>
                <a:lnTo>
                  <a:pt x="219" y="519"/>
                </a:lnTo>
                <a:lnTo>
                  <a:pt x="216" y="522"/>
                </a:lnTo>
                <a:lnTo>
                  <a:pt x="207" y="531"/>
                </a:lnTo>
                <a:lnTo>
                  <a:pt x="201" y="531"/>
                </a:lnTo>
                <a:lnTo>
                  <a:pt x="198" y="534"/>
                </a:lnTo>
                <a:lnTo>
                  <a:pt x="192" y="528"/>
                </a:lnTo>
                <a:lnTo>
                  <a:pt x="189" y="525"/>
                </a:lnTo>
                <a:lnTo>
                  <a:pt x="180" y="525"/>
                </a:lnTo>
                <a:lnTo>
                  <a:pt x="171" y="522"/>
                </a:lnTo>
                <a:lnTo>
                  <a:pt x="165" y="519"/>
                </a:lnTo>
                <a:lnTo>
                  <a:pt x="162" y="519"/>
                </a:lnTo>
                <a:lnTo>
                  <a:pt x="153" y="519"/>
                </a:lnTo>
                <a:lnTo>
                  <a:pt x="147" y="519"/>
                </a:lnTo>
                <a:lnTo>
                  <a:pt x="144" y="519"/>
                </a:lnTo>
                <a:lnTo>
                  <a:pt x="138" y="522"/>
                </a:lnTo>
                <a:lnTo>
                  <a:pt x="138" y="540"/>
                </a:lnTo>
                <a:lnTo>
                  <a:pt x="135" y="543"/>
                </a:lnTo>
                <a:lnTo>
                  <a:pt x="132" y="537"/>
                </a:lnTo>
                <a:lnTo>
                  <a:pt x="129" y="534"/>
                </a:lnTo>
                <a:lnTo>
                  <a:pt x="132" y="531"/>
                </a:lnTo>
                <a:lnTo>
                  <a:pt x="126" y="528"/>
                </a:lnTo>
                <a:lnTo>
                  <a:pt x="123" y="534"/>
                </a:lnTo>
                <a:lnTo>
                  <a:pt x="120" y="537"/>
                </a:lnTo>
                <a:lnTo>
                  <a:pt x="114" y="531"/>
                </a:lnTo>
                <a:lnTo>
                  <a:pt x="114" y="537"/>
                </a:lnTo>
                <a:lnTo>
                  <a:pt x="108" y="537"/>
                </a:lnTo>
                <a:lnTo>
                  <a:pt x="105" y="531"/>
                </a:lnTo>
                <a:lnTo>
                  <a:pt x="96" y="522"/>
                </a:lnTo>
                <a:lnTo>
                  <a:pt x="90" y="519"/>
                </a:lnTo>
                <a:lnTo>
                  <a:pt x="78" y="519"/>
                </a:lnTo>
                <a:lnTo>
                  <a:pt x="72" y="519"/>
                </a:lnTo>
                <a:lnTo>
                  <a:pt x="69" y="516"/>
                </a:lnTo>
                <a:lnTo>
                  <a:pt x="54" y="507"/>
                </a:lnTo>
                <a:lnTo>
                  <a:pt x="51" y="501"/>
                </a:lnTo>
                <a:lnTo>
                  <a:pt x="51" y="495"/>
                </a:lnTo>
                <a:lnTo>
                  <a:pt x="45" y="492"/>
                </a:lnTo>
                <a:lnTo>
                  <a:pt x="33" y="492"/>
                </a:lnTo>
                <a:lnTo>
                  <a:pt x="27" y="486"/>
                </a:lnTo>
                <a:lnTo>
                  <a:pt x="27" y="477"/>
                </a:lnTo>
                <a:lnTo>
                  <a:pt x="24" y="474"/>
                </a:lnTo>
                <a:lnTo>
                  <a:pt x="21" y="474"/>
                </a:lnTo>
                <a:lnTo>
                  <a:pt x="15" y="474"/>
                </a:lnTo>
                <a:lnTo>
                  <a:pt x="0" y="459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40" name="Freeform 133">
            <a:hlinkClick r:id="" action="ppaction://noaction"/>
            <a:extLst>
              <a:ext uri="{FF2B5EF4-FFF2-40B4-BE49-F238E27FC236}">
                <a16:creationId xmlns:a16="http://schemas.microsoft.com/office/drawing/2014/main" id="{03865E60-6F5B-322D-FA41-D303B608B07C}"/>
              </a:ext>
            </a:extLst>
          </p:cNvPr>
          <p:cNvSpPr>
            <a:spLocks/>
          </p:cNvSpPr>
          <p:nvPr/>
        </p:nvSpPr>
        <p:spPr bwMode="auto">
          <a:xfrm>
            <a:off x="4098333" y="4958329"/>
            <a:ext cx="93283" cy="11712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3" y="50"/>
              </a:cxn>
              <a:cxn ang="0">
                <a:pos x="3" y="47"/>
              </a:cxn>
              <a:cxn ang="0">
                <a:pos x="3" y="44"/>
              </a:cxn>
              <a:cxn ang="0">
                <a:pos x="6" y="44"/>
              </a:cxn>
              <a:cxn ang="0">
                <a:pos x="12" y="38"/>
              </a:cxn>
              <a:cxn ang="0">
                <a:pos x="15" y="32"/>
              </a:cxn>
              <a:cxn ang="0">
                <a:pos x="18" y="35"/>
              </a:cxn>
              <a:cxn ang="0">
                <a:pos x="18" y="32"/>
              </a:cxn>
              <a:cxn ang="0">
                <a:pos x="18" y="29"/>
              </a:cxn>
              <a:cxn ang="0">
                <a:pos x="18" y="29"/>
              </a:cxn>
              <a:cxn ang="0">
                <a:pos x="21" y="26"/>
              </a:cxn>
              <a:cxn ang="0">
                <a:pos x="21" y="23"/>
              </a:cxn>
              <a:cxn ang="0">
                <a:pos x="21" y="20"/>
              </a:cxn>
              <a:cxn ang="0">
                <a:pos x="21" y="14"/>
              </a:cxn>
              <a:cxn ang="0">
                <a:pos x="24" y="14"/>
              </a:cxn>
              <a:cxn ang="0">
                <a:pos x="27" y="14"/>
              </a:cxn>
              <a:cxn ang="0">
                <a:pos x="30" y="14"/>
              </a:cxn>
              <a:cxn ang="0">
                <a:pos x="30" y="11"/>
              </a:cxn>
              <a:cxn ang="0">
                <a:pos x="30" y="11"/>
              </a:cxn>
              <a:cxn ang="0">
                <a:pos x="30" y="5"/>
              </a:cxn>
              <a:cxn ang="0">
                <a:pos x="36" y="2"/>
              </a:cxn>
              <a:cxn ang="0">
                <a:pos x="36" y="0"/>
              </a:cxn>
              <a:cxn ang="0">
                <a:pos x="36" y="2"/>
              </a:cxn>
              <a:cxn ang="0">
                <a:pos x="36" y="5"/>
              </a:cxn>
              <a:cxn ang="0">
                <a:pos x="36" y="11"/>
              </a:cxn>
              <a:cxn ang="0">
                <a:pos x="36" y="11"/>
              </a:cxn>
              <a:cxn ang="0">
                <a:pos x="39" y="11"/>
              </a:cxn>
              <a:cxn ang="0">
                <a:pos x="39" y="11"/>
              </a:cxn>
              <a:cxn ang="0">
                <a:pos x="45" y="14"/>
              </a:cxn>
              <a:cxn ang="0">
                <a:pos x="45" y="14"/>
              </a:cxn>
              <a:cxn ang="0">
                <a:pos x="45" y="20"/>
              </a:cxn>
              <a:cxn ang="0">
                <a:pos x="45" y="29"/>
              </a:cxn>
              <a:cxn ang="0">
                <a:pos x="45" y="29"/>
              </a:cxn>
              <a:cxn ang="0">
                <a:pos x="57" y="41"/>
              </a:cxn>
              <a:cxn ang="0">
                <a:pos x="60" y="47"/>
              </a:cxn>
              <a:cxn ang="0">
                <a:pos x="60" y="59"/>
              </a:cxn>
              <a:cxn ang="0">
                <a:pos x="67" y="65"/>
              </a:cxn>
              <a:cxn ang="0">
                <a:pos x="63" y="65"/>
              </a:cxn>
              <a:cxn ang="0">
                <a:pos x="60" y="68"/>
              </a:cxn>
              <a:cxn ang="0">
                <a:pos x="63" y="74"/>
              </a:cxn>
              <a:cxn ang="0">
                <a:pos x="63" y="77"/>
              </a:cxn>
              <a:cxn ang="0">
                <a:pos x="63" y="77"/>
              </a:cxn>
              <a:cxn ang="0">
                <a:pos x="57" y="83"/>
              </a:cxn>
              <a:cxn ang="0">
                <a:pos x="48" y="89"/>
              </a:cxn>
              <a:cxn ang="0">
                <a:pos x="45" y="92"/>
              </a:cxn>
              <a:cxn ang="0">
                <a:pos x="39" y="89"/>
              </a:cxn>
              <a:cxn ang="0">
                <a:pos x="36" y="89"/>
              </a:cxn>
              <a:cxn ang="0">
                <a:pos x="33" y="89"/>
              </a:cxn>
              <a:cxn ang="0">
                <a:pos x="21" y="86"/>
              </a:cxn>
              <a:cxn ang="0">
                <a:pos x="15" y="86"/>
              </a:cxn>
              <a:cxn ang="0">
                <a:pos x="12" y="83"/>
              </a:cxn>
              <a:cxn ang="0">
                <a:pos x="9" y="80"/>
              </a:cxn>
              <a:cxn ang="0">
                <a:pos x="9" y="77"/>
              </a:cxn>
              <a:cxn ang="0">
                <a:pos x="9" y="74"/>
              </a:cxn>
              <a:cxn ang="0">
                <a:pos x="12" y="71"/>
              </a:cxn>
              <a:cxn ang="0">
                <a:pos x="9" y="68"/>
              </a:cxn>
              <a:cxn ang="0">
                <a:pos x="9" y="68"/>
              </a:cxn>
              <a:cxn ang="0">
                <a:pos x="3" y="65"/>
              </a:cxn>
              <a:cxn ang="0">
                <a:pos x="3" y="59"/>
              </a:cxn>
              <a:cxn ang="0">
                <a:pos x="0" y="53"/>
              </a:cxn>
            </a:cxnLst>
            <a:rect l="0" t="0" r="r" b="b"/>
            <a:pathLst>
              <a:path w="68" h="93">
                <a:moveTo>
                  <a:pt x="0" y="53"/>
                </a:moveTo>
                <a:lnTo>
                  <a:pt x="3" y="50"/>
                </a:lnTo>
                <a:lnTo>
                  <a:pt x="3" y="47"/>
                </a:lnTo>
                <a:lnTo>
                  <a:pt x="3" y="44"/>
                </a:lnTo>
                <a:lnTo>
                  <a:pt x="6" y="44"/>
                </a:lnTo>
                <a:lnTo>
                  <a:pt x="12" y="38"/>
                </a:lnTo>
                <a:lnTo>
                  <a:pt x="15" y="32"/>
                </a:lnTo>
                <a:lnTo>
                  <a:pt x="18" y="35"/>
                </a:lnTo>
                <a:lnTo>
                  <a:pt x="18" y="32"/>
                </a:lnTo>
                <a:lnTo>
                  <a:pt x="18" y="29"/>
                </a:lnTo>
                <a:lnTo>
                  <a:pt x="18" y="29"/>
                </a:lnTo>
                <a:lnTo>
                  <a:pt x="21" y="26"/>
                </a:lnTo>
                <a:lnTo>
                  <a:pt x="21" y="23"/>
                </a:lnTo>
                <a:lnTo>
                  <a:pt x="21" y="20"/>
                </a:ln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0" y="14"/>
                </a:lnTo>
                <a:lnTo>
                  <a:pt x="30" y="11"/>
                </a:lnTo>
                <a:lnTo>
                  <a:pt x="30" y="11"/>
                </a:lnTo>
                <a:lnTo>
                  <a:pt x="30" y="5"/>
                </a:lnTo>
                <a:lnTo>
                  <a:pt x="36" y="2"/>
                </a:lnTo>
                <a:lnTo>
                  <a:pt x="36" y="0"/>
                </a:lnTo>
                <a:lnTo>
                  <a:pt x="36" y="2"/>
                </a:lnTo>
                <a:lnTo>
                  <a:pt x="36" y="5"/>
                </a:lnTo>
                <a:lnTo>
                  <a:pt x="36" y="11"/>
                </a:lnTo>
                <a:lnTo>
                  <a:pt x="36" y="11"/>
                </a:lnTo>
                <a:lnTo>
                  <a:pt x="39" y="11"/>
                </a:lnTo>
                <a:lnTo>
                  <a:pt x="39" y="11"/>
                </a:lnTo>
                <a:lnTo>
                  <a:pt x="45" y="14"/>
                </a:lnTo>
                <a:lnTo>
                  <a:pt x="45" y="14"/>
                </a:lnTo>
                <a:lnTo>
                  <a:pt x="45" y="20"/>
                </a:lnTo>
                <a:lnTo>
                  <a:pt x="45" y="29"/>
                </a:lnTo>
                <a:lnTo>
                  <a:pt x="45" y="29"/>
                </a:lnTo>
                <a:lnTo>
                  <a:pt x="57" y="41"/>
                </a:lnTo>
                <a:lnTo>
                  <a:pt x="60" y="47"/>
                </a:lnTo>
                <a:lnTo>
                  <a:pt x="60" y="59"/>
                </a:lnTo>
                <a:lnTo>
                  <a:pt x="67" y="65"/>
                </a:lnTo>
                <a:lnTo>
                  <a:pt x="63" y="65"/>
                </a:lnTo>
                <a:lnTo>
                  <a:pt x="60" y="68"/>
                </a:lnTo>
                <a:lnTo>
                  <a:pt x="63" y="74"/>
                </a:lnTo>
                <a:lnTo>
                  <a:pt x="63" y="77"/>
                </a:lnTo>
                <a:lnTo>
                  <a:pt x="63" y="77"/>
                </a:lnTo>
                <a:lnTo>
                  <a:pt x="57" y="83"/>
                </a:lnTo>
                <a:lnTo>
                  <a:pt x="48" y="89"/>
                </a:lnTo>
                <a:lnTo>
                  <a:pt x="45" y="92"/>
                </a:lnTo>
                <a:lnTo>
                  <a:pt x="39" y="89"/>
                </a:lnTo>
                <a:lnTo>
                  <a:pt x="36" y="89"/>
                </a:lnTo>
                <a:lnTo>
                  <a:pt x="33" y="89"/>
                </a:lnTo>
                <a:lnTo>
                  <a:pt x="21" y="86"/>
                </a:lnTo>
                <a:lnTo>
                  <a:pt x="15" y="86"/>
                </a:lnTo>
                <a:lnTo>
                  <a:pt x="12" y="83"/>
                </a:lnTo>
                <a:lnTo>
                  <a:pt x="9" y="80"/>
                </a:lnTo>
                <a:lnTo>
                  <a:pt x="9" y="77"/>
                </a:lnTo>
                <a:lnTo>
                  <a:pt x="9" y="74"/>
                </a:lnTo>
                <a:lnTo>
                  <a:pt x="12" y="71"/>
                </a:lnTo>
                <a:lnTo>
                  <a:pt x="9" y="68"/>
                </a:lnTo>
                <a:lnTo>
                  <a:pt x="9" y="68"/>
                </a:lnTo>
                <a:lnTo>
                  <a:pt x="3" y="65"/>
                </a:lnTo>
                <a:lnTo>
                  <a:pt x="3" y="59"/>
                </a:lnTo>
                <a:lnTo>
                  <a:pt x="0" y="53"/>
                </a:lnTo>
              </a:path>
            </a:pathLst>
          </a:custGeom>
          <a:solidFill>
            <a:srgbClr val="C3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graphicFrame>
        <p:nvGraphicFramePr>
          <p:cNvPr id="41" name="Tabla 40">
            <a:extLst>
              <a:ext uri="{FF2B5EF4-FFF2-40B4-BE49-F238E27FC236}">
                <a16:creationId xmlns:a16="http://schemas.microsoft.com/office/drawing/2014/main" id="{4FFFF8E7-7CF5-80E4-E3A8-D721393F3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454638"/>
              </p:ext>
            </p:extLst>
          </p:nvPr>
        </p:nvGraphicFramePr>
        <p:xfrm>
          <a:off x="7217866" y="1448777"/>
          <a:ext cx="2387601" cy="4709578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168736227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53076026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847818753"/>
                    </a:ext>
                  </a:extLst>
                </a:gridCol>
              </a:tblGrid>
              <a:tr h="277034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8B4D5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8B4D5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8B4D5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Empleos</a:t>
                      </a:r>
                      <a:endParaRPr lang="es-MX" sz="1400" b="1" i="0" u="none" strike="noStrike" dirty="0">
                        <a:solidFill>
                          <a:srgbClr val="18B4D5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99289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Tabasco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130.4%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940894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 Sur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112.0%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67888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111.2%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59065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Hidalgo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108.3%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34113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Querétaro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106.5%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60936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Chihuahua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106.4%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80747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Nuevo León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105.9%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46954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Nayarit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105.8%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4571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Chiapas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105.1%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15002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Yucatán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105.1%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4578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Tlaxcala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105.1%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76819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Durango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104.9%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10755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Coahuila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104.3%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97948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Zacatecas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103.4%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882772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Edo. Mex.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103.3%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93975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Jalisco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103.2%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109287"/>
                  </a:ext>
                </a:extLst>
              </a:tr>
            </a:tbl>
          </a:graphicData>
        </a:graphic>
      </p:graphicFrame>
      <p:graphicFrame>
        <p:nvGraphicFramePr>
          <p:cNvPr id="42" name="Tabla 41">
            <a:extLst>
              <a:ext uri="{FF2B5EF4-FFF2-40B4-BE49-F238E27FC236}">
                <a16:creationId xmlns:a16="http://schemas.microsoft.com/office/drawing/2014/main" id="{7D5EED17-4F38-FD7D-8D6A-D93F606FE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716659"/>
              </p:ext>
            </p:extLst>
          </p:nvPr>
        </p:nvGraphicFramePr>
        <p:xfrm>
          <a:off x="9714176" y="1512589"/>
          <a:ext cx="2387601" cy="4671877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760004975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04606348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959501658"/>
                    </a:ext>
                  </a:extLst>
                </a:gridCol>
              </a:tblGrid>
              <a:tr h="19678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8B4D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400" b="1" i="0" u="none" strike="noStrike" dirty="0">
                        <a:solidFill>
                          <a:srgbClr val="18B4D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8B4D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Empleos</a:t>
                      </a:r>
                      <a:endParaRPr lang="es-MX" sz="1400" b="1" i="0" u="none" strike="noStrike" dirty="0">
                        <a:solidFill>
                          <a:srgbClr val="18B4D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716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Guanajuato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102.6%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24253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Colima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65996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Tamaulipas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0614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Sonora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79118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Aguascalientes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100.8%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53025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Luis Potosí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100.5%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25341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Morelos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349902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Michoacán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82427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Campeche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5170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Puebla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98.6%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22667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Oaxaca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98.0%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80869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Quintana Roo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98.0%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24484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CDMX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878289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Guerrero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92135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Sinaloa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0797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460458"/>
                  </a:ext>
                </a:extLst>
              </a:tr>
            </a:tbl>
          </a:graphicData>
        </a:graphic>
      </p:graphicFrame>
      <p:sp>
        <p:nvSpPr>
          <p:cNvPr id="43" name="Rectángulo 42">
            <a:extLst>
              <a:ext uri="{FF2B5EF4-FFF2-40B4-BE49-F238E27FC236}">
                <a16:creationId xmlns:a16="http://schemas.microsoft.com/office/drawing/2014/main" id="{B2F6B969-10D6-D346-6177-5B0203DDB898}"/>
              </a:ext>
            </a:extLst>
          </p:cNvPr>
          <p:cNvSpPr/>
          <p:nvPr/>
        </p:nvSpPr>
        <p:spPr>
          <a:xfrm>
            <a:off x="7217866" y="1798976"/>
            <a:ext cx="144055" cy="1360536"/>
          </a:xfrm>
          <a:prstGeom prst="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FDA8433-DC73-CE0F-2B63-625A5254458F}"/>
              </a:ext>
            </a:extLst>
          </p:cNvPr>
          <p:cNvSpPr/>
          <p:nvPr/>
        </p:nvSpPr>
        <p:spPr>
          <a:xfrm>
            <a:off x="7217866" y="3636616"/>
            <a:ext cx="144055" cy="2453964"/>
          </a:xfrm>
          <a:prstGeom prst="rect">
            <a:avLst/>
          </a:prstGeom>
          <a:solidFill>
            <a:srgbClr val="DA7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51288B99-C98A-01B9-2C74-7FD7985063B7}"/>
              </a:ext>
            </a:extLst>
          </p:cNvPr>
          <p:cNvSpPr/>
          <p:nvPr/>
        </p:nvSpPr>
        <p:spPr>
          <a:xfrm>
            <a:off x="9719362" y="1799911"/>
            <a:ext cx="144055" cy="195612"/>
          </a:xfrm>
          <a:prstGeom prst="rect">
            <a:avLst/>
          </a:prstGeom>
          <a:solidFill>
            <a:srgbClr val="92D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C9213385-B362-D1C0-CC3F-6EFD61BFAFB1}"/>
              </a:ext>
            </a:extLst>
          </p:cNvPr>
          <p:cNvSpPr/>
          <p:nvPr/>
        </p:nvSpPr>
        <p:spPr>
          <a:xfrm>
            <a:off x="9719362" y="1798977"/>
            <a:ext cx="144055" cy="2429590"/>
          </a:xfrm>
          <a:prstGeom prst="rect">
            <a:avLst/>
          </a:prstGeom>
          <a:solidFill>
            <a:srgbClr val="DA7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CD2CA40-A4EE-F989-59A2-F93C95F17A87}"/>
              </a:ext>
            </a:extLst>
          </p:cNvPr>
          <p:cNvSpPr/>
          <p:nvPr/>
        </p:nvSpPr>
        <p:spPr>
          <a:xfrm>
            <a:off x="9719362" y="3688951"/>
            <a:ext cx="144055" cy="2401628"/>
          </a:xfrm>
          <a:prstGeom prst="rect">
            <a:avLst/>
          </a:prstGeom>
          <a:solidFill>
            <a:srgbClr val="C3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6B6BA6FC-6EC6-B145-40F7-8C049203ADAC}"/>
              </a:ext>
            </a:extLst>
          </p:cNvPr>
          <p:cNvSpPr/>
          <p:nvPr/>
        </p:nvSpPr>
        <p:spPr>
          <a:xfrm>
            <a:off x="7217865" y="1798975"/>
            <a:ext cx="144055" cy="2998471"/>
          </a:xfrm>
          <a:prstGeom prst="rect">
            <a:avLst/>
          </a:prstGeom>
          <a:solidFill>
            <a:srgbClr val="92D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69760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Las altas tasas de informalidad en México inhiben el crecimiento económico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Informalidad laboral (1T2022)</a:t>
            </a:r>
          </a:p>
        </p:txBody>
      </p:sp>
      <p:sp>
        <p:nvSpPr>
          <p:cNvPr id="49" name="Freeform 148">
            <a:hlinkClick r:id="" action="ppaction://noaction"/>
            <a:extLst>
              <a:ext uri="{FF2B5EF4-FFF2-40B4-BE49-F238E27FC236}">
                <a16:creationId xmlns:a16="http://schemas.microsoft.com/office/drawing/2014/main" id="{7C21BD70-0291-F5CB-0D4D-944AFDC2444D}"/>
              </a:ext>
            </a:extLst>
          </p:cNvPr>
          <p:cNvSpPr>
            <a:spLocks/>
          </p:cNvSpPr>
          <p:nvPr/>
        </p:nvSpPr>
        <p:spPr bwMode="auto">
          <a:xfrm>
            <a:off x="5356946" y="5300686"/>
            <a:ext cx="943959" cy="805698"/>
          </a:xfrm>
          <a:custGeom>
            <a:avLst/>
            <a:gdLst/>
            <a:ahLst/>
            <a:cxnLst>
              <a:cxn ang="0">
                <a:pos x="48" y="166"/>
              </a:cxn>
              <a:cxn ang="0">
                <a:pos x="75" y="148"/>
              </a:cxn>
              <a:cxn ang="0">
                <a:pos x="84" y="139"/>
              </a:cxn>
              <a:cxn ang="0">
                <a:pos x="108" y="86"/>
              </a:cxn>
              <a:cxn ang="0">
                <a:pos x="117" y="77"/>
              </a:cxn>
              <a:cxn ang="0">
                <a:pos x="126" y="23"/>
              </a:cxn>
              <a:cxn ang="0">
                <a:pos x="144" y="5"/>
              </a:cxn>
              <a:cxn ang="0">
                <a:pos x="178" y="23"/>
              </a:cxn>
              <a:cxn ang="0">
                <a:pos x="187" y="50"/>
              </a:cxn>
              <a:cxn ang="0">
                <a:pos x="196" y="89"/>
              </a:cxn>
              <a:cxn ang="0">
                <a:pos x="226" y="97"/>
              </a:cxn>
              <a:cxn ang="0">
                <a:pos x="250" y="115"/>
              </a:cxn>
              <a:cxn ang="0">
                <a:pos x="307" y="50"/>
              </a:cxn>
              <a:cxn ang="0">
                <a:pos x="313" y="38"/>
              </a:cxn>
              <a:cxn ang="0">
                <a:pos x="337" y="26"/>
              </a:cxn>
              <a:cxn ang="0">
                <a:pos x="350" y="23"/>
              </a:cxn>
              <a:cxn ang="0">
                <a:pos x="362" y="5"/>
              </a:cxn>
              <a:cxn ang="0">
                <a:pos x="377" y="8"/>
              </a:cxn>
              <a:cxn ang="0">
                <a:pos x="386" y="8"/>
              </a:cxn>
              <a:cxn ang="0">
                <a:pos x="401" y="17"/>
              </a:cxn>
              <a:cxn ang="0">
                <a:pos x="410" y="17"/>
              </a:cxn>
              <a:cxn ang="0">
                <a:pos x="419" y="41"/>
              </a:cxn>
              <a:cxn ang="0">
                <a:pos x="446" y="59"/>
              </a:cxn>
              <a:cxn ang="0">
                <a:pos x="440" y="83"/>
              </a:cxn>
              <a:cxn ang="0">
                <a:pos x="470" y="89"/>
              </a:cxn>
              <a:cxn ang="0">
                <a:pos x="488" y="94"/>
              </a:cxn>
              <a:cxn ang="0">
                <a:pos x="494" y="106"/>
              </a:cxn>
              <a:cxn ang="0">
                <a:pos x="485" y="115"/>
              </a:cxn>
              <a:cxn ang="0">
                <a:pos x="512" y="127"/>
              </a:cxn>
              <a:cxn ang="0">
                <a:pos x="621" y="204"/>
              </a:cxn>
              <a:cxn ang="0">
                <a:pos x="684" y="255"/>
              </a:cxn>
              <a:cxn ang="0">
                <a:pos x="675" y="326"/>
              </a:cxn>
              <a:cxn ang="0">
                <a:pos x="428" y="391"/>
              </a:cxn>
              <a:cxn ang="0">
                <a:pos x="374" y="471"/>
              </a:cxn>
              <a:cxn ang="0">
                <a:pos x="383" y="480"/>
              </a:cxn>
              <a:cxn ang="0">
                <a:pos x="383" y="519"/>
              </a:cxn>
              <a:cxn ang="0">
                <a:pos x="392" y="554"/>
              </a:cxn>
              <a:cxn ang="0">
                <a:pos x="386" y="596"/>
              </a:cxn>
              <a:cxn ang="0">
                <a:pos x="371" y="629"/>
              </a:cxn>
              <a:cxn ang="0">
                <a:pos x="368" y="626"/>
              </a:cxn>
              <a:cxn ang="0">
                <a:pos x="292" y="560"/>
              </a:cxn>
              <a:cxn ang="0">
                <a:pos x="286" y="554"/>
              </a:cxn>
              <a:cxn ang="0">
                <a:pos x="268" y="534"/>
              </a:cxn>
              <a:cxn ang="0">
                <a:pos x="247" y="516"/>
              </a:cxn>
              <a:cxn ang="0">
                <a:pos x="238" y="507"/>
              </a:cxn>
              <a:cxn ang="0">
                <a:pos x="229" y="501"/>
              </a:cxn>
              <a:cxn ang="0">
                <a:pos x="226" y="501"/>
              </a:cxn>
              <a:cxn ang="0">
                <a:pos x="220" y="495"/>
              </a:cxn>
              <a:cxn ang="0">
                <a:pos x="190" y="468"/>
              </a:cxn>
              <a:cxn ang="0">
                <a:pos x="156" y="445"/>
              </a:cxn>
              <a:cxn ang="0">
                <a:pos x="126" y="421"/>
              </a:cxn>
              <a:cxn ang="0">
                <a:pos x="105" y="406"/>
              </a:cxn>
              <a:cxn ang="0">
                <a:pos x="75" y="385"/>
              </a:cxn>
              <a:cxn ang="0">
                <a:pos x="54" y="373"/>
              </a:cxn>
              <a:cxn ang="0">
                <a:pos x="39" y="370"/>
              </a:cxn>
              <a:cxn ang="0">
                <a:pos x="27" y="364"/>
              </a:cxn>
              <a:cxn ang="0">
                <a:pos x="9" y="359"/>
              </a:cxn>
            </a:cxnLst>
            <a:rect l="0" t="0" r="r" b="b"/>
            <a:pathLst>
              <a:path w="701" h="636">
                <a:moveTo>
                  <a:pt x="0" y="299"/>
                </a:moveTo>
                <a:lnTo>
                  <a:pt x="15" y="252"/>
                </a:lnTo>
                <a:lnTo>
                  <a:pt x="48" y="166"/>
                </a:lnTo>
                <a:lnTo>
                  <a:pt x="54" y="160"/>
                </a:lnTo>
                <a:lnTo>
                  <a:pt x="69" y="151"/>
                </a:lnTo>
                <a:lnTo>
                  <a:pt x="75" y="148"/>
                </a:lnTo>
                <a:lnTo>
                  <a:pt x="75" y="145"/>
                </a:lnTo>
                <a:lnTo>
                  <a:pt x="81" y="142"/>
                </a:lnTo>
                <a:lnTo>
                  <a:pt x="84" y="139"/>
                </a:lnTo>
                <a:lnTo>
                  <a:pt x="87" y="133"/>
                </a:lnTo>
                <a:lnTo>
                  <a:pt x="105" y="86"/>
                </a:lnTo>
                <a:lnTo>
                  <a:pt x="108" y="86"/>
                </a:lnTo>
                <a:lnTo>
                  <a:pt x="111" y="83"/>
                </a:lnTo>
                <a:lnTo>
                  <a:pt x="111" y="80"/>
                </a:lnTo>
                <a:lnTo>
                  <a:pt x="117" y="77"/>
                </a:lnTo>
                <a:lnTo>
                  <a:pt x="117" y="74"/>
                </a:lnTo>
                <a:lnTo>
                  <a:pt x="123" y="68"/>
                </a:lnTo>
                <a:lnTo>
                  <a:pt x="126" y="23"/>
                </a:lnTo>
                <a:lnTo>
                  <a:pt x="138" y="8"/>
                </a:lnTo>
                <a:lnTo>
                  <a:pt x="141" y="5"/>
                </a:lnTo>
                <a:lnTo>
                  <a:pt x="144" y="5"/>
                </a:lnTo>
                <a:lnTo>
                  <a:pt x="162" y="5"/>
                </a:lnTo>
                <a:lnTo>
                  <a:pt x="165" y="8"/>
                </a:lnTo>
                <a:lnTo>
                  <a:pt x="178" y="23"/>
                </a:lnTo>
                <a:lnTo>
                  <a:pt x="187" y="26"/>
                </a:lnTo>
                <a:lnTo>
                  <a:pt x="190" y="35"/>
                </a:lnTo>
                <a:lnTo>
                  <a:pt x="187" y="50"/>
                </a:lnTo>
                <a:lnTo>
                  <a:pt x="187" y="62"/>
                </a:lnTo>
                <a:lnTo>
                  <a:pt x="190" y="68"/>
                </a:lnTo>
                <a:lnTo>
                  <a:pt x="196" y="89"/>
                </a:lnTo>
                <a:lnTo>
                  <a:pt x="199" y="91"/>
                </a:lnTo>
                <a:lnTo>
                  <a:pt x="217" y="91"/>
                </a:lnTo>
                <a:lnTo>
                  <a:pt x="226" y="97"/>
                </a:lnTo>
                <a:lnTo>
                  <a:pt x="238" y="112"/>
                </a:lnTo>
                <a:lnTo>
                  <a:pt x="241" y="112"/>
                </a:lnTo>
                <a:lnTo>
                  <a:pt x="250" y="115"/>
                </a:lnTo>
                <a:lnTo>
                  <a:pt x="253" y="112"/>
                </a:lnTo>
                <a:lnTo>
                  <a:pt x="277" y="80"/>
                </a:lnTo>
                <a:lnTo>
                  <a:pt x="307" y="50"/>
                </a:lnTo>
                <a:lnTo>
                  <a:pt x="310" y="41"/>
                </a:lnTo>
                <a:lnTo>
                  <a:pt x="310" y="41"/>
                </a:lnTo>
                <a:lnTo>
                  <a:pt x="313" y="38"/>
                </a:lnTo>
                <a:lnTo>
                  <a:pt x="319" y="32"/>
                </a:lnTo>
                <a:lnTo>
                  <a:pt x="328" y="26"/>
                </a:lnTo>
                <a:lnTo>
                  <a:pt x="337" y="26"/>
                </a:lnTo>
                <a:lnTo>
                  <a:pt x="337" y="23"/>
                </a:lnTo>
                <a:lnTo>
                  <a:pt x="350" y="23"/>
                </a:lnTo>
                <a:lnTo>
                  <a:pt x="350" y="23"/>
                </a:lnTo>
                <a:lnTo>
                  <a:pt x="356" y="20"/>
                </a:lnTo>
                <a:lnTo>
                  <a:pt x="359" y="5"/>
                </a:lnTo>
                <a:lnTo>
                  <a:pt x="362" y="5"/>
                </a:lnTo>
                <a:lnTo>
                  <a:pt x="374" y="0"/>
                </a:lnTo>
                <a:lnTo>
                  <a:pt x="377" y="5"/>
                </a:lnTo>
                <a:lnTo>
                  <a:pt x="377" y="8"/>
                </a:lnTo>
                <a:lnTo>
                  <a:pt x="377" y="11"/>
                </a:lnTo>
                <a:lnTo>
                  <a:pt x="383" y="8"/>
                </a:lnTo>
                <a:lnTo>
                  <a:pt x="386" y="8"/>
                </a:lnTo>
                <a:lnTo>
                  <a:pt x="392" y="14"/>
                </a:lnTo>
                <a:lnTo>
                  <a:pt x="395" y="17"/>
                </a:lnTo>
                <a:lnTo>
                  <a:pt x="401" y="17"/>
                </a:lnTo>
                <a:lnTo>
                  <a:pt x="404" y="14"/>
                </a:lnTo>
                <a:lnTo>
                  <a:pt x="410" y="14"/>
                </a:lnTo>
                <a:lnTo>
                  <a:pt x="410" y="17"/>
                </a:lnTo>
                <a:lnTo>
                  <a:pt x="413" y="26"/>
                </a:lnTo>
                <a:lnTo>
                  <a:pt x="419" y="41"/>
                </a:lnTo>
                <a:lnTo>
                  <a:pt x="419" y="41"/>
                </a:lnTo>
                <a:lnTo>
                  <a:pt x="431" y="44"/>
                </a:lnTo>
                <a:lnTo>
                  <a:pt x="437" y="47"/>
                </a:lnTo>
                <a:lnTo>
                  <a:pt x="446" y="59"/>
                </a:lnTo>
                <a:lnTo>
                  <a:pt x="443" y="65"/>
                </a:lnTo>
                <a:lnTo>
                  <a:pt x="437" y="74"/>
                </a:lnTo>
                <a:lnTo>
                  <a:pt x="440" y="83"/>
                </a:lnTo>
                <a:lnTo>
                  <a:pt x="443" y="83"/>
                </a:lnTo>
                <a:lnTo>
                  <a:pt x="461" y="86"/>
                </a:lnTo>
                <a:lnTo>
                  <a:pt x="470" y="89"/>
                </a:lnTo>
                <a:lnTo>
                  <a:pt x="470" y="94"/>
                </a:lnTo>
                <a:lnTo>
                  <a:pt x="476" y="94"/>
                </a:lnTo>
                <a:lnTo>
                  <a:pt x="488" y="94"/>
                </a:lnTo>
                <a:lnTo>
                  <a:pt x="488" y="100"/>
                </a:lnTo>
                <a:lnTo>
                  <a:pt x="494" y="100"/>
                </a:lnTo>
                <a:lnTo>
                  <a:pt x="494" y="106"/>
                </a:lnTo>
                <a:lnTo>
                  <a:pt x="491" y="106"/>
                </a:lnTo>
                <a:lnTo>
                  <a:pt x="488" y="115"/>
                </a:lnTo>
                <a:lnTo>
                  <a:pt x="485" y="115"/>
                </a:lnTo>
                <a:lnTo>
                  <a:pt x="485" y="118"/>
                </a:lnTo>
                <a:lnTo>
                  <a:pt x="488" y="118"/>
                </a:lnTo>
                <a:lnTo>
                  <a:pt x="512" y="127"/>
                </a:lnTo>
                <a:lnTo>
                  <a:pt x="561" y="169"/>
                </a:lnTo>
                <a:lnTo>
                  <a:pt x="588" y="186"/>
                </a:lnTo>
                <a:lnTo>
                  <a:pt x="621" y="204"/>
                </a:lnTo>
                <a:lnTo>
                  <a:pt x="645" y="225"/>
                </a:lnTo>
                <a:lnTo>
                  <a:pt x="666" y="249"/>
                </a:lnTo>
                <a:lnTo>
                  <a:pt x="684" y="255"/>
                </a:lnTo>
                <a:lnTo>
                  <a:pt x="700" y="261"/>
                </a:lnTo>
                <a:lnTo>
                  <a:pt x="693" y="296"/>
                </a:lnTo>
                <a:lnTo>
                  <a:pt x="675" y="326"/>
                </a:lnTo>
                <a:lnTo>
                  <a:pt x="461" y="347"/>
                </a:lnTo>
                <a:lnTo>
                  <a:pt x="440" y="370"/>
                </a:lnTo>
                <a:lnTo>
                  <a:pt x="428" y="391"/>
                </a:lnTo>
                <a:lnTo>
                  <a:pt x="389" y="462"/>
                </a:lnTo>
                <a:lnTo>
                  <a:pt x="377" y="468"/>
                </a:lnTo>
                <a:lnTo>
                  <a:pt x="374" y="471"/>
                </a:lnTo>
                <a:lnTo>
                  <a:pt x="374" y="474"/>
                </a:lnTo>
                <a:lnTo>
                  <a:pt x="374" y="477"/>
                </a:lnTo>
                <a:lnTo>
                  <a:pt x="383" y="480"/>
                </a:lnTo>
                <a:lnTo>
                  <a:pt x="383" y="498"/>
                </a:lnTo>
                <a:lnTo>
                  <a:pt x="377" y="513"/>
                </a:lnTo>
                <a:lnTo>
                  <a:pt x="383" y="519"/>
                </a:lnTo>
                <a:lnTo>
                  <a:pt x="398" y="522"/>
                </a:lnTo>
                <a:lnTo>
                  <a:pt x="398" y="548"/>
                </a:lnTo>
                <a:lnTo>
                  <a:pt x="392" y="554"/>
                </a:lnTo>
                <a:lnTo>
                  <a:pt x="383" y="563"/>
                </a:lnTo>
                <a:lnTo>
                  <a:pt x="386" y="587"/>
                </a:lnTo>
                <a:lnTo>
                  <a:pt x="386" y="596"/>
                </a:lnTo>
                <a:lnTo>
                  <a:pt x="389" y="611"/>
                </a:lnTo>
                <a:lnTo>
                  <a:pt x="377" y="635"/>
                </a:lnTo>
                <a:lnTo>
                  <a:pt x="371" y="629"/>
                </a:lnTo>
                <a:lnTo>
                  <a:pt x="368" y="629"/>
                </a:lnTo>
                <a:lnTo>
                  <a:pt x="371" y="629"/>
                </a:lnTo>
                <a:lnTo>
                  <a:pt x="368" y="626"/>
                </a:lnTo>
                <a:lnTo>
                  <a:pt x="365" y="626"/>
                </a:lnTo>
                <a:lnTo>
                  <a:pt x="313" y="581"/>
                </a:lnTo>
                <a:lnTo>
                  <a:pt x="292" y="560"/>
                </a:lnTo>
                <a:lnTo>
                  <a:pt x="289" y="557"/>
                </a:lnTo>
                <a:lnTo>
                  <a:pt x="292" y="560"/>
                </a:lnTo>
                <a:lnTo>
                  <a:pt x="286" y="554"/>
                </a:lnTo>
                <a:lnTo>
                  <a:pt x="271" y="543"/>
                </a:lnTo>
                <a:lnTo>
                  <a:pt x="271" y="537"/>
                </a:lnTo>
                <a:lnTo>
                  <a:pt x="268" y="534"/>
                </a:lnTo>
                <a:lnTo>
                  <a:pt x="265" y="534"/>
                </a:lnTo>
                <a:lnTo>
                  <a:pt x="244" y="513"/>
                </a:lnTo>
                <a:lnTo>
                  <a:pt x="247" y="516"/>
                </a:lnTo>
                <a:lnTo>
                  <a:pt x="247" y="513"/>
                </a:lnTo>
                <a:lnTo>
                  <a:pt x="241" y="510"/>
                </a:lnTo>
                <a:lnTo>
                  <a:pt x="238" y="507"/>
                </a:lnTo>
                <a:lnTo>
                  <a:pt x="235" y="507"/>
                </a:lnTo>
                <a:lnTo>
                  <a:pt x="235" y="504"/>
                </a:lnTo>
                <a:lnTo>
                  <a:pt x="229" y="501"/>
                </a:lnTo>
                <a:lnTo>
                  <a:pt x="223" y="498"/>
                </a:lnTo>
                <a:lnTo>
                  <a:pt x="223" y="498"/>
                </a:lnTo>
                <a:lnTo>
                  <a:pt x="226" y="501"/>
                </a:lnTo>
                <a:lnTo>
                  <a:pt x="226" y="501"/>
                </a:lnTo>
                <a:lnTo>
                  <a:pt x="220" y="498"/>
                </a:lnTo>
                <a:lnTo>
                  <a:pt x="220" y="495"/>
                </a:lnTo>
                <a:lnTo>
                  <a:pt x="214" y="492"/>
                </a:lnTo>
                <a:lnTo>
                  <a:pt x="211" y="489"/>
                </a:lnTo>
                <a:lnTo>
                  <a:pt x="190" y="468"/>
                </a:lnTo>
                <a:lnTo>
                  <a:pt x="184" y="462"/>
                </a:lnTo>
                <a:lnTo>
                  <a:pt x="181" y="462"/>
                </a:lnTo>
                <a:lnTo>
                  <a:pt x="156" y="445"/>
                </a:lnTo>
                <a:lnTo>
                  <a:pt x="153" y="442"/>
                </a:lnTo>
                <a:lnTo>
                  <a:pt x="144" y="433"/>
                </a:lnTo>
                <a:lnTo>
                  <a:pt x="126" y="421"/>
                </a:lnTo>
                <a:lnTo>
                  <a:pt x="111" y="409"/>
                </a:lnTo>
                <a:lnTo>
                  <a:pt x="108" y="409"/>
                </a:lnTo>
                <a:lnTo>
                  <a:pt x="105" y="406"/>
                </a:lnTo>
                <a:lnTo>
                  <a:pt x="90" y="397"/>
                </a:lnTo>
                <a:lnTo>
                  <a:pt x="84" y="391"/>
                </a:lnTo>
                <a:lnTo>
                  <a:pt x="75" y="385"/>
                </a:lnTo>
                <a:lnTo>
                  <a:pt x="69" y="382"/>
                </a:lnTo>
                <a:lnTo>
                  <a:pt x="66" y="379"/>
                </a:lnTo>
                <a:lnTo>
                  <a:pt x="54" y="373"/>
                </a:lnTo>
                <a:lnTo>
                  <a:pt x="45" y="373"/>
                </a:lnTo>
                <a:lnTo>
                  <a:pt x="45" y="373"/>
                </a:lnTo>
                <a:lnTo>
                  <a:pt x="39" y="370"/>
                </a:lnTo>
                <a:lnTo>
                  <a:pt x="39" y="367"/>
                </a:lnTo>
                <a:lnTo>
                  <a:pt x="36" y="364"/>
                </a:lnTo>
                <a:lnTo>
                  <a:pt x="27" y="364"/>
                </a:lnTo>
                <a:lnTo>
                  <a:pt x="21" y="364"/>
                </a:lnTo>
                <a:lnTo>
                  <a:pt x="9" y="362"/>
                </a:lnTo>
                <a:lnTo>
                  <a:pt x="9" y="359"/>
                </a:lnTo>
                <a:lnTo>
                  <a:pt x="9" y="329"/>
                </a:lnTo>
                <a:lnTo>
                  <a:pt x="0" y="299"/>
                </a:lnTo>
              </a:path>
            </a:pathLst>
          </a:custGeom>
          <a:solidFill>
            <a:srgbClr val="C4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0" name="Freeform 152">
            <a:hlinkClick r:id="" action="ppaction://noaction"/>
            <a:extLst>
              <a:ext uri="{FF2B5EF4-FFF2-40B4-BE49-F238E27FC236}">
                <a16:creationId xmlns:a16="http://schemas.microsoft.com/office/drawing/2014/main" id="{FF468700-A3F4-F571-73AB-CFA4C16B9E13}"/>
              </a:ext>
            </a:extLst>
          </p:cNvPr>
          <p:cNvSpPr>
            <a:spLocks/>
          </p:cNvSpPr>
          <p:nvPr/>
        </p:nvSpPr>
        <p:spPr bwMode="auto">
          <a:xfrm>
            <a:off x="6213192" y="4359847"/>
            <a:ext cx="676644" cy="580463"/>
          </a:xfrm>
          <a:custGeom>
            <a:avLst/>
            <a:gdLst/>
            <a:ahLst/>
            <a:cxnLst>
              <a:cxn ang="0">
                <a:pos x="3" y="145"/>
              </a:cxn>
              <a:cxn ang="0">
                <a:pos x="24" y="127"/>
              </a:cxn>
              <a:cxn ang="0">
                <a:pos x="48" y="109"/>
              </a:cxn>
              <a:cxn ang="0">
                <a:pos x="57" y="106"/>
              </a:cxn>
              <a:cxn ang="0">
                <a:pos x="69" y="100"/>
              </a:cxn>
              <a:cxn ang="0">
                <a:pos x="93" y="86"/>
              </a:cxn>
              <a:cxn ang="0">
                <a:pos x="123" y="77"/>
              </a:cxn>
              <a:cxn ang="0">
                <a:pos x="141" y="74"/>
              </a:cxn>
              <a:cxn ang="0">
                <a:pos x="177" y="68"/>
              </a:cxn>
              <a:cxn ang="0">
                <a:pos x="189" y="65"/>
              </a:cxn>
              <a:cxn ang="0">
                <a:pos x="219" y="59"/>
              </a:cxn>
              <a:cxn ang="0">
                <a:pos x="243" y="53"/>
              </a:cxn>
              <a:cxn ang="0">
                <a:pos x="261" y="50"/>
              </a:cxn>
              <a:cxn ang="0">
                <a:pos x="276" y="41"/>
              </a:cxn>
              <a:cxn ang="0">
                <a:pos x="285" y="38"/>
              </a:cxn>
              <a:cxn ang="0">
                <a:pos x="297" y="23"/>
              </a:cxn>
              <a:cxn ang="0">
                <a:pos x="303" y="20"/>
              </a:cxn>
              <a:cxn ang="0">
                <a:pos x="315" y="17"/>
              </a:cxn>
              <a:cxn ang="0">
                <a:pos x="327" y="14"/>
              </a:cxn>
              <a:cxn ang="0">
                <a:pos x="339" y="11"/>
              </a:cxn>
              <a:cxn ang="0">
                <a:pos x="345" y="11"/>
              </a:cxn>
              <a:cxn ang="0">
                <a:pos x="354" y="14"/>
              </a:cxn>
              <a:cxn ang="0">
                <a:pos x="360" y="14"/>
              </a:cxn>
              <a:cxn ang="0">
                <a:pos x="372" y="2"/>
              </a:cxn>
              <a:cxn ang="0">
                <a:pos x="384" y="0"/>
              </a:cxn>
              <a:cxn ang="0">
                <a:pos x="408" y="0"/>
              </a:cxn>
              <a:cxn ang="0">
                <a:pos x="441" y="8"/>
              </a:cxn>
              <a:cxn ang="0">
                <a:pos x="489" y="14"/>
              </a:cxn>
              <a:cxn ang="0">
                <a:pos x="502" y="80"/>
              </a:cxn>
              <a:cxn ang="0">
                <a:pos x="435" y="204"/>
              </a:cxn>
              <a:cxn ang="0">
                <a:pos x="96" y="270"/>
              </a:cxn>
              <a:cxn ang="0">
                <a:pos x="60" y="243"/>
              </a:cxn>
              <a:cxn ang="0">
                <a:pos x="39" y="234"/>
              </a:cxn>
              <a:cxn ang="0">
                <a:pos x="12" y="231"/>
              </a:cxn>
              <a:cxn ang="0">
                <a:pos x="3" y="166"/>
              </a:cxn>
            </a:cxnLst>
            <a:rect l="0" t="0" r="r" b="b"/>
            <a:pathLst>
              <a:path w="503" h="458">
                <a:moveTo>
                  <a:pt x="0" y="154"/>
                </a:moveTo>
                <a:lnTo>
                  <a:pt x="3" y="145"/>
                </a:lnTo>
                <a:lnTo>
                  <a:pt x="6" y="139"/>
                </a:lnTo>
                <a:lnTo>
                  <a:pt x="24" y="127"/>
                </a:lnTo>
                <a:lnTo>
                  <a:pt x="33" y="121"/>
                </a:lnTo>
                <a:lnTo>
                  <a:pt x="48" y="109"/>
                </a:lnTo>
                <a:lnTo>
                  <a:pt x="51" y="109"/>
                </a:lnTo>
                <a:lnTo>
                  <a:pt x="57" y="106"/>
                </a:lnTo>
                <a:lnTo>
                  <a:pt x="60" y="103"/>
                </a:lnTo>
                <a:lnTo>
                  <a:pt x="69" y="100"/>
                </a:lnTo>
                <a:lnTo>
                  <a:pt x="78" y="94"/>
                </a:lnTo>
                <a:lnTo>
                  <a:pt x="93" y="86"/>
                </a:lnTo>
                <a:lnTo>
                  <a:pt x="99" y="86"/>
                </a:lnTo>
                <a:lnTo>
                  <a:pt x="123" y="77"/>
                </a:lnTo>
                <a:lnTo>
                  <a:pt x="126" y="77"/>
                </a:lnTo>
                <a:lnTo>
                  <a:pt x="141" y="74"/>
                </a:lnTo>
                <a:lnTo>
                  <a:pt x="159" y="71"/>
                </a:lnTo>
                <a:lnTo>
                  <a:pt x="177" y="68"/>
                </a:lnTo>
                <a:lnTo>
                  <a:pt x="180" y="68"/>
                </a:lnTo>
                <a:lnTo>
                  <a:pt x="189" y="65"/>
                </a:lnTo>
                <a:lnTo>
                  <a:pt x="195" y="65"/>
                </a:lnTo>
                <a:lnTo>
                  <a:pt x="219" y="59"/>
                </a:lnTo>
                <a:lnTo>
                  <a:pt x="231" y="56"/>
                </a:lnTo>
                <a:lnTo>
                  <a:pt x="243" y="53"/>
                </a:lnTo>
                <a:lnTo>
                  <a:pt x="252" y="50"/>
                </a:lnTo>
                <a:lnTo>
                  <a:pt x="261" y="50"/>
                </a:lnTo>
                <a:lnTo>
                  <a:pt x="264" y="47"/>
                </a:lnTo>
                <a:lnTo>
                  <a:pt x="276" y="41"/>
                </a:lnTo>
                <a:lnTo>
                  <a:pt x="279" y="41"/>
                </a:lnTo>
                <a:lnTo>
                  <a:pt x="285" y="38"/>
                </a:lnTo>
                <a:lnTo>
                  <a:pt x="297" y="26"/>
                </a:lnTo>
                <a:lnTo>
                  <a:pt x="297" y="23"/>
                </a:lnTo>
                <a:lnTo>
                  <a:pt x="300" y="20"/>
                </a:lnTo>
                <a:lnTo>
                  <a:pt x="303" y="20"/>
                </a:lnTo>
                <a:lnTo>
                  <a:pt x="309" y="20"/>
                </a:lnTo>
                <a:lnTo>
                  <a:pt x="315" y="17"/>
                </a:lnTo>
                <a:lnTo>
                  <a:pt x="324" y="14"/>
                </a:lnTo>
                <a:lnTo>
                  <a:pt x="327" y="14"/>
                </a:lnTo>
                <a:lnTo>
                  <a:pt x="336" y="14"/>
                </a:lnTo>
                <a:lnTo>
                  <a:pt x="339" y="11"/>
                </a:lnTo>
                <a:lnTo>
                  <a:pt x="342" y="11"/>
                </a:lnTo>
                <a:lnTo>
                  <a:pt x="345" y="11"/>
                </a:lnTo>
                <a:lnTo>
                  <a:pt x="354" y="17"/>
                </a:lnTo>
                <a:lnTo>
                  <a:pt x="354" y="14"/>
                </a:lnTo>
                <a:lnTo>
                  <a:pt x="360" y="14"/>
                </a:lnTo>
                <a:lnTo>
                  <a:pt x="360" y="14"/>
                </a:lnTo>
                <a:lnTo>
                  <a:pt x="363" y="11"/>
                </a:lnTo>
                <a:lnTo>
                  <a:pt x="372" y="2"/>
                </a:lnTo>
                <a:lnTo>
                  <a:pt x="378" y="0"/>
                </a:lnTo>
                <a:lnTo>
                  <a:pt x="384" y="0"/>
                </a:lnTo>
                <a:lnTo>
                  <a:pt x="396" y="2"/>
                </a:lnTo>
                <a:lnTo>
                  <a:pt x="408" y="0"/>
                </a:lnTo>
                <a:lnTo>
                  <a:pt x="432" y="5"/>
                </a:lnTo>
                <a:lnTo>
                  <a:pt x="441" y="8"/>
                </a:lnTo>
                <a:lnTo>
                  <a:pt x="459" y="8"/>
                </a:lnTo>
                <a:lnTo>
                  <a:pt x="489" y="14"/>
                </a:lnTo>
                <a:lnTo>
                  <a:pt x="495" y="14"/>
                </a:lnTo>
                <a:lnTo>
                  <a:pt x="502" y="80"/>
                </a:lnTo>
                <a:lnTo>
                  <a:pt x="486" y="139"/>
                </a:lnTo>
                <a:lnTo>
                  <a:pt x="435" y="204"/>
                </a:lnTo>
                <a:lnTo>
                  <a:pt x="237" y="457"/>
                </a:lnTo>
                <a:lnTo>
                  <a:pt x="96" y="270"/>
                </a:lnTo>
                <a:lnTo>
                  <a:pt x="69" y="234"/>
                </a:lnTo>
                <a:lnTo>
                  <a:pt x="60" y="243"/>
                </a:lnTo>
                <a:lnTo>
                  <a:pt x="45" y="237"/>
                </a:lnTo>
                <a:lnTo>
                  <a:pt x="39" y="234"/>
                </a:lnTo>
                <a:lnTo>
                  <a:pt x="30" y="231"/>
                </a:lnTo>
                <a:lnTo>
                  <a:pt x="12" y="231"/>
                </a:lnTo>
                <a:lnTo>
                  <a:pt x="9" y="166"/>
                </a:lnTo>
                <a:lnTo>
                  <a:pt x="3" y="166"/>
                </a:lnTo>
                <a:lnTo>
                  <a:pt x="0" y="154"/>
                </a:lnTo>
              </a:path>
            </a:pathLst>
          </a:custGeom>
          <a:solidFill>
            <a:srgbClr val="C4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1" name="Freeform 145">
            <a:hlinkClick r:id="" action="ppaction://noaction"/>
            <a:extLst>
              <a:ext uri="{FF2B5EF4-FFF2-40B4-BE49-F238E27FC236}">
                <a16:creationId xmlns:a16="http://schemas.microsoft.com/office/drawing/2014/main" id="{F2253AB8-1E87-84E7-0F15-828329EDC59F}"/>
              </a:ext>
            </a:extLst>
          </p:cNvPr>
          <p:cNvSpPr>
            <a:spLocks/>
          </p:cNvSpPr>
          <p:nvPr/>
        </p:nvSpPr>
        <p:spPr bwMode="auto">
          <a:xfrm>
            <a:off x="2927433" y="3622363"/>
            <a:ext cx="806124" cy="970441"/>
          </a:xfrm>
          <a:custGeom>
            <a:avLst/>
            <a:gdLst/>
            <a:ahLst/>
            <a:cxnLst>
              <a:cxn ang="0">
                <a:pos x="60" y="510"/>
              </a:cxn>
              <a:cxn ang="0">
                <a:pos x="87" y="460"/>
              </a:cxn>
              <a:cxn ang="0">
                <a:pos x="69" y="507"/>
              </a:cxn>
              <a:cxn ang="0">
                <a:pos x="81" y="525"/>
              </a:cxn>
              <a:cxn ang="0">
                <a:pos x="114" y="489"/>
              </a:cxn>
              <a:cxn ang="0">
                <a:pos x="105" y="573"/>
              </a:cxn>
              <a:cxn ang="0">
                <a:pos x="141" y="555"/>
              </a:cxn>
              <a:cxn ang="0">
                <a:pos x="159" y="513"/>
              </a:cxn>
              <a:cxn ang="0">
                <a:pos x="201" y="537"/>
              </a:cxn>
              <a:cxn ang="0">
                <a:pos x="180" y="596"/>
              </a:cxn>
              <a:cxn ang="0">
                <a:pos x="153" y="611"/>
              </a:cxn>
              <a:cxn ang="0">
                <a:pos x="111" y="632"/>
              </a:cxn>
              <a:cxn ang="0">
                <a:pos x="105" y="650"/>
              </a:cxn>
              <a:cxn ang="0">
                <a:pos x="114" y="673"/>
              </a:cxn>
              <a:cxn ang="0">
                <a:pos x="87" y="691"/>
              </a:cxn>
              <a:cxn ang="0">
                <a:pos x="87" y="739"/>
              </a:cxn>
              <a:cxn ang="0">
                <a:pos x="162" y="766"/>
              </a:cxn>
              <a:cxn ang="0">
                <a:pos x="216" y="757"/>
              </a:cxn>
              <a:cxn ang="0">
                <a:pos x="258" y="730"/>
              </a:cxn>
              <a:cxn ang="0">
                <a:pos x="288" y="712"/>
              </a:cxn>
              <a:cxn ang="0">
                <a:pos x="288" y="685"/>
              </a:cxn>
              <a:cxn ang="0">
                <a:pos x="243" y="650"/>
              </a:cxn>
              <a:cxn ang="0">
                <a:pos x="261" y="578"/>
              </a:cxn>
              <a:cxn ang="0">
                <a:pos x="309" y="546"/>
              </a:cxn>
              <a:cxn ang="0">
                <a:pos x="342" y="531"/>
              </a:cxn>
              <a:cxn ang="0">
                <a:pos x="366" y="510"/>
              </a:cxn>
              <a:cxn ang="0">
                <a:pos x="399" y="549"/>
              </a:cxn>
              <a:cxn ang="0">
                <a:pos x="423" y="584"/>
              </a:cxn>
              <a:cxn ang="0">
                <a:pos x="456" y="590"/>
              </a:cxn>
              <a:cxn ang="0">
                <a:pos x="498" y="620"/>
              </a:cxn>
              <a:cxn ang="0">
                <a:pos x="534" y="561"/>
              </a:cxn>
              <a:cxn ang="0">
                <a:pos x="525" y="522"/>
              </a:cxn>
              <a:cxn ang="0">
                <a:pos x="534" y="478"/>
              </a:cxn>
              <a:cxn ang="0">
                <a:pos x="516" y="454"/>
              </a:cxn>
              <a:cxn ang="0">
                <a:pos x="477" y="483"/>
              </a:cxn>
              <a:cxn ang="0">
                <a:pos x="450" y="495"/>
              </a:cxn>
              <a:cxn ang="0">
                <a:pos x="405" y="457"/>
              </a:cxn>
              <a:cxn ang="0">
                <a:pos x="381" y="445"/>
              </a:cxn>
              <a:cxn ang="0">
                <a:pos x="357" y="371"/>
              </a:cxn>
              <a:cxn ang="0">
                <a:pos x="351" y="347"/>
              </a:cxn>
              <a:cxn ang="0">
                <a:pos x="402" y="326"/>
              </a:cxn>
              <a:cxn ang="0">
                <a:pos x="501" y="249"/>
              </a:cxn>
              <a:cxn ang="0">
                <a:pos x="531" y="175"/>
              </a:cxn>
              <a:cxn ang="0">
                <a:pos x="567" y="136"/>
              </a:cxn>
              <a:cxn ang="0">
                <a:pos x="594" y="109"/>
              </a:cxn>
              <a:cxn ang="0">
                <a:pos x="579" y="100"/>
              </a:cxn>
              <a:cxn ang="0">
                <a:pos x="522" y="53"/>
              </a:cxn>
              <a:cxn ang="0">
                <a:pos x="483" y="65"/>
              </a:cxn>
              <a:cxn ang="0">
                <a:pos x="468" y="44"/>
              </a:cxn>
              <a:cxn ang="0">
                <a:pos x="453" y="38"/>
              </a:cxn>
              <a:cxn ang="0">
                <a:pos x="435" y="20"/>
              </a:cxn>
              <a:cxn ang="0">
                <a:pos x="378" y="8"/>
              </a:cxn>
              <a:cxn ang="0">
                <a:pos x="279" y="11"/>
              </a:cxn>
              <a:cxn ang="0">
                <a:pos x="321" y="115"/>
              </a:cxn>
              <a:cxn ang="0">
                <a:pos x="279" y="145"/>
              </a:cxn>
              <a:cxn ang="0">
                <a:pos x="198" y="139"/>
              </a:cxn>
              <a:cxn ang="0">
                <a:pos x="141" y="157"/>
              </a:cxn>
              <a:cxn ang="0">
                <a:pos x="96" y="198"/>
              </a:cxn>
              <a:cxn ang="0">
                <a:pos x="63" y="270"/>
              </a:cxn>
              <a:cxn ang="0">
                <a:pos x="42" y="299"/>
              </a:cxn>
              <a:cxn ang="0">
                <a:pos x="15" y="365"/>
              </a:cxn>
            </a:cxnLst>
            <a:rect l="0" t="0" r="r" b="b"/>
            <a:pathLst>
              <a:path w="599" h="767">
                <a:moveTo>
                  <a:pt x="0" y="472"/>
                </a:moveTo>
                <a:lnTo>
                  <a:pt x="3" y="486"/>
                </a:lnTo>
                <a:lnTo>
                  <a:pt x="3" y="510"/>
                </a:lnTo>
                <a:lnTo>
                  <a:pt x="51" y="510"/>
                </a:lnTo>
                <a:lnTo>
                  <a:pt x="60" y="510"/>
                </a:lnTo>
                <a:lnTo>
                  <a:pt x="60" y="498"/>
                </a:lnTo>
                <a:lnTo>
                  <a:pt x="42" y="492"/>
                </a:lnTo>
                <a:lnTo>
                  <a:pt x="42" y="451"/>
                </a:lnTo>
                <a:lnTo>
                  <a:pt x="45" y="448"/>
                </a:lnTo>
                <a:lnTo>
                  <a:pt x="87" y="460"/>
                </a:lnTo>
                <a:lnTo>
                  <a:pt x="87" y="480"/>
                </a:lnTo>
                <a:lnTo>
                  <a:pt x="69" y="486"/>
                </a:lnTo>
                <a:lnTo>
                  <a:pt x="75" y="504"/>
                </a:lnTo>
                <a:lnTo>
                  <a:pt x="69" y="504"/>
                </a:lnTo>
                <a:lnTo>
                  <a:pt x="69" y="507"/>
                </a:lnTo>
                <a:lnTo>
                  <a:pt x="72" y="513"/>
                </a:lnTo>
                <a:lnTo>
                  <a:pt x="69" y="555"/>
                </a:lnTo>
                <a:lnTo>
                  <a:pt x="78" y="549"/>
                </a:lnTo>
                <a:lnTo>
                  <a:pt x="81" y="531"/>
                </a:lnTo>
                <a:lnTo>
                  <a:pt x="81" y="525"/>
                </a:lnTo>
                <a:lnTo>
                  <a:pt x="87" y="510"/>
                </a:lnTo>
                <a:lnTo>
                  <a:pt x="90" y="486"/>
                </a:lnTo>
                <a:lnTo>
                  <a:pt x="93" y="483"/>
                </a:lnTo>
                <a:lnTo>
                  <a:pt x="99" y="486"/>
                </a:lnTo>
                <a:lnTo>
                  <a:pt x="114" y="489"/>
                </a:lnTo>
                <a:lnTo>
                  <a:pt x="114" y="492"/>
                </a:lnTo>
                <a:lnTo>
                  <a:pt x="120" y="495"/>
                </a:lnTo>
                <a:lnTo>
                  <a:pt x="114" y="519"/>
                </a:lnTo>
                <a:lnTo>
                  <a:pt x="102" y="546"/>
                </a:lnTo>
                <a:lnTo>
                  <a:pt x="105" y="573"/>
                </a:lnTo>
                <a:lnTo>
                  <a:pt x="123" y="575"/>
                </a:lnTo>
                <a:lnTo>
                  <a:pt x="129" y="573"/>
                </a:lnTo>
                <a:lnTo>
                  <a:pt x="132" y="570"/>
                </a:lnTo>
                <a:lnTo>
                  <a:pt x="138" y="564"/>
                </a:lnTo>
                <a:lnTo>
                  <a:pt x="141" y="555"/>
                </a:lnTo>
                <a:lnTo>
                  <a:pt x="141" y="549"/>
                </a:lnTo>
                <a:lnTo>
                  <a:pt x="141" y="540"/>
                </a:lnTo>
                <a:lnTo>
                  <a:pt x="138" y="528"/>
                </a:lnTo>
                <a:lnTo>
                  <a:pt x="150" y="516"/>
                </a:lnTo>
                <a:lnTo>
                  <a:pt x="159" y="513"/>
                </a:lnTo>
                <a:lnTo>
                  <a:pt x="177" y="513"/>
                </a:lnTo>
                <a:lnTo>
                  <a:pt x="186" y="519"/>
                </a:lnTo>
                <a:lnTo>
                  <a:pt x="189" y="519"/>
                </a:lnTo>
                <a:lnTo>
                  <a:pt x="198" y="525"/>
                </a:lnTo>
                <a:lnTo>
                  <a:pt x="201" y="537"/>
                </a:lnTo>
                <a:lnTo>
                  <a:pt x="198" y="546"/>
                </a:lnTo>
                <a:lnTo>
                  <a:pt x="186" y="564"/>
                </a:lnTo>
                <a:lnTo>
                  <a:pt x="183" y="581"/>
                </a:lnTo>
                <a:lnTo>
                  <a:pt x="180" y="587"/>
                </a:lnTo>
                <a:lnTo>
                  <a:pt x="180" y="596"/>
                </a:lnTo>
                <a:lnTo>
                  <a:pt x="177" y="605"/>
                </a:lnTo>
                <a:lnTo>
                  <a:pt x="174" y="605"/>
                </a:lnTo>
                <a:lnTo>
                  <a:pt x="168" y="605"/>
                </a:lnTo>
                <a:lnTo>
                  <a:pt x="168" y="605"/>
                </a:lnTo>
                <a:lnTo>
                  <a:pt x="153" y="611"/>
                </a:lnTo>
                <a:lnTo>
                  <a:pt x="138" y="632"/>
                </a:lnTo>
                <a:lnTo>
                  <a:pt x="129" y="629"/>
                </a:lnTo>
                <a:lnTo>
                  <a:pt x="123" y="632"/>
                </a:lnTo>
                <a:lnTo>
                  <a:pt x="117" y="626"/>
                </a:lnTo>
                <a:lnTo>
                  <a:pt x="111" y="632"/>
                </a:lnTo>
                <a:lnTo>
                  <a:pt x="114" y="644"/>
                </a:lnTo>
                <a:lnTo>
                  <a:pt x="114" y="653"/>
                </a:lnTo>
                <a:lnTo>
                  <a:pt x="111" y="650"/>
                </a:lnTo>
                <a:lnTo>
                  <a:pt x="108" y="647"/>
                </a:lnTo>
                <a:lnTo>
                  <a:pt x="105" y="650"/>
                </a:lnTo>
                <a:lnTo>
                  <a:pt x="108" y="656"/>
                </a:lnTo>
                <a:lnTo>
                  <a:pt x="108" y="668"/>
                </a:lnTo>
                <a:lnTo>
                  <a:pt x="105" y="668"/>
                </a:lnTo>
                <a:lnTo>
                  <a:pt x="108" y="673"/>
                </a:lnTo>
                <a:lnTo>
                  <a:pt x="114" y="673"/>
                </a:lnTo>
                <a:lnTo>
                  <a:pt x="105" y="685"/>
                </a:lnTo>
                <a:lnTo>
                  <a:pt x="99" y="679"/>
                </a:lnTo>
                <a:lnTo>
                  <a:pt x="96" y="688"/>
                </a:lnTo>
                <a:lnTo>
                  <a:pt x="93" y="685"/>
                </a:lnTo>
                <a:lnTo>
                  <a:pt x="87" y="691"/>
                </a:lnTo>
                <a:lnTo>
                  <a:pt x="87" y="700"/>
                </a:lnTo>
                <a:lnTo>
                  <a:pt x="78" y="709"/>
                </a:lnTo>
                <a:lnTo>
                  <a:pt x="75" y="730"/>
                </a:lnTo>
                <a:lnTo>
                  <a:pt x="72" y="736"/>
                </a:lnTo>
                <a:lnTo>
                  <a:pt x="87" y="739"/>
                </a:lnTo>
                <a:lnTo>
                  <a:pt x="111" y="736"/>
                </a:lnTo>
                <a:lnTo>
                  <a:pt x="111" y="745"/>
                </a:lnTo>
                <a:lnTo>
                  <a:pt x="114" y="748"/>
                </a:lnTo>
                <a:lnTo>
                  <a:pt x="153" y="754"/>
                </a:lnTo>
                <a:lnTo>
                  <a:pt x="162" y="766"/>
                </a:lnTo>
                <a:lnTo>
                  <a:pt x="180" y="763"/>
                </a:lnTo>
                <a:lnTo>
                  <a:pt x="189" y="760"/>
                </a:lnTo>
                <a:lnTo>
                  <a:pt x="207" y="766"/>
                </a:lnTo>
                <a:lnTo>
                  <a:pt x="216" y="766"/>
                </a:lnTo>
                <a:lnTo>
                  <a:pt x="216" y="757"/>
                </a:lnTo>
                <a:lnTo>
                  <a:pt x="213" y="736"/>
                </a:lnTo>
                <a:lnTo>
                  <a:pt x="222" y="730"/>
                </a:lnTo>
                <a:lnTo>
                  <a:pt x="231" y="733"/>
                </a:lnTo>
                <a:lnTo>
                  <a:pt x="246" y="736"/>
                </a:lnTo>
                <a:lnTo>
                  <a:pt x="258" y="730"/>
                </a:lnTo>
                <a:lnTo>
                  <a:pt x="258" y="724"/>
                </a:lnTo>
                <a:lnTo>
                  <a:pt x="276" y="721"/>
                </a:lnTo>
                <a:lnTo>
                  <a:pt x="279" y="709"/>
                </a:lnTo>
                <a:lnTo>
                  <a:pt x="285" y="709"/>
                </a:lnTo>
                <a:lnTo>
                  <a:pt x="288" y="712"/>
                </a:lnTo>
                <a:lnTo>
                  <a:pt x="288" y="721"/>
                </a:lnTo>
                <a:lnTo>
                  <a:pt x="291" y="718"/>
                </a:lnTo>
                <a:lnTo>
                  <a:pt x="294" y="709"/>
                </a:lnTo>
                <a:lnTo>
                  <a:pt x="294" y="691"/>
                </a:lnTo>
                <a:lnTo>
                  <a:pt x="288" y="685"/>
                </a:lnTo>
                <a:lnTo>
                  <a:pt x="285" y="685"/>
                </a:lnTo>
                <a:lnTo>
                  <a:pt x="276" y="676"/>
                </a:lnTo>
                <a:lnTo>
                  <a:pt x="270" y="668"/>
                </a:lnTo>
                <a:lnTo>
                  <a:pt x="261" y="665"/>
                </a:lnTo>
                <a:lnTo>
                  <a:pt x="243" y="650"/>
                </a:lnTo>
                <a:lnTo>
                  <a:pt x="240" y="641"/>
                </a:lnTo>
                <a:lnTo>
                  <a:pt x="240" y="611"/>
                </a:lnTo>
                <a:lnTo>
                  <a:pt x="240" y="602"/>
                </a:lnTo>
                <a:lnTo>
                  <a:pt x="249" y="587"/>
                </a:lnTo>
                <a:lnTo>
                  <a:pt x="261" y="578"/>
                </a:lnTo>
                <a:lnTo>
                  <a:pt x="279" y="567"/>
                </a:lnTo>
                <a:lnTo>
                  <a:pt x="288" y="564"/>
                </a:lnTo>
                <a:lnTo>
                  <a:pt x="294" y="558"/>
                </a:lnTo>
                <a:lnTo>
                  <a:pt x="303" y="543"/>
                </a:lnTo>
                <a:lnTo>
                  <a:pt x="309" y="546"/>
                </a:lnTo>
                <a:lnTo>
                  <a:pt x="312" y="546"/>
                </a:lnTo>
                <a:lnTo>
                  <a:pt x="321" y="540"/>
                </a:lnTo>
                <a:lnTo>
                  <a:pt x="330" y="534"/>
                </a:lnTo>
                <a:lnTo>
                  <a:pt x="336" y="531"/>
                </a:lnTo>
                <a:lnTo>
                  <a:pt x="342" y="531"/>
                </a:lnTo>
                <a:lnTo>
                  <a:pt x="348" y="528"/>
                </a:lnTo>
                <a:lnTo>
                  <a:pt x="351" y="522"/>
                </a:lnTo>
                <a:lnTo>
                  <a:pt x="360" y="513"/>
                </a:lnTo>
                <a:lnTo>
                  <a:pt x="363" y="510"/>
                </a:lnTo>
                <a:lnTo>
                  <a:pt x="366" y="510"/>
                </a:lnTo>
                <a:lnTo>
                  <a:pt x="375" y="525"/>
                </a:lnTo>
                <a:lnTo>
                  <a:pt x="393" y="531"/>
                </a:lnTo>
                <a:lnTo>
                  <a:pt x="390" y="537"/>
                </a:lnTo>
                <a:lnTo>
                  <a:pt x="396" y="543"/>
                </a:lnTo>
                <a:lnTo>
                  <a:pt x="399" y="549"/>
                </a:lnTo>
                <a:lnTo>
                  <a:pt x="411" y="558"/>
                </a:lnTo>
                <a:lnTo>
                  <a:pt x="414" y="567"/>
                </a:lnTo>
                <a:lnTo>
                  <a:pt x="411" y="575"/>
                </a:lnTo>
                <a:lnTo>
                  <a:pt x="414" y="581"/>
                </a:lnTo>
                <a:lnTo>
                  <a:pt x="423" y="584"/>
                </a:lnTo>
                <a:lnTo>
                  <a:pt x="429" y="593"/>
                </a:lnTo>
                <a:lnTo>
                  <a:pt x="435" y="596"/>
                </a:lnTo>
                <a:lnTo>
                  <a:pt x="441" y="599"/>
                </a:lnTo>
                <a:lnTo>
                  <a:pt x="450" y="593"/>
                </a:lnTo>
                <a:lnTo>
                  <a:pt x="456" y="590"/>
                </a:lnTo>
                <a:lnTo>
                  <a:pt x="459" y="593"/>
                </a:lnTo>
                <a:lnTo>
                  <a:pt x="468" y="599"/>
                </a:lnTo>
                <a:lnTo>
                  <a:pt x="480" y="602"/>
                </a:lnTo>
                <a:lnTo>
                  <a:pt x="489" y="614"/>
                </a:lnTo>
                <a:lnTo>
                  <a:pt x="498" y="620"/>
                </a:lnTo>
                <a:lnTo>
                  <a:pt x="510" y="620"/>
                </a:lnTo>
                <a:lnTo>
                  <a:pt x="516" y="611"/>
                </a:lnTo>
                <a:lnTo>
                  <a:pt x="519" y="602"/>
                </a:lnTo>
                <a:lnTo>
                  <a:pt x="531" y="581"/>
                </a:lnTo>
                <a:lnTo>
                  <a:pt x="534" y="561"/>
                </a:lnTo>
                <a:lnTo>
                  <a:pt x="534" y="552"/>
                </a:lnTo>
                <a:lnTo>
                  <a:pt x="534" y="534"/>
                </a:lnTo>
                <a:lnTo>
                  <a:pt x="534" y="531"/>
                </a:lnTo>
                <a:lnTo>
                  <a:pt x="531" y="528"/>
                </a:lnTo>
                <a:lnTo>
                  <a:pt x="525" y="522"/>
                </a:lnTo>
                <a:lnTo>
                  <a:pt x="519" y="513"/>
                </a:lnTo>
                <a:lnTo>
                  <a:pt x="519" y="504"/>
                </a:lnTo>
                <a:lnTo>
                  <a:pt x="522" y="501"/>
                </a:lnTo>
                <a:lnTo>
                  <a:pt x="531" y="492"/>
                </a:lnTo>
                <a:lnTo>
                  <a:pt x="534" y="478"/>
                </a:lnTo>
                <a:lnTo>
                  <a:pt x="531" y="472"/>
                </a:lnTo>
                <a:lnTo>
                  <a:pt x="531" y="463"/>
                </a:lnTo>
                <a:lnTo>
                  <a:pt x="531" y="457"/>
                </a:lnTo>
                <a:lnTo>
                  <a:pt x="525" y="457"/>
                </a:lnTo>
                <a:lnTo>
                  <a:pt x="516" y="454"/>
                </a:lnTo>
                <a:lnTo>
                  <a:pt x="510" y="445"/>
                </a:lnTo>
                <a:lnTo>
                  <a:pt x="504" y="445"/>
                </a:lnTo>
                <a:lnTo>
                  <a:pt x="501" y="463"/>
                </a:lnTo>
                <a:lnTo>
                  <a:pt x="495" y="472"/>
                </a:lnTo>
                <a:lnTo>
                  <a:pt x="477" y="483"/>
                </a:lnTo>
                <a:lnTo>
                  <a:pt x="474" y="489"/>
                </a:lnTo>
                <a:lnTo>
                  <a:pt x="468" y="489"/>
                </a:lnTo>
                <a:lnTo>
                  <a:pt x="453" y="483"/>
                </a:lnTo>
                <a:lnTo>
                  <a:pt x="453" y="483"/>
                </a:lnTo>
                <a:lnTo>
                  <a:pt x="450" y="495"/>
                </a:lnTo>
                <a:lnTo>
                  <a:pt x="444" y="498"/>
                </a:lnTo>
                <a:lnTo>
                  <a:pt x="441" y="492"/>
                </a:lnTo>
                <a:lnTo>
                  <a:pt x="435" y="478"/>
                </a:lnTo>
                <a:lnTo>
                  <a:pt x="417" y="463"/>
                </a:lnTo>
                <a:lnTo>
                  <a:pt x="405" y="457"/>
                </a:lnTo>
                <a:lnTo>
                  <a:pt x="399" y="451"/>
                </a:lnTo>
                <a:lnTo>
                  <a:pt x="393" y="451"/>
                </a:lnTo>
                <a:lnTo>
                  <a:pt x="387" y="448"/>
                </a:lnTo>
                <a:lnTo>
                  <a:pt x="384" y="445"/>
                </a:lnTo>
                <a:lnTo>
                  <a:pt x="381" y="445"/>
                </a:lnTo>
                <a:lnTo>
                  <a:pt x="366" y="430"/>
                </a:lnTo>
                <a:lnTo>
                  <a:pt x="366" y="421"/>
                </a:lnTo>
                <a:lnTo>
                  <a:pt x="360" y="415"/>
                </a:lnTo>
                <a:lnTo>
                  <a:pt x="360" y="377"/>
                </a:lnTo>
                <a:lnTo>
                  <a:pt x="357" y="371"/>
                </a:lnTo>
                <a:lnTo>
                  <a:pt x="351" y="368"/>
                </a:lnTo>
                <a:lnTo>
                  <a:pt x="342" y="365"/>
                </a:lnTo>
                <a:lnTo>
                  <a:pt x="339" y="359"/>
                </a:lnTo>
                <a:lnTo>
                  <a:pt x="342" y="356"/>
                </a:lnTo>
                <a:lnTo>
                  <a:pt x="351" y="347"/>
                </a:lnTo>
                <a:lnTo>
                  <a:pt x="360" y="344"/>
                </a:lnTo>
                <a:lnTo>
                  <a:pt x="360" y="338"/>
                </a:lnTo>
                <a:lnTo>
                  <a:pt x="372" y="335"/>
                </a:lnTo>
                <a:lnTo>
                  <a:pt x="387" y="329"/>
                </a:lnTo>
                <a:lnTo>
                  <a:pt x="402" y="326"/>
                </a:lnTo>
                <a:lnTo>
                  <a:pt x="423" y="320"/>
                </a:lnTo>
                <a:lnTo>
                  <a:pt x="444" y="314"/>
                </a:lnTo>
                <a:lnTo>
                  <a:pt x="450" y="311"/>
                </a:lnTo>
                <a:lnTo>
                  <a:pt x="492" y="264"/>
                </a:lnTo>
                <a:lnTo>
                  <a:pt x="501" y="249"/>
                </a:lnTo>
                <a:lnTo>
                  <a:pt x="534" y="216"/>
                </a:lnTo>
                <a:lnTo>
                  <a:pt x="534" y="213"/>
                </a:lnTo>
                <a:lnTo>
                  <a:pt x="531" y="190"/>
                </a:lnTo>
                <a:lnTo>
                  <a:pt x="528" y="181"/>
                </a:lnTo>
                <a:lnTo>
                  <a:pt x="531" y="175"/>
                </a:lnTo>
                <a:lnTo>
                  <a:pt x="534" y="172"/>
                </a:lnTo>
                <a:lnTo>
                  <a:pt x="552" y="172"/>
                </a:lnTo>
                <a:lnTo>
                  <a:pt x="561" y="163"/>
                </a:lnTo>
                <a:lnTo>
                  <a:pt x="561" y="154"/>
                </a:lnTo>
                <a:lnTo>
                  <a:pt x="567" y="136"/>
                </a:lnTo>
                <a:lnTo>
                  <a:pt x="570" y="130"/>
                </a:lnTo>
                <a:lnTo>
                  <a:pt x="585" y="121"/>
                </a:lnTo>
                <a:lnTo>
                  <a:pt x="594" y="118"/>
                </a:lnTo>
                <a:lnTo>
                  <a:pt x="598" y="115"/>
                </a:lnTo>
                <a:lnTo>
                  <a:pt x="594" y="109"/>
                </a:lnTo>
                <a:lnTo>
                  <a:pt x="588" y="109"/>
                </a:lnTo>
                <a:lnTo>
                  <a:pt x="588" y="100"/>
                </a:lnTo>
                <a:lnTo>
                  <a:pt x="591" y="100"/>
                </a:lnTo>
                <a:lnTo>
                  <a:pt x="588" y="95"/>
                </a:lnTo>
                <a:lnTo>
                  <a:pt x="579" y="100"/>
                </a:lnTo>
                <a:lnTo>
                  <a:pt x="576" y="103"/>
                </a:lnTo>
                <a:lnTo>
                  <a:pt x="567" y="103"/>
                </a:lnTo>
                <a:lnTo>
                  <a:pt x="552" y="95"/>
                </a:lnTo>
                <a:lnTo>
                  <a:pt x="534" y="71"/>
                </a:lnTo>
                <a:lnTo>
                  <a:pt x="522" y="53"/>
                </a:lnTo>
                <a:lnTo>
                  <a:pt x="516" y="53"/>
                </a:lnTo>
                <a:lnTo>
                  <a:pt x="513" y="56"/>
                </a:lnTo>
                <a:lnTo>
                  <a:pt x="495" y="56"/>
                </a:lnTo>
                <a:lnTo>
                  <a:pt x="489" y="59"/>
                </a:lnTo>
                <a:lnTo>
                  <a:pt x="483" y="65"/>
                </a:lnTo>
                <a:lnTo>
                  <a:pt x="477" y="62"/>
                </a:lnTo>
                <a:lnTo>
                  <a:pt x="471" y="62"/>
                </a:lnTo>
                <a:lnTo>
                  <a:pt x="468" y="56"/>
                </a:lnTo>
                <a:lnTo>
                  <a:pt x="468" y="50"/>
                </a:lnTo>
                <a:lnTo>
                  <a:pt x="468" y="44"/>
                </a:lnTo>
                <a:lnTo>
                  <a:pt x="465" y="41"/>
                </a:lnTo>
                <a:lnTo>
                  <a:pt x="465" y="38"/>
                </a:lnTo>
                <a:lnTo>
                  <a:pt x="462" y="35"/>
                </a:lnTo>
                <a:lnTo>
                  <a:pt x="459" y="38"/>
                </a:lnTo>
                <a:lnTo>
                  <a:pt x="453" y="38"/>
                </a:lnTo>
                <a:lnTo>
                  <a:pt x="450" y="38"/>
                </a:lnTo>
                <a:lnTo>
                  <a:pt x="447" y="38"/>
                </a:lnTo>
                <a:lnTo>
                  <a:pt x="444" y="29"/>
                </a:lnTo>
                <a:lnTo>
                  <a:pt x="444" y="26"/>
                </a:lnTo>
                <a:lnTo>
                  <a:pt x="435" y="20"/>
                </a:lnTo>
                <a:lnTo>
                  <a:pt x="423" y="20"/>
                </a:lnTo>
                <a:lnTo>
                  <a:pt x="405" y="11"/>
                </a:lnTo>
                <a:lnTo>
                  <a:pt x="396" y="11"/>
                </a:lnTo>
                <a:lnTo>
                  <a:pt x="390" y="8"/>
                </a:lnTo>
                <a:lnTo>
                  <a:pt x="378" y="8"/>
                </a:lnTo>
                <a:lnTo>
                  <a:pt x="366" y="2"/>
                </a:lnTo>
                <a:lnTo>
                  <a:pt x="342" y="0"/>
                </a:lnTo>
                <a:lnTo>
                  <a:pt x="294" y="5"/>
                </a:lnTo>
                <a:lnTo>
                  <a:pt x="285" y="8"/>
                </a:lnTo>
                <a:lnTo>
                  <a:pt x="279" y="11"/>
                </a:lnTo>
                <a:lnTo>
                  <a:pt x="285" y="20"/>
                </a:lnTo>
                <a:lnTo>
                  <a:pt x="294" y="44"/>
                </a:lnTo>
                <a:lnTo>
                  <a:pt x="306" y="56"/>
                </a:lnTo>
                <a:lnTo>
                  <a:pt x="315" y="83"/>
                </a:lnTo>
                <a:lnTo>
                  <a:pt x="321" y="115"/>
                </a:lnTo>
                <a:lnTo>
                  <a:pt x="318" y="139"/>
                </a:lnTo>
                <a:lnTo>
                  <a:pt x="312" y="145"/>
                </a:lnTo>
                <a:lnTo>
                  <a:pt x="303" y="142"/>
                </a:lnTo>
                <a:lnTo>
                  <a:pt x="288" y="145"/>
                </a:lnTo>
                <a:lnTo>
                  <a:pt x="279" y="145"/>
                </a:lnTo>
                <a:lnTo>
                  <a:pt x="267" y="148"/>
                </a:lnTo>
                <a:lnTo>
                  <a:pt x="258" y="154"/>
                </a:lnTo>
                <a:lnTo>
                  <a:pt x="246" y="148"/>
                </a:lnTo>
                <a:lnTo>
                  <a:pt x="216" y="145"/>
                </a:lnTo>
                <a:lnTo>
                  <a:pt x="198" y="139"/>
                </a:lnTo>
                <a:lnTo>
                  <a:pt x="180" y="139"/>
                </a:lnTo>
                <a:lnTo>
                  <a:pt x="162" y="136"/>
                </a:lnTo>
                <a:lnTo>
                  <a:pt x="144" y="139"/>
                </a:lnTo>
                <a:lnTo>
                  <a:pt x="141" y="145"/>
                </a:lnTo>
                <a:lnTo>
                  <a:pt x="141" y="157"/>
                </a:lnTo>
                <a:lnTo>
                  <a:pt x="138" y="163"/>
                </a:lnTo>
                <a:lnTo>
                  <a:pt x="114" y="175"/>
                </a:lnTo>
                <a:lnTo>
                  <a:pt x="114" y="184"/>
                </a:lnTo>
                <a:lnTo>
                  <a:pt x="102" y="198"/>
                </a:lnTo>
                <a:lnTo>
                  <a:pt x="96" y="198"/>
                </a:lnTo>
                <a:lnTo>
                  <a:pt x="78" y="207"/>
                </a:lnTo>
                <a:lnTo>
                  <a:pt x="72" y="213"/>
                </a:lnTo>
                <a:lnTo>
                  <a:pt x="66" y="240"/>
                </a:lnTo>
                <a:lnTo>
                  <a:pt x="66" y="255"/>
                </a:lnTo>
                <a:lnTo>
                  <a:pt x="63" y="270"/>
                </a:lnTo>
                <a:lnTo>
                  <a:pt x="69" y="282"/>
                </a:lnTo>
                <a:lnTo>
                  <a:pt x="69" y="282"/>
                </a:lnTo>
                <a:lnTo>
                  <a:pt x="48" y="285"/>
                </a:lnTo>
                <a:lnTo>
                  <a:pt x="45" y="287"/>
                </a:lnTo>
                <a:lnTo>
                  <a:pt x="42" y="299"/>
                </a:lnTo>
                <a:lnTo>
                  <a:pt x="27" y="305"/>
                </a:lnTo>
                <a:lnTo>
                  <a:pt x="24" y="308"/>
                </a:lnTo>
                <a:lnTo>
                  <a:pt x="15" y="335"/>
                </a:lnTo>
                <a:lnTo>
                  <a:pt x="15" y="359"/>
                </a:lnTo>
                <a:lnTo>
                  <a:pt x="15" y="365"/>
                </a:lnTo>
                <a:lnTo>
                  <a:pt x="6" y="374"/>
                </a:lnTo>
                <a:lnTo>
                  <a:pt x="0" y="472"/>
                </a:lnTo>
              </a:path>
            </a:pathLst>
          </a:custGeom>
          <a:solidFill>
            <a:srgbClr val="C4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2" name="Freeform 143">
            <a:hlinkClick r:id="" action="ppaction://noaction"/>
            <a:extLst>
              <a:ext uri="{FF2B5EF4-FFF2-40B4-BE49-F238E27FC236}">
                <a16:creationId xmlns:a16="http://schemas.microsoft.com/office/drawing/2014/main" id="{39815729-6CB5-D1F2-96AD-2257C54EB893}"/>
              </a:ext>
            </a:extLst>
          </p:cNvPr>
          <p:cNvSpPr>
            <a:spLocks/>
          </p:cNvSpPr>
          <p:nvPr/>
        </p:nvSpPr>
        <p:spPr bwMode="auto">
          <a:xfrm>
            <a:off x="3381315" y="3748495"/>
            <a:ext cx="952313" cy="810846"/>
          </a:xfrm>
          <a:custGeom>
            <a:avLst/>
            <a:gdLst/>
            <a:ahLst/>
            <a:cxnLst>
              <a:cxn ang="0">
                <a:pos x="18" y="270"/>
              </a:cxn>
              <a:cxn ang="0">
                <a:pos x="27" y="329"/>
              </a:cxn>
              <a:cxn ang="0">
                <a:pos x="54" y="350"/>
              </a:cxn>
              <a:cxn ang="0">
                <a:pos x="96" y="376"/>
              </a:cxn>
              <a:cxn ang="0">
                <a:pos x="114" y="382"/>
              </a:cxn>
              <a:cxn ang="0">
                <a:pos x="138" y="382"/>
              </a:cxn>
              <a:cxn ang="0">
                <a:pos x="171" y="344"/>
              </a:cxn>
              <a:cxn ang="0">
                <a:pos x="193" y="362"/>
              </a:cxn>
              <a:cxn ang="0">
                <a:pos x="184" y="400"/>
              </a:cxn>
              <a:cxn ang="0">
                <a:pos x="193" y="427"/>
              </a:cxn>
              <a:cxn ang="0">
                <a:pos x="196" y="459"/>
              </a:cxn>
              <a:cxn ang="0">
                <a:pos x="171" y="519"/>
              </a:cxn>
              <a:cxn ang="0">
                <a:pos x="187" y="531"/>
              </a:cxn>
              <a:cxn ang="0">
                <a:pos x="232" y="548"/>
              </a:cxn>
              <a:cxn ang="0">
                <a:pos x="271" y="572"/>
              </a:cxn>
              <a:cxn ang="0">
                <a:pos x="304" y="593"/>
              </a:cxn>
              <a:cxn ang="0">
                <a:pos x="328" y="569"/>
              </a:cxn>
              <a:cxn ang="0">
                <a:pos x="368" y="566"/>
              </a:cxn>
              <a:cxn ang="0">
                <a:pos x="413" y="593"/>
              </a:cxn>
              <a:cxn ang="0">
                <a:pos x="443" y="599"/>
              </a:cxn>
              <a:cxn ang="0">
                <a:pos x="458" y="581"/>
              </a:cxn>
              <a:cxn ang="0">
                <a:pos x="500" y="599"/>
              </a:cxn>
              <a:cxn ang="0">
                <a:pos x="509" y="602"/>
              </a:cxn>
              <a:cxn ang="0">
                <a:pos x="518" y="581"/>
              </a:cxn>
              <a:cxn ang="0">
                <a:pos x="543" y="563"/>
              </a:cxn>
              <a:cxn ang="0">
                <a:pos x="555" y="578"/>
              </a:cxn>
              <a:cxn ang="0">
                <a:pos x="591" y="620"/>
              </a:cxn>
              <a:cxn ang="0">
                <a:pos x="612" y="617"/>
              </a:cxn>
              <a:cxn ang="0">
                <a:pos x="633" y="629"/>
              </a:cxn>
              <a:cxn ang="0">
                <a:pos x="651" y="632"/>
              </a:cxn>
              <a:cxn ang="0">
                <a:pos x="672" y="635"/>
              </a:cxn>
              <a:cxn ang="0">
                <a:pos x="672" y="608"/>
              </a:cxn>
              <a:cxn ang="0">
                <a:pos x="690" y="593"/>
              </a:cxn>
              <a:cxn ang="0">
                <a:pos x="681" y="575"/>
              </a:cxn>
              <a:cxn ang="0">
                <a:pos x="696" y="546"/>
              </a:cxn>
              <a:cxn ang="0">
                <a:pos x="699" y="522"/>
              </a:cxn>
              <a:cxn ang="0">
                <a:pos x="699" y="504"/>
              </a:cxn>
              <a:cxn ang="0">
                <a:pos x="684" y="477"/>
              </a:cxn>
              <a:cxn ang="0">
                <a:pos x="678" y="439"/>
              </a:cxn>
              <a:cxn ang="0">
                <a:pos x="600" y="427"/>
              </a:cxn>
              <a:cxn ang="0">
                <a:pos x="543" y="418"/>
              </a:cxn>
              <a:cxn ang="0">
                <a:pos x="515" y="373"/>
              </a:cxn>
              <a:cxn ang="0">
                <a:pos x="488" y="373"/>
              </a:cxn>
              <a:cxn ang="0">
                <a:pos x="398" y="344"/>
              </a:cxn>
              <a:cxn ang="0">
                <a:pos x="413" y="311"/>
              </a:cxn>
              <a:cxn ang="0">
                <a:pos x="398" y="273"/>
              </a:cxn>
              <a:cxn ang="0">
                <a:pos x="377" y="261"/>
              </a:cxn>
              <a:cxn ang="0">
                <a:pos x="316" y="264"/>
              </a:cxn>
              <a:cxn ang="0">
                <a:pos x="310" y="148"/>
              </a:cxn>
              <a:cxn ang="0">
                <a:pos x="289" y="83"/>
              </a:cxn>
              <a:cxn ang="0">
                <a:pos x="268" y="17"/>
              </a:cxn>
              <a:cxn ang="0">
                <a:pos x="253" y="0"/>
              </a:cxn>
              <a:cxn ang="0">
                <a:pos x="259" y="14"/>
              </a:cxn>
              <a:cxn ang="0">
                <a:pos x="229" y="35"/>
              </a:cxn>
              <a:cxn ang="0">
                <a:pos x="196" y="71"/>
              </a:cxn>
              <a:cxn ang="0">
                <a:pos x="196" y="112"/>
              </a:cxn>
              <a:cxn ang="0">
                <a:pos x="111" y="210"/>
              </a:cxn>
              <a:cxn ang="0">
                <a:pos x="48" y="228"/>
              </a:cxn>
              <a:cxn ang="0">
                <a:pos x="12" y="246"/>
              </a:cxn>
            </a:cxnLst>
            <a:rect l="0" t="0" r="r" b="b"/>
            <a:pathLst>
              <a:path w="707" h="639">
                <a:moveTo>
                  <a:pt x="0" y="258"/>
                </a:moveTo>
                <a:lnTo>
                  <a:pt x="3" y="264"/>
                </a:lnTo>
                <a:lnTo>
                  <a:pt x="12" y="267"/>
                </a:lnTo>
                <a:lnTo>
                  <a:pt x="18" y="270"/>
                </a:lnTo>
                <a:lnTo>
                  <a:pt x="21" y="275"/>
                </a:lnTo>
                <a:lnTo>
                  <a:pt x="21" y="314"/>
                </a:lnTo>
                <a:lnTo>
                  <a:pt x="27" y="320"/>
                </a:lnTo>
                <a:lnTo>
                  <a:pt x="27" y="329"/>
                </a:lnTo>
                <a:lnTo>
                  <a:pt x="42" y="344"/>
                </a:lnTo>
                <a:lnTo>
                  <a:pt x="45" y="344"/>
                </a:lnTo>
                <a:lnTo>
                  <a:pt x="48" y="347"/>
                </a:lnTo>
                <a:lnTo>
                  <a:pt x="54" y="350"/>
                </a:lnTo>
                <a:lnTo>
                  <a:pt x="60" y="350"/>
                </a:lnTo>
                <a:lnTo>
                  <a:pt x="66" y="356"/>
                </a:lnTo>
                <a:lnTo>
                  <a:pt x="78" y="362"/>
                </a:lnTo>
                <a:lnTo>
                  <a:pt x="96" y="376"/>
                </a:lnTo>
                <a:lnTo>
                  <a:pt x="102" y="391"/>
                </a:lnTo>
                <a:lnTo>
                  <a:pt x="105" y="397"/>
                </a:lnTo>
                <a:lnTo>
                  <a:pt x="111" y="394"/>
                </a:lnTo>
                <a:lnTo>
                  <a:pt x="114" y="382"/>
                </a:lnTo>
                <a:lnTo>
                  <a:pt x="114" y="382"/>
                </a:lnTo>
                <a:lnTo>
                  <a:pt x="129" y="388"/>
                </a:lnTo>
                <a:lnTo>
                  <a:pt x="135" y="388"/>
                </a:lnTo>
                <a:lnTo>
                  <a:pt x="138" y="382"/>
                </a:lnTo>
                <a:lnTo>
                  <a:pt x="156" y="370"/>
                </a:lnTo>
                <a:lnTo>
                  <a:pt x="162" y="362"/>
                </a:lnTo>
                <a:lnTo>
                  <a:pt x="165" y="344"/>
                </a:lnTo>
                <a:lnTo>
                  <a:pt x="171" y="344"/>
                </a:lnTo>
                <a:lnTo>
                  <a:pt x="178" y="353"/>
                </a:lnTo>
                <a:lnTo>
                  <a:pt x="187" y="356"/>
                </a:lnTo>
                <a:lnTo>
                  <a:pt x="193" y="356"/>
                </a:lnTo>
                <a:lnTo>
                  <a:pt x="193" y="362"/>
                </a:lnTo>
                <a:lnTo>
                  <a:pt x="193" y="370"/>
                </a:lnTo>
                <a:lnTo>
                  <a:pt x="196" y="376"/>
                </a:lnTo>
                <a:lnTo>
                  <a:pt x="193" y="391"/>
                </a:lnTo>
                <a:lnTo>
                  <a:pt x="184" y="400"/>
                </a:lnTo>
                <a:lnTo>
                  <a:pt x="181" y="403"/>
                </a:lnTo>
                <a:lnTo>
                  <a:pt x="181" y="412"/>
                </a:lnTo>
                <a:lnTo>
                  <a:pt x="187" y="421"/>
                </a:lnTo>
                <a:lnTo>
                  <a:pt x="193" y="427"/>
                </a:lnTo>
                <a:lnTo>
                  <a:pt x="196" y="430"/>
                </a:lnTo>
                <a:lnTo>
                  <a:pt x="196" y="433"/>
                </a:lnTo>
                <a:lnTo>
                  <a:pt x="196" y="451"/>
                </a:lnTo>
                <a:lnTo>
                  <a:pt x="196" y="459"/>
                </a:lnTo>
                <a:lnTo>
                  <a:pt x="193" y="480"/>
                </a:lnTo>
                <a:lnTo>
                  <a:pt x="181" y="501"/>
                </a:lnTo>
                <a:lnTo>
                  <a:pt x="178" y="510"/>
                </a:lnTo>
                <a:lnTo>
                  <a:pt x="171" y="519"/>
                </a:lnTo>
                <a:lnTo>
                  <a:pt x="171" y="525"/>
                </a:lnTo>
                <a:lnTo>
                  <a:pt x="174" y="528"/>
                </a:lnTo>
                <a:lnTo>
                  <a:pt x="184" y="531"/>
                </a:lnTo>
                <a:lnTo>
                  <a:pt x="187" y="531"/>
                </a:lnTo>
                <a:lnTo>
                  <a:pt x="196" y="534"/>
                </a:lnTo>
                <a:lnTo>
                  <a:pt x="199" y="546"/>
                </a:lnTo>
                <a:lnTo>
                  <a:pt x="217" y="546"/>
                </a:lnTo>
                <a:lnTo>
                  <a:pt x="232" y="548"/>
                </a:lnTo>
                <a:lnTo>
                  <a:pt x="241" y="546"/>
                </a:lnTo>
                <a:lnTo>
                  <a:pt x="256" y="563"/>
                </a:lnTo>
                <a:lnTo>
                  <a:pt x="268" y="572"/>
                </a:lnTo>
                <a:lnTo>
                  <a:pt x="271" y="572"/>
                </a:lnTo>
                <a:lnTo>
                  <a:pt x="283" y="581"/>
                </a:lnTo>
                <a:lnTo>
                  <a:pt x="289" y="587"/>
                </a:lnTo>
                <a:lnTo>
                  <a:pt x="295" y="590"/>
                </a:lnTo>
                <a:lnTo>
                  <a:pt x="304" y="593"/>
                </a:lnTo>
                <a:lnTo>
                  <a:pt x="316" y="590"/>
                </a:lnTo>
                <a:lnTo>
                  <a:pt x="319" y="584"/>
                </a:lnTo>
                <a:lnTo>
                  <a:pt x="322" y="575"/>
                </a:lnTo>
                <a:lnTo>
                  <a:pt x="328" y="569"/>
                </a:lnTo>
                <a:lnTo>
                  <a:pt x="346" y="563"/>
                </a:lnTo>
                <a:lnTo>
                  <a:pt x="353" y="566"/>
                </a:lnTo>
                <a:lnTo>
                  <a:pt x="362" y="566"/>
                </a:lnTo>
                <a:lnTo>
                  <a:pt x="368" y="566"/>
                </a:lnTo>
                <a:lnTo>
                  <a:pt x="371" y="566"/>
                </a:lnTo>
                <a:lnTo>
                  <a:pt x="380" y="572"/>
                </a:lnTo>
                <a:lnTo>
                  <a:pt x="386" y="575"/>
                </a:lnTo>
                <a:lnTo>
                  <a:pt x="413" y="593"/>
                </a:lnTo>
                <a:lnTo>
                  <a:pt x="416" y="593"/>
                </a:lnTo>
                <a:lnTo>
                  <a:pt x="434" y="599"/>
                </a:lnTo>
                <a:lnTo>
                  <a:pt x="440" y="599"/>
                </a:lnTo>
                <a:lnTo>
                  <a:pt x="443" y="599"/>
                </a:lnTo>
                <a:lnTo>
                  <a:pt x="449" y="593"/>
                </a:lnTo>
                <a:lnTo>
                  <a:pt x="452" y="590"/>
                </a:lnTo>
                <a:lnTo>
                  <a:pt x="452" y="581"/>
                </a:lnTo>
                <a:lnTo>
                  <a:pt x="458" y="581"/>
                </a:lnTo>
                <a:lnTo>
                  <a:pt x="470" y="584"/>
                </a:lnTo>
                <a:lnTo>
                  <a:pt x="479" y="593"/>
                </a:lnTo>
                <a:lnTo>
                  <a:pt x="494" y="599"/>
                </a:lnTo>
                <a:lnTo>
                  <a:pt x="500" y="599"/>
                </a:lnTo>
                <a:lnTo>
                  <a:pt x="503" y="596"/>
                </a:lnTo>
                <a:lnTo>
                  <a:pt x="503" y="596"/>
                </a:lnTo>
                <a:lnTo>
                  <a:pt x="509" y="599"/>
                </a:lnTo>
                <a:lnTo>
                  <a:pt x="509" y="602"/>
                </a:lnTo>
                <a:lnTo>
                  <a:pt x="515" y="602"/>
                </a:lnTo>
                <a:lnTo>
                  <a:pt x="518" y="599"/>
                </a:lnTo>
                <a:lnTo>
                  <a:pt x="518" y="584"/>
                </a:lnTo>
                <a:lnTo>
                  <a:pt x="518" y="581"/>
                </a:lnTo>
                <a:lnTo>
                  <a:pt x="518" y="575"/>
                </a:lnTo>
                <a:lnTo>
                  <a:pt x="527" y="566"/>
                </a:lnTo>
                <a:lnTo>
                  <a:pt x="534" y="563"/>
                </a:lnTo>
                <a:lnTo>
                  <a:pt x="543" y="563"/>
                </a:lnTo>
                <a:lnTo>
                  <a:pt x="543" y="566"/>
                </a:lnTo>
                <a:lnTo>
                  <a:pt x="546" y="566"/>
                </a:lnTo>
                <a:lnTo>
                  <a:pt x="555" y="563"/>
                </a:lnTo>
                <a:lnTo>
                  <a:pt x="555" y="578"/>
                </a:lnTo>
                <a:lnTo>
                  <a:pt x="558" y="581"/>
                </a:lnTo>
                <a:lnTo>
                  <a:pt x="570" y="605"/>
                </a:lnTo>
                <a:lnTo>
                  <a:pt x="588" y="638"/>
                </a:lnTo>
                <a:lnTo>
                  <a:pt x="591" y="620"/>
                </a:lnTo>
                <a:lnTo>
                  <a:pt x="594" y="620"/>
                </a:lnTo>
                <a:lnTo>
                  <a:pt x="600" y="617"/>
                </a:lnTo>
                <a:lnTo>
                  <a:pt x="603" y="614"/>
                </a:lnTo>
                <a:lnTo>
                  <a:pt x="612" y="617"/>
                </a:lnTo>
                <a:lnTo>
                  <a:pt x="618" y="626"/>
                </a:lnTo>
                <a:lnTo>
                  <a:pt x="621" y="629"/>
                </a:lnTo>
                <a:lnTo>
                  <a:pt x="627" y="629"/>
                </a:lnTo>
                <a:lnTo>
                  <a:pt x="633" y="629"/>
                </a:lnTo>
                <a:lnTo>
                  <a:pt x="639" y="632"/>
                </a:lnTo>
                <a:lnTo>
                  <a:pt x="642" y="635"/>
                </a:lnTo>
                <a:lnTo>
                  <a:pt x="645" y="632"/>
                </a:lnTo>
                <a:lnTo>
                  <a:pt x="651" y="632"/>
                </a:lnTo>
                <a:lnTo>
                  <a:pt x="654" y="635"/>
                </a:lnTo>
                <a:lnTo>
                  <a:pt x="660" y="635"/>
                </a:lnTo>
                <a:lnTo>
                  <a:pt x="669" y="638"/>
                </a:lnTo>
                <a:lnTo>
                  <a:pt x="672" y="635"/>
                </a:lnTo>
                <a:lnTo>
                  <a:pt x="675" y="635"/>
                </a:lnTo>
                <a:lnTo>
                  <a:pt x="678" y="629"/>
                </a:lnTo>
                <a:lnTo>
                  <a:pt x="675" y="614"/>
                </a:lnTo>
                <a:lnTo>
                  <a:pt x="672" y="608"/>
                </a:lnTo>
                <a:lnTo>
                  <a:pt x="675" y="602"/>
                </a:lnTo>
                <a:lnTo>
                  <a:pt x="687" y="599"/>
                </a:lnTo>
                <a:lnTo>
                  <a:pt x="690" y="599"/>
                </a:lnTo>
                <a:lnTo>
                  <a:pt x="690" y="593"/>
                </a:lnTo>
                <a:lnTo>
                  <a:pt x="693" y="590"/>
                </a:lnTo>
                <a:lnTo>
                  <a:pt x="693" y="584"/>
                </a:lnTo>
                <a:lnTo>
                  <a:pt x="684" y="581"/>
                </a:lnTo>
                <a:lnTo>
                  <a:pt x="681" y="575"/>
                </a:lnTo>
                <a:lnTo>
                  <a:pt x="681" y="569"/>
                </a:lnTo>
                <a:lnTo>
                  <a:pt x="678" y="566"/>
                </a:lnTo>
                <a:lnTo>
                  <a:pt x="684" y="554"/>
                </a:lnTo>
                <a:lnTo>
                  <a:pt x="696" y="546"/>
                </a:lnTo>
                <a:lnTo>
                  <a:pt x="699" y="540"/>
                </a:lnTo>
                <a:lnTo>
                  <a:pt x="702" y="537"/>
                </a:lnTo>
                <a:lnTo>
                  <a:pt x="706" y="528"/>
                </a:lnTo>
                <a:lnTo>
                  <a:pt x="699" y="522"/>
                </a:lnTo>
                <a:lnTo>
                  <a:pt x="696" y="519"/>
                </a:lnTo>
                <a:lnTo>
                  <a:pt x="696" y="510"/>
                </a:lnTo>
                <a:lnTo>
                  <a:pt x="699" y="504"/>
                </a:lnTo>
                <a:lnTo>
                  <a:pt x="699" y="504"/>
                </a:lnTo>
                <a:lnTo>
                  <a:pt x="690" y="501"/>
                </a:lnTo>
                <a:lnTo>
                  <a:pt x="666" y="498"/>
                </a:lnTo>
                <a:lnTo>
                  <a:pt x="678" y="495"/>
                </a:lnTo>
                <a:lnTo>
                  <a:pt x="684" y="477"/>
                </a:lnTo>
                <a:lnTo>
                  <a:pt x="681" y="465"/>
                </a:lnTo>
                <a:lnTo>
                  <a:pt x="696" y="456"/>
                </a:lnTo>
                <a:lnTo>
                  <a:pt x="696" y="448"/>
                </a:lnTo>
                <a:lnTo>
                  <a:pt x="678" y="439"/>
                </a:lnTo>
                <a:lnTo>
                  <a:pt x="690" y="418"/>
                </a:lnTo>
                <a:lnTo>
                  <a:pt x="624" y="424"/>
                </a:lnTo>
                <a:lnTo>
                  <a:pt x="627" y="421"/>
                </a:lnTo>
                <a:lnTo>
                  <a:pt x="600" y="427"/>
                </a:lnTo>
                <a:lnTo>
                  <a:pt x="576" y="418"/>
                </a:lnTo>
                <a:lnTo>
                  <a:pt x="564" y="421"/>
                </a:lnTo>
                <a:lnTo>
                  <a:pt x="552" y="418"/>
                </a:lnTo>
                <a:lnTo>
                  <a:pt x="543" y="418"/>
                </a:lnTo>
                <a:lnTo>
                  <a:pt x="534" y="415"/>
                </a:lnTo>
                <a:lnTo>
                  <a:pt x="527" y="403"/>
                </a:lnTo>
                <a:lnTo>
                  <a:pt x="524" y="391"/>
                </a:lnTo>
                <a:lnTo>
                  <a:pt x="515" y="373"/>
                </a:lnTo>
                <a:lnTo>
                  <a:pt x="497" y="362"/>
                </a:lnTo>
                <a:lnTo>
                  <a:pt x="485" y="362"/>
                </a:lnTo>
                <a:lnTo>
                  <a:pt x="485" y="364"/>
                </a:lnTo>
                <a:lnTo>
                  <a:pt x="488" y="373"/>
                </a:lnTo>
                <a:lnTo>
                  <a:pt x="488" y="376"/>
                </a:lnTo>
                <a:lnTo>
                  <a:pt x="425" y="356"/>
                </a:lnTo>
                <a:lnTo>
                  <a:pt x="401" y="347"/>
                </a:lnTo>
                <a:lnTo>
                  <a:pt x="398" y="344"/>
                </a:lnTo>
                <a:lnTo>
                  <a:pt x="395" y="338"/>
                </a:lnTo>
                <a:lnTo>
                  <a:pt x="398" y="317"/>
                </a:lnTo>
                <a:lnTo>
                  <a:pt x="410" y="314"/>
                </a:lnTo>
                <a:lnTo>
                  <a:pt x="413" y="311"/>
                </a:lnTo>
                <a:lnTo>
                  <a:pt x="413" y="293"/>
                </a:lnTo>
                <a:lnTo>
                  <a:pt x="401" y="281"/>
                </a:lnTo>
                <a:lnTo>
                  <a:pt x="398" y="275"/>
                </a:lnTo>
                <a:lnTo>
                  <a:pt x="398" y="273"/>
                </a:lnTo>
                <a:lnTo>
                  <a:pt x="386" y="273"/>
                </a:lnTo>
                <a:lnTo>
                  <a:pt x="380" y="273"/>
                </a:lnTo>
                <a:lnTo>
                  <a:pt x="380" y="267"/>
                </a:lnTo>
                <a:lnTo>
                  <a:pt x="377" y="261"/>
                </a:lnTo>
                <a:lnTo>
                  <a:pt x="377" y="258"/>
                </a:lnTo>
                <a:lnTo>
                  <a:pt x="346" y="255"/>
                </a:lnTo>
                <a:lnTo>
                  <a:pt x="346" y="267"/>
                </a:lnTo>
                <a:lnTo>
                  <a:pt x="316" y="264"/>
                </a:lnTo>
                <a:lnTo>
                  <a:pt x="313" y="255"/>
                </a:lnTo>
                <a:lnTo>
                  <a:pt x="313" y="219"/>
                </a:lnTo>
                <a:lnTo>
                  <a:pt x="313" y="163"/>
                </a:lnTo>
                <a:lnTo>
                  <a:pt x="310" y="148"/>
                </a:lnTo>
                <a:lnTo>
                  <a:pt x="304" y="130"/>
                </a:lnTo>
                <a:lnTo>
                  <a:pt x="292" y="118"/>
                </a:lnTo>
                <a:lnTo>
                  <a:pt x="289" y="109"/>
                </a:lnTo>
                <a:lnTo>
                  <a:pt x="289" y="83"/>
                </a:lnTo>
                <a:lnTo>
                  <a:pt x="289" y="71"/>
                </a:lnTo>
                <a:lnTo>
                  <a:pt x="289" y="53"/>
                </a:lnTo>
                <a:lnTo>
                  <a:pt x="286" y="47"/>
                </a:lnTo>
                <a:lnTo>
                  <a:pt x="268" y="17"/>
                </a:lnTo>
                <a:lnTo>
                  <a:pt x="259" y="8"/>
                </a:lnTo>
                <a:lnTo>
                  <a:pt x="259" y="5"/>
                </a:lnTo>
                <a:lnTo>
                  <a:pt x="256" y="2"/>
                </a:lnTo>
                <a:lnTo>
                  <a:pt x="253" y="0"/>
                </a:lnTo>
                <a:lnTo>
                  <a:pt x="250" y="0"/>
                </a:lnTo>
                <a:lnTo>
                  <a:pt x="250" y="8"/>
                </a:lnTo>
                <a:lnTo>
                  <a:pt x="256" y="8"/>
                </a:lnTo>
                <a:lnTo>
                  <a:pt x="259" y="14"/>
                </a:lnTo>
                <a:lnTo>
                  <a:pt x="256" y="17"/>
                </a:lnTo>
                <a:lnTo>
                  <a:pt x="247" y="20"/>
                </a:lnTo>
                <a:lnTo>
                  <a:pt x="232" y="29"/>
                </a:lnTo>
                <a:lnTo>
                  <a:pt x="229" y="35"/>
                </a:lnTo>
                <a:lnTo>
                  <a:pt x="223" y="53"/>
                </a:lnTo>
                <a:lnTo>
                  <a:pt x="223" y="62"/>
                </a:lnTo>
                <a:lnTo>
                  <a:pt x="214" y="71"/>
                </a:lnTo>
                <a:lnTo>
                  <a:pt x="196" y="71"/>
                </a:lnTo>
                <a:lnTo>
                  <a:pt x="193" y="74"/>
                </a:lnTo>
                <a:lnTo>
                  <a:pt x="190" y="80"/>
                </a:lnTo>
                <a:lnTo>
                  <a:pt x="193" y="89"/>
                </a:lnTo>
                <a:lnTo>
                  <a:pt x="196" y="112"/>
                </a:lnTo>
                <a:lnTo>
                  <a:pt x="196" y="115"/>
                </a:lnTo>
                <a:lnTo>
                  <a:pt x="162" y="148"/>
                </a:lnTo>
                <a:lnTo>
                  <a:pt x="153" y="163"/>
                </a:lnTo>
                <a:lnTo>
                  <a:pt x="111" y="210"/>
                </a:lnTo>
                <a:lnTo>
                  <a:pt x="105" y="213"/>
                </a:lnTo>
                <a:lnTo>
                  <a:pt x="84" y="219"/>
                </a:lnTo>
                <a:lnTo>
                  <a:pt x="63" y="225"/>
                </a:lnTo>
                <a:lnTo>
                  <a:pt x="48" y="228"/>
                </a:lnTo>
                <a:lnTo>
                  <a:pt x="33" y="234"/>
                </a:lnTo>
                <a:lnTo>
                  <a:pt x="21" y="237"/>
                </a:lnTo>
                <a:lnTo>
                  <a:pt x="21" y="243"/>
                </a:lnTo>
                <a:lnTo>
                  <a:pt x="12" y="246"/>
                </a:lnTo>
                <a:lnTo>
                  <a:pt x="3" y="255"/>
                </a:lnTo>
                <a:lnTo>
                  <a:pt x="0" y="258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3" name="Freeform 130">
            <a:hlinkClick r:id="" action="ppaction://noaction"/>
            <a:extLst>
              <a:ext uri="{FF2B5EF4-FFF2-40B4-BE49-F238E27FC236}">
                <a16:creationId xmlns:a16="http://schemas.microsoft.com/office/drawing/2014/main" id="{759DECDA-3EFE-D0F3-7735-BD55ABDDDC47}"/>
              </a:ext>
            </a:extLst>
          </p:cNvPr>
          <p:cNvSpPr>
            <a:spLocks/>
          </p:cNvSpPr>
          <p:nvPr/>
        </p:nvSpPr>
        <p:spPr bwMode="auto">
          <a:xfrm>
            <a:off x="3807349" y="4465386"/>
            <a:ext cx="366167" cy="383543"/>
          </a:xfrm>
          <a:custGeom>
            <a:avLst/>
            <a:gdLst/>
            <a:ahLst/>
            <a:cxnLst>
              <a:cxn ang="0">
                <a:pos x="6" y="148"/>
              </a:cxn>
              <a:cxn ang="0">
                <a:pos x="9" y="133"/>
              </a:cxn>
              <a:cxn ang="0">
                <a:pos x="18" y="130"/>
              </a:cxn>
              <a:cxn ang="0">
                <a:pos x="27" y="136"/>
              </a:cxn>
              <a:cxn ang="0">
                <a:pos x="42" y="136"/>
              </a:cxn>
              <a:cxn ang="0">
                <a:pos x="45" y="121"/>
              </a:cxn>
              <a:cxn ang="0">
                <a:pos x="51" y="118"/>
              </a:cxn>
              <a:cxn ang="0">
                <a:pos x="66" y="127"/>
              </a:cxn>
              <a:cxn ang="0">
                <a:pos x="72" y="130"/>
              </a:cxn>
              <a:cxn ang="0">
                <a:pos x="81" y="127"/>
              </a:cxn>
              <a:cxn ang="0">
                <a:pos x="84" y="115"/>
              </a:cxn>
              <a:cxn ang="0">
                <a:pos x="96" y="85"/>
              </a:cxn>
              <a:cxn ang="0">
                <a:pos x="105" y="79"/>
              </a:cxn>
              <a:cxn ang="0">
                <a:pos x="114" y="85"/>
              </a:cxn>
              <a:cxn ang="0">
                <a:pos x="132" y="85"/>
              </a:cxn>
              <a:cxn ang="0">
                <a:pos x="145" y="74"/>
              </a:cxn>
              <a:cxn ang="0">
                <a:pos x="136" y="65"/>
              </a:cxn>
              <a:cxn ang="0">
                <a:pos x="132" y="47"/>
              </a:cxn>
              <a:cxn ang="0">
                <a:pos x="126" y="35"/>
              </a:cxn>
              <a:cxn ang="0">
                <a:pos x="136" y="26"/>
              </a:cxn>
              <a:cxn ang="0">
                <a:pos x="142" y="17"/>
              </a:cxn>
              <a:cxn ang="0">
                <a:pos x="163" y="29"/>
              </a:cxn>
              <a:cxn ang="0">
                <a:pos x="184" y="35"/>
              </a:cxn>
              <a:cxn ang="0">
                <a:pos x="187" y="32"/>
              </a:cxn>
              <a:cxn ang="0">
                <a:pos x="193" y="38"/>
              </a:cxn>
              <a:cxn ang="0">
                <a:pos x="202" y="35"/>
              </a:cxn>
              <a:cxn ang="0">
                <a:pos x="202" y="17"/>
              </a:cxn>
              <a:cxn ang="0">
                <a:pos x="211" y="2"/>
              </a:cxn>
              <a:cxn ang="0">
                <a:pos x="226" y="0"/>
              </a:cxn>
              <a:cxn ang="0">
                <a:pos x="229" y="2"/>
              </a:cxn>
              <a:cxn ang="0">
                <a:pos x="238" y="14"/>
              </a:cxn>
              <a:cxn ang="0">
                <a:pos x="253" y="41"/>
              </a:cxn>
              <a:cxn ang="0">
                <a:pos x="272" y="76"/>
              </a:cxn>
              <a:cxn ang="0">
                <a:pos x="262" y="76"/>
              </a:cxn>
              <a:cxn ang="0">
                <a:pos x="250" y="88"/>
              </a:cxn>
              <a:cxn ang="0">
                <a:pos x="232" y="91"/>
              </a:cxn>
              <a:cxn ang="0">
                <a:pos x="220" y="82"/>
              </a:cxn>
              <a:cxn ang="0">
                <a:pos x="208" y="121"/>
              </a:cxn>
              <a:cxn ang="0">
                <a:pos x="193" y="142"/>
              </a:cxn>
              <a:cxn ang="0">
                <a:pos x="187" y="153"/>
              </a:cxn>
              <a:cxn ang="0">
                <a:pos x="184" y="171"/>
              </a:cxn>
              <a:cxn ang="0">
                <a:pos x="157" y="183"/>
              </a:cxn>
              <a:cxn ang="0">
                <a:pos x="142" y="189"/>
              </a:cxn>
              <a:cxn ang="0">
                <a:pos x="126" y="227"/>
              </a:cxn>
              <a:cxn ang="0">
                <a:pos x="114" y="239"/>
              </a:cxn>
              <a:cxn ang="0">
                <a:pos x="129" y="254"/>
              </a:cxn>
              <a:cxn ang="0">
                <a:pos x="136" y="254"/>
              </a:cxn>
              <a:cxn ang="0">
                <a:pos x="142" y="263"/>
              </a:cxn>
              <a:cxn ang="0">
                <a:pos x="132" y="299"/>
              </a:cxn>
              <a:cxn ang="0">
                <a:pos x="126" y="290"/>
              </a:cxn>
              <a:cxn ang="0">
                <a:pos x="90" y="296"/>
              </a:cxn>
              <a:cxn ang="0">
                <a:pos x="66" y="284"/>
              </a:cxn>
              <a:cxn ang="0">
                <a:pos x="60" y="269"/>
              </a:cxn>
              <a:cxn ang="0">
                <a:pos x="45" y="257"/>
              </a:cxn>
              <a:cxn ang="0">
                <a:pos x="27" y="236"/>
              </a:cxn>
              <a:cxn ang="0">
                <a:pos x="18" y="227"/>
              </a:cxn>
              <a:cxn ang="0">
                <a:pos x="9" y="192"/>
              </a:cxn>
              <a:cxn ang="0">
                <a:pos x="0" y="162"/>
              </a:cxn>
            </a:cxnLst>
            <a:rect l="0" t="0" r="r" b="b"/>
            <a:pathLst>
              <a:path w="273" h="303">
                <a:moveTo>
                  <a:pt x="0" y="162"/>
                </a:moveTo>
                <a:lnTo>
                  <a:pt x="6" y="148"/>
                </a:lnTo>
                <a:lnTo>
                  <a:pt x="9" y="145"/>
                </a:lnTo>
                <a:lnTo>
                  <a:pt x="9" y="133"/>
                </a:lnTo>
                <a:lnTo>
                  <a:pt x="15" y="130"/>
                </a:lnTo>
                <a:lnTo>
                  <a:pt x="18" y="130"/>
                </a:lnTo>
                <a:lnTo>
                  <a:pt x="21" y="130"/>
                </a:lnTo>
                <a:lnTo>
                  <a:pt x="27" y="136"/>
                </a:lnTo>
                <a:lnTo>
                  <a:pt x="36" y="136"/>
                </a:lnTo>
                <a:lnTo>
                  <a:pt x="42" y="136"/>
                </a:lnTo>
                <a:lnTo>
                  <a:pt x="42" y="133"/>
                </a:lnTo>
                <a:lnTo>
                  <a:pt x="45" y="121"/>
                </a:lnTo>
                <a:lnTo>
                  <a:pt x="48" y="118"/>
                </a:lnTo>
                <a:lnTo>
                  <a:pt x="51" y="118"/>
                </a:lnTo>
                <a:lnTo>
                  <a:pt x="57" y="121"/>
                </a:lnTo>
                <a:lnTo>
                  <a:pt x="66" y="127"/>
                </a:lnTo>
                <a:lnTo>
                  <a:pt x="69" y="127"/>
                </a:lnTo>
                <a:lnTo>
                  <a:pt x="72" y="130"/>
                </a:lnTo>
                <a:lnTo>
                  <a:pt x="75" y="130"/>
                </a:lnTo>
                <a:lnTo>
                  <a:pt x="81" y="127"/>
                </a:lnTo>
                <a:lnTo>
                  <a:pt x="84" y="121"/>
                </a:lnTo>
                <a:lnTo>
                  <a:pt x="84" y="115"/>
                </a:lnTo>
                <a:lnTo>
                  <a:pt x="87" y="106"/>
                </a:lnTo>
                <a:lnTo>
                  <a:pt x="96" y="85"/>
                </a:lnTo>
                <a:lnTo>
                  <a:pt x="96" y="79"/>
                </a:lnTo>
                <a:lnTo>
                  <a:pt x="105" y="79"/>
                </a:lnTo>
                <a:lnTo>
                  <a:pt x="108" y="82"/>
                </a:lnTo>
                <a:lnTo>
                  <a:pt x="114" y="85"/>
                </a:lnTo>
                <a:lnTo>
                  <a:pt x="123" y="91"/>
                </a:lnTo>
                <a:lnTo>
                  <a:pt x="132" y="85"/>
                </a:lnTo>
                <a:lnTo>
                  <a:pt x="136" y="82"/>
                </a:lnTo>
                <a:lnTo>
                  <a:pt x="145" y="74"/>
                </a:lnTo>
                <a:lnTo>
                  <a:pt x="145" y="65"/>
                </a:lnTo>
                <a:lnTo>
                  <a:pt x="136" y="65"/>
                </a:lnTo>
                <a:lnTo>
                  <a:pt x="132" y="62"/>
                </a:lnTo>
                <a:lnTo>
                  <a:pt x="132" y="47"/>
                </a:lnTo>
                <a:lnTo>
                  <a:pt x="126" y="47"/>
                </a:lnTo>
                <a:lnTo>
                  <a:pt x="126" y="35"/>
                </a:lnTo>
                <a:lnTo>
                  <a:pt x="132" y="29"/>
                </a:lnTo>
                <a:lnTo>
                  <a:pt x="136" y="26"/>
                </a:lnTo>
                <a:lnTo>
                  <a:pt x="136" y="17"/>
                </a:lnTo>
                <a:lnTo>
                  <a:pt x="142" y="17"/>
                </a:lnTo>
                <a:lnTo>
                  <a:pt x="154" y="20"/>
                </a:lnTo>
                <a:lnTo>
                  <a:pt x="163" y="29"/>
                </a:lnTo>
                <a:lnTo>
                  <a:pt x="178" y="35"/>
                </a:lnTo>
                <a:lnTo>
                  <a:pt x="184" y="35"/>
                </a:lnTo>
                <a:lnTo>
                  <a:pt x="187" y="32"/>
                </a:lnTo>
                <a:lnTo>
                  <a:pt x="187" y="32"/>
                </a:lnTo>
                <a:lnTo>
                  <a:pt x="193" y="35"/>
                </a:lnTo>
                <a:lnTo>
                  <a:pt x="193" y="38"/>
                </a:lnTo>
                <a:lnTo>
                  <a:pt x="199" y="38"/>
                </a:lnTo>
                <a:lnTo>
                  <a:pt x="202" y="35"/>
                </a:lnTo>
                <a:lnTo>
                  <a:pt x="202" y="20"/>
                </a:lnTo>
                <a:lnTo>
                  <a:pt x="202" y="17"/>
                </a:lnTo>
                <a:lnTo>
                  <a:pt x="202" y="11"/>
                </a:lnTo>
                <a:lnTo>
                  <a:pt x="211" y="2"/>
                </a:lnTo>
                <a:lnTo>
                  <a:pt x="217" y="0"/>
                </a:lnTo>
                <a:lnTo>
                  <a:pt x="226" y="0"/>
                </a:lnTo>
                <a:lnTo>
                  <a:pt x="226" y="2"/>
                </a:lnTo>
                <a:lnTo>
                  <a:pt x="229" y="2"/>
                </a:lnTo>
                <a:lnTo>
                  <a:pt x="238" y="0"/>
                </a:lnTo>
                <a:lnTo>
                  <a:pt x="238" y="14"/>
                </a:lnTo>
                <a:lnTo>
                  <a:pt x="241" y="17"/>
                </a:lnTo>
                <a:lnTo>
                  <a:pt x="253" y="41"/>
                </a:lnTo>
                <a:lnTo>
                  <a:pt x="272" y="74"/>
                </a:lnTo>
                <a:lnTo>
                  <a:pt x="272" y="76"/>
                </a:lnTo>
                <a:lnTo>
                  <a:pt x="265" y="76"/>
                </a:lnTo>
                <a:lnTo>
                  <a:pt x="262" y="76"/>
                </a:lnTo>
                <a:lnTo>
                  <a:pt x="256" y="79"/>
                </a:lnTo>
                <a:lnTo>
                  <a:pt x="250" y="88"/>
                </a:lnTo>
                <a:lnTo>
                  <a:pt x="244" y="91"/>
                </a:lnTo>
                <a:lnTo>
                  <a:pt x="232" y="91"/>
                </a:lnTo>
                <a:lnTo>
                  <a:pt x="223" y="82"/>
                </a:lnTo>
                <a:lnTo>
                  <a:pt x="220" y="82"/>
                </a:lnTo>
                <a:lnTo>
                  <a:pt x="220" y="94"/>
                </a:lnTo>
                <a:lnTo>
                  <a:pt x="208" y="121"/>
                </a:lnTo>
                <a:lnTo>
                  <a:pt x="193" y="139"/>
                </a:lnTo>
                <a:lnTo>
                  <a:pt x="193" y="142"/>
                </a:lnTo>
                <a:lnTo>
                  <a:pt x="187" y="148"/>
                </a:lnTo>
                <a:lnTo>
                  <a:pt x="187" y="153"/>
                </a:lnTo>
                <a:lnTo>
                  <a:pt x="187" y="168"/>
                </a:lnTo>
                <a:lnTo>
                  <a:pt x="184" y="171"/>
                </a:lnTo>
                <a:lnTo>
                  <a:pt x="169" y="177"/>
                </a:lnTo>
                <a:lnTo>
                  <a:pt x="157" y="183"/>
                </a:lnTo>
                <a:lnTo>
                  <a:pt x="145" y="189"/>
                </a:lnTo>
                <a:lnTo>
                  <a:pt x="142" y="189"/>
                </a:lnTo>
                <a:lnTo>
                  <a:pt x="132" y="192"/>
                </a:lnTo>
                <a:lnTo>
                  <a:pt x="126" y="227"/>
                </a:lnTo>
                <a:lnTo>
                  <a:pt x="123" y="230"/>
                </a:lnTo>
                <a:lnTo>
                  <a:pt x="114" y="239"/>
                </a:lnTo>
                <a:lnTo>
                  <a:pt x="117" y="245"/>
                </a:lnTo>
                <a:lnTo>
                  <a:pt x="129" y="254"/>
                </a:lnTo>
                <a:lnTo>
                  <a:pt x="136" y="257"/>
                </a:lnTo>
                <a:lnTo>
                  <a:pt x="136" y="254"/>
                </a:lnTo>
                <a:lnTo>
                  <a:pt x="136" y="257"/>
                </a:lnTo>
                <a:lnTo>
                  <a:pt x="142" y="263"/>
                </a:lnTo>
                <a:lnTo>
                  <a:pt x="136" y="299"/>
                </a:lnTo>
                <a:lnTo>
                  <a:pt x="132" y="299"/>
                </a:lnTo>
                <a:lnTo>
                  <a:pt x="129" y="293"/>
                </a:lnTo>
                <a:lnTo>
                  <a:pt x="126" y="290"/>
                </a:lnTo>
                <a:lnTo>
                  <a:pt x="132" y="302"/>
                </a:lnTo>
                <a:lnTo>
                  <a:pt x="90" y="296"/>
                </a:lnTo>
                <a:lnTo>
                  <a:pt x="84" y="293"/>
                </a:lnTo>
                <a:lnTo>
                  <a:pt x="66" y="284"/>
                </a:lnTo>
                <a:lnTo>
                  <a:pt x="60" y="275"/>
                </a:lnTo>
                <a:lnTo>
                  <a:pt x="60" y="269"/>
                </a:lnTo>
                <a:lnTo>
                  <a:pt x="45" y="260"/>
                </a:lnTo>
                <a:lnTo>
                  <a:pt x="45" y="257"/>
                </a:lnTo>
                <a:lnTo>
                  <a:pt x="30" y="245"/>
                </a:lnTo>
                <a:lnTo>
                  <a:pt x="27" y="236"/>
                </a:lnTo>
                <a:lnTo>
                  <a:pt x="24" y="233"/>
                </a:lnTo>
                <a:lnTo>
                  <a:pt x="18" y="227"/>
                </a:lnTo>
                <a:lnTo>
                  <a:pt x="15" y="198"/>
                </a:lnTo>
                <a:lnTo>
                  <a:pt x="9" y="192"/>
                </a:lnTo>
                <a:lnTo>
                  <a:pt x="3" y="177"/>
                </a:lnTo>
                <a:lnTo>
                  <a:pt x="0" y="162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1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4" name="Freeform 131">
            <a:hlinkClick r:id="" action="ppaction://noaction"/>
            <a:extLst>
              <a:ext uri="{FF2B5EF4-FFF2-40B4-BE49-F238E27FC236}">
                <a16:creationId xmlns:a16="http://schemas.microsoft.com/office/drawing/2014/main" id="{1EFD240A-1E44-97F9-2B8B-086800ADFB57}"/>
              </a:ext>
            </a:extLst>
          </p:cNvPr>
          <p:cNvSpPr>
            <a:spLocks/>
          </p:cNvSpPr>
          <p:nvPr/>
        </p:nvSpPr>
        <p:spPr bwMode="auto">
          <a:xfrm>
            <a:off x="3959106" y="4509146"/>
            <a:ext cx="487294" cy="432452"/>
          </a:xfrm>
          <a:custGeom>
            <a:avLst/>
            <a:gdLst/>
            <a:ahLst/>
            <a:cxnLst>
              <a:cxn ang="0">
                <a:pos x="18" y="156"/>
              </a:cxn>
              <a:cxn ang="0">
                <a:pos x="54" y="141"/>
              </a:cxn>
              <a:cxn ang="0">
                <a:pos x="72" y="112"/>
              </a:cxn>
              <a:cxn ang="0">
                <a:pos x="106" y="59"/>
              </a:cxn>
              <a:cxn ang="0">
                <a:pos x="130" y="56"/>
              </a:cxn>
              <a:cxn ang="0">
                <a:pos x="151" y="41"/>
              </a:cxn>
              <a:cxn ang="0">
                <a:pos x="163" y="20"/>
              </a:cxn>
              <a:cxn ang="0">
                <a:pos x="188" y="26"/>
              </a:cxn>
              <a:cxn ang="0">
                <a:pos x="209" y="32"/>
              </a:cxn>
              <a:cxn ang="0">
                <a:pos x="224" y="35"/>
              </a:cxn>
              <a:cxn ang="0">
                <a:pos x="245" y="35"/>
              </a:cxn>
              <a:cxn ang="0">
                <a:pos x="245" y="2"/>
              </a:cxn>
              <a:cxn ang="0">
                <a:pos x="269" y="2"/>
              </a:cxn>
              <a:cxn ang="0">
                <a:pos x="266" y="29"/>
              </a:cxn>
              <a:cxn ang="0">
                <a:pos x="303" y="41"/>
              </a:cxn>
              <a:cxn ang="0">
                <a:pos x="312" y="56"/>
              </a:cxn>
              <a:cxn ang="0">
                <a:pos x="324" y="62"/>
              </a:cxn>
              <a:cxn ang="0">
                <a:pos x="309" y="100"/>
              </a:cxn>
              <a:cxn ang="0">
                <a:pos x="300" y="112"/>
              </a:cxn>
              <a:cxn ang="0">
                <a:pos x="285" y="103"/>
              </a:cxn>
              <a:cxn ang="0">
                <a:pos x="266" y="127"/>
              </a:cxn>
              <a:cxn ang="0">
                <a:pos x="248" y="136"/>
              </a:cxn>
              <a:cxn ang="0">
                <a:pos x="269" y="133"/>
              </a:cxn>
              <a:cxn ang="0">
                <a:pos x="257" y="156"/>
              </a:cxn>
              <a:cxn ang="0">
                <a:pos x="266" y="204"/>
              </a:cxn>
              <a:cxn ang="0">
                <a:pos x="294" y="189"/>
              </a:cxn>
              <a:cxn ang="0">
                <a:pos x="336" y="147"/>
              </a:cxn>
              <a:cxn ang="0">
                <a:pos x="357" y="165"/>
              </a:cxn>
              <a:cxn ang="0">
                <a:pos x="330" y="201"/>
              </a:cxn>
              <a:cxn ang="0">
                <a:pos x="312" y="215"/>
              </a:cxn>
              <a:cxn ang="0">
                <a:pos x="297" y="218"/>
              </a:cxn>
              <a:cxn ang="0">
                <a:pos x="324" y="248"/>
              </a:cxn>
              <a:cxn ang="0">
                <a:pos x="318" y="272"/>
              </a:cxn>
              <a:cxn ang="0">
                <a:pos x="303" y="313"/>
              </a:cxn>
              <a:cxn ang="0">
                <a:pos x="282" y="331"/>
              </a:cxn>
              <a:cxn ang="0">
                <a:pos x="257" y="340"/>
              </a:cxn>
              <a:cxn ang="0">
                <a:pos x="230" y="337"/>
              </a:cxn>
              <a:cxn ang="0">
                <a:pos x="230" y="322"/>
              </a:cxn>
              <a:cxn ang="0">
                <a:pos x="221" y="301"/>
              </a:cxn>
              <a:cxn ang="0">
                <a:pos x="185" y="298"/>
              </a:cxn>
              <a:cxn ang="0">
                <a:pos x="163" y="304"/>
              </a:cxn>
              <a:cxn ang="0">
                <a:pos x="160" y="266"/>
              </a:cxn>
              <a:cxn ang="0">
                <a:pos x="136" y="272"/>
              </a:cxn>
              <a:cxn ang="0">
                <a:pos x="112" y="292"/>
              </a:cxn>
              <a:cxn ang="0">
                <a:pos x="91" y="280"/>
              </a:cxn>
              <a:cxn ang="0">
                <a:pos x="84" y="263"/>
              </a:cxn>
              <a:cxn ang="0">
                <a:pos x="57" y="239"/>
              </a:cxn>
              <a:cxn ang="0">
                <a:pos x="27" y="227"/>
              </a:cxn>
              <a:cxn ang="0">
                <a:pos x="15" y="218"/>
              </a:cxn>
            </a:cxnLst>
            <a:rect l="0" t="0" r="r" b="b"/>
            <a:pathLst>
              <a:path w="362" h="341">
                <a:moveTo>
                  <a:pt x="0" y="204"/>
                </a:moveTo>
                <a:lnTo>
                  <a:pt x="9" y="195"/>
                </a:lnTo>
                <a:lnTo>
                  <a:pt x="12" y="192"/>
                </a:lnTo>
                <a:lnTo>
                  <a:pt x="18" y="156"/>
                </a:lnTo>
                <a:lnTo>
                  <a:pt x="27" y="153"/>
                </a:lnTo>
                <a:lnTo>
                  <a:pt x="30" y="153"/>
                </a:lnTo>
                <a:lnTo>
                  <a:pt x="42" y="147"/>
                </a:lnTo>
                <a:lnTo>
                  <a:pt x="54" y="141"/>
                </a:lnTo>
                <a:lnTo>
                  <a:pt x="69" y="136"/>
                </a:lnTo>
                <a:lnTo>
                  <a:pt x="72" y="133"/>
                </a:lnTo>
                <a:lnTo>
                  <a:pt x="72" y="118"/>
                </a:lnTo>
                <a:lnTo>
                  <a:pt x="72" y="112"/>
                </a:lnTo>
                <a:lnTo>
                  <a:pt x="78" y="106"/>
                </a:lnTo>
                <a:lnTo>
                  <a:pt x="78" y="103"/>
                </a:lnTo>
                <a:lnTo>
                  <a:pt x="94" y="85"/>
                </a:lnTo>
                <a:lnTo>
                  <a:pt x="106" y="59"/>
                </a:lnTo>
                <a:lnTo>
                  <a:pt x="106" y="47"/>
                </a:lnTo>
                <a:lnTo>
                  <a:pt x="109" y="47"/>
                </a:lnTo>
                <a:lnTo>
                  <a:pt x="118" y="56"/>
                </a:lnTo>
                <a:lnTo>
                  <a:pt x="130" y="56"/>
                </a:lnTo>
                <a:lnTo>
                  <a:pt x="136" y="53"/>
                </a:lnTo>
                <a:lnTo>
                  <a:pt x="142" y="44"/>
                </a:lnTo>
                <a:lnTo>
                  <a:pt x="148" y="41"/>
                </a:lnTo>
                <a:lnTo>
                  <a:pt x="151" y="41"/>
                </a:lnTo>
                <a:lnTo>
                  <a:pt x="157" y="41"/>
                </a:lnTo>
                <a:lnTo>
                  <a:pt x="157" y="38"/>
                </a:lnTo>
                <a:lnTo>
                  <a:pt x="160" y="20"/>
                </a:lnTo>
                <a:lnTo>
                  <a:pt x="163" y="20"/>
                </a:lnTo>
                <a:lnTo>
                  <a:pt x="169" y="17"/>
                </a:lnTo>
                <a:lnTo>
                  <a:pt x="172" y="14"/>
                </a:lnTo>
                <a:lnTo>
                  <a:pt x="182" y="17"/>
                </a:lnTo>
                <a:lnTo>
                  <a:pt x="188" y="26"/>
                </a:lnTo>
                <a:lnTo>
                  <a:pt x="191" y="29"/>
                </a:lnTo>
                <a:lnTo>
                  <a:pt x="197" y="29"/>
                </a:lnTo>
                <a:lnTo>
                  <a:pt x="203" y="29"/>
                </a:lnTo>
                <a:lnTo>
                  <a:pt x="209" y="32"/>
                </a:lnTo>
                <a:lnTo>
                  <a:pt x="212" y="35"/>
                </a:lnTo>
                <a:lnTo>
                  <a:pt x="215" y="32"/>
                </a:lnTo>
                <a:lnTo>
                  <a:pt x="221" y="32"/>
                </a:lnTo>
                <a:lnTo>
                  <a:pt x="224" y="35"/>
                </a:lnTo>
                <a:lnTo>
                  <a:pt x="230" y="35"/>
                </a:lnTo>
                <a:lnTo>
                  <a:pt x="239" y="38"/>
                </a:lnTo>
                <a:lnTo>
                  <a:pt x="242" y="35"/>
                </a:lnTo>
                <a:lnTo>
                  <a:pt x="245" y="35"/>
                </a:lnTo>
                <a:lnTo>
                  <a:pt x="248" y="29"/>
                </a:lnTo>
                <a:lnTo>
                  <a:pt x="245" y="14"/>
                </a:lnTo>
                <a:lnTo>
                  <a:pt x="242" y="8"/>
                </a:lnTo>
                <a:lnTo>
                  <a:pt x="245" y="2"/>
                </a:lnTo>
                <a:lnTo>
                  <a:pt x="257" y="0"/>
                </a:lnTo>
                <a:lnTo>
                  <a:pt x="260" y="0"/>
                </a:lnTo>
                <a:lnTo>
                  <a:pt x="263" y="0"/>
                </a:lnTo>
                <a:lnTo>
                  <a:pt x="269" y="2"/>
                </a:lnTo>
                <a:lnTo>
                  <a:pt x="269" y="8"/>
                </a:lnTo>
                <a:lnTo>
                  <a:pt x="266" y="20"/>
                </a:lnTo>
                <a:lnTo>
                  <a:pt x="263" y="23"/>
                </a:lnTo>
                <a:lnTo>
                  <a:pt x="266" y="29"/>
                </a:lnTo>
                <a:lnTo>
                  <a:pt x="285" y="47"/>
                </a:lnTo>
                <a:lnTo>
                  <a:pt x="294" y="41"/>
                </a:lnTo>
                <a:lnTo>
                  <a:pt x="297" y="41"/>
                </a:lnTo>
                <a:lnTo>
                  <a:pt x="303" y="41"/>
                </a:lnTo>
                <a:lnTo>
                  <a:pt x="306" y="41"/>
                </a:lnTo>
                <a:lnTo>
                  <a:pt x="303" y="50"/>
                </a:lnTo>
                <a:lnTo>
                  <a:pt x="303" y="53"/>
                </a:lnTo>
                <a:lnTo>
                  <a:pt x="312" y="56"/>
                </a:lnTo>
                <a:lnTo>
                  <a:pt x="315" y="56"/>
                </a:lnTo>
                <a:lnTo>
                  <a:pt x="315" y="56"/>
                </a:lnTo>
                <a:lnTo>
                  <a:pt x="318" y="59"/>
                </a:lnTo>
                <a:lnTo>
                  <a:pt x="324" y="62"/>
                </a:lnTo>
                <a:lnTo>
                  <a:pt x="324" y="68"/>
                </a:lnTo>
                <a:lnTo>
                  <a:pt x="315" y="82"/>
                </a:lnTo>
                <a:lnTo>
                  <a:pt x="312" y="88"/>
                </a:lnTo>
                <a:lnTo>
                  <a:pt x="309" y="100"/>
                </a:lnTo>
                <a:lnTo>
                  <a:pt x="312" y="112"/>
                </a:lnTo>
                <a:lnTo>
                  <a:pt x="309" y="115"/>
                </a:lnTo>
                <a:lnTo>
                  <a:pt x="303" y="115"/>
                </a:lnTo>
                <a:lnTo>
                  <a:pt x="300" y="112"/>
                </a:lnTo>
                <a:lnTo>
                  <a:pt x="294" y="109"/>
                </a:lnTo>
                <a:lnTo>
                  <a:pt x="288" y="109"/>
                </a:lnTo>
                <a:lnTo>
                  <a:pt x="288" y="106"/>
                </a:lnTo>
                <a:lnTo>
                  <a:pt x="285" y="103"/>
                </a:lnTo>
                <a:lnTo>
                  <a:pt x="279" y="106"/>
                </a:lnTo>
                <a:lnTo>
                  <a:pt x="279" y="109"/>
                </a:lnTo>
                <a:lnTo>
                  <a:pt x="269" y="127"/>
                </a:lnTo>
                <a:lnTo>
                  <a:pt x="266" y="127"/>
                </a:lnTo>
                <a:lnTo>
                  <a:pt x="257" y="127"/>
                </a:lnTo>
                <a:lnTo>
                  <a:pt x="251" y="130"/>
                </a:lnTo>
                <a:lnTo>
                  <a:pt x="248" y="136"/>
                </a:lnTo>
                <a:lnTo>
                  <a:pt x="248" y="136"/>
                </a:lnTo>
                <a:lnTo>
                  <a:pt x="251" y="138"/>
                </a:lnTo>
                <a:lnTo>
                  <a:pt x="257" y="138"/>
                </a:lnTo>
                <a:lnTo>
                  <a:pt x="260" y="136"/>
                </a:lnTo>
                <a:lnTo>
                  <a:pt x="269" y="133"/>
                </a:lnTo>
                <a:lnTo>
                  <a:pt x="273" y="136"/>
                </a:lnTo>
                <a:lnTo>
                  <a:pt x="266" y="144"/>
                </a:lnTo>
                <a:lnTo>
                  <a:pt x="257" y="153"/>
                </a:lnTo>
                <a:lnTo>
                  <a:pt x="257" y="156"/>
                </a:lnTo>
                <a:lnTo>
                  <a:pt x="254" y="162"/>
                </a:lnTo>
                <a:lnTo>
                  <a:pt x="257" y="204"/>
                </a:lnTo>
                <a:lnTo>
                  <a:pt x="260" y="204"/>
                </a:lnTo>
                <a:lnTo>
                  <a:pt x="266" y="204"/>
                </a:lnTo>
                <a:lnTo>
                  <a:pt x="269" y="204"/>
                </a:lnTo>
                <a:lnTo>
                  <a:pt x="273" y="201"/>
                </a:lnTo>
                <a:lnTo>
                  <a:pt x="285" y="195"/>
                </a:lnTo>
                <a:lnTo>
                  <a:pt x="294" y="189"/>
                </a:lnTo>
                <a:lnTo>
                  <a:pt x="306" y="174"/>
                </a:lnTo>
                <a:lnTo>
                  <a:pt x="327" y="156"/>
                </a:lnTo>
                <a:lnTo>
                  <a:pt x="330" y="150"/>
                </a:lnTo>
                <a:lnTo>
                  <a:pt x="336" y="147"/>
                </a:lnTo>
                <a:lnTo>
                  <a:pt x="339" y="147"/>
                </a:lnTo>
                <a:lnTo>
                  <a:pt x="342" y="144"/>
                </a:lnTo>
                <a:lnTo>
                  <a:pt x="351" y="153"/>
                </a:lnTo>
                <a:lnTo>
                  <a:pt x="357" y="165"/>
                </a:lnTo>
                <a:lnTo>
                  <a:pt x="361" y="177"/>
                </a:lnTo>
                <a:lnTo>
                  <a:pt x="351" y="183"/>
                </a:lnTo>
                <a:lnTo>
                  <a:pt x="336" y="195"/>
                </a:lnTo>
                <a:lnTo>
                  <a:pt x="330" y="201"/>
                </a:lnTo>
                <a:lnTo>
                  <a:pt x="324" y="212"/>
                </a:lnTo>
                <a:lnTo>
                  <a:pt x="321" y="215"/>
                </a:lnTo>
                <a:lnTo>
                  <a:pt x="318" y="215"/>
                </a:lnTo>
                <a:lnTo>
                  <a:pt x="312" y="215"/>
                </a:lnTo>
                <a:lnTo>
                  <a:pt x="309" y="212"/>
                </a:lnTo>
                <a:lnTo>
                  <a:pt x="303" y="212"/>
                </a:lnTo>
                <a:lnTo>
                  <a:pt x="300" y="218"/>
                </a:lnTo>
                <a:lnTo>
                  <a:pt x="297" y="218"/>
                </a:lnTo>
                <a:lnTo>
                  <a:pt x="309" y="227"/>
                </a:lnTo>
                <a:lnTo>
                  <a:pt x="312" y="230"/>
                </a:lnTo>
                <a:lnTo>
                  <a:pt x="321" y="236"/>
                </a:lnTo>
                <a:lnTo>
                  <a:pt x="324" y="248"/>
                </a:lnTo>
                <a:lnTo>
                  <a:pt x="321" y="257"/>
                </a:lnTo>
                <a:lnTo>
                  <a:pt x="318" y="257"/>
                </a:lnTo>
                <a:lnTo>
                  <a:pt x="318" y="263"/>
                </a:lnTo>
                <a:lnTo>
                  <a:pt x="318" y="272"/>
                </a:lnTo>
                <a:lnTo>
                  <a:pt x="315" y="277"/>
                </a:lnTo>
                <a:lnTo>
                  <a:pt x="303" y="289"/>
                </a:lnTo>
                <a:lnTo>
                  <a:pt x="300" y="304"/>
                </a:lnTo>
                <a:lnTo>
                  <a:pt x="303" y="313"/>
                </a:lnTo>
                <a:lnTo>
                  <a:pt x="303" y="322"/>
                </a:lnTo>
                <a:lnTo>
                  <a:pt x="300" y="322"/>
                </a:lnTo>
                <a:lnTo>
                  <a:pt x="294" y="322"/>
                </a:lnTo>
                <a:lnTo>
                  <a:pt x="282" y="331"/>
                </a:lnTo>
                <a:lnTo>
                  <a:pt x="276" y="337"/>
                </a:lnTo>
                <a:lnTo>
                  <a:pt x="273" y="337"/>
                </a:lnTo>
                <a:lnTo>
                  <a:pt x="260" y="340"/>
                </a:lnTo>
                <a:lnTo>
                  <a:pt x="257" y="340"/>
                </a:lnTo>
                <a:lnTo>
                  <a:pt x="248" y="337"/>
                </a:lnTo>
                <a:lnTo>
                  <a:pt x="242" y="340"/>
                </a:lnTo>
                <a:lnTo>
                  <a:pt x="233" y="337"/>
                </a:lnTo>
                <a:lnTo>
                  <a:pt x="230" y="337"/>
                </a:lnTo>
                <a:lnTo>
                  <a:pt x="227" y="337"/>
                </a:lnTo>
                <a:lnTo>
                  <a:pt x="230" y="331"/>
                </a:lnTo>
                <a:lnTo>
                  <a:pt x="230" y="325"/>
                </a:lnTo>
                <a:lnTo>
                  <a:pt x="230" y="322"/>
                </a:lnTo>
                <a:lnTo>
                  <a:pt x="227" y="313"/>
                </a:lnTo>
                <a:lnTo>
                  <a:pt x="224" y="313"/>
                </a:lnTo>
                <a:lnTo>
                  <a:pt x="221" y="304"/>
                </a:lnTo>
                <a:lnTo>
                  <a:pt x="221" y="301"/>
                </a:lnTo>
                <a:lnTo>
                  <a:pt x="215" y="298"/>
                </a:lnTo>
                <a:lnTo>
                  <a:pt x="203" y="298"/>
                </a:lnTo>
                <a:lnTo>
                  <a:pt x="197" y="298"/>
                </a:lnTo>
                <a:lnTo>
                  <a:pt x="185" y="298"/>
                </a:lnTo>
                <a:lnTo>
                  <a:pt x="182" y="295"/>
                </a:lnTo>
                <a:lnTo>
                  <a:pt x="178" y="301"/>
                </a:lnTo>
                <a:lnTo>
                  <a:pt x="172" y="304"/>
                </a:lnTo>
                <a:lnTo>
                  <a:pt x="163" y="304"/>
                </a:lnTo>
                <a:lnTo>
                  <a:pt x="163" y="301"/>
                </a:lnTo>
                <a:lnTo>
                  <a:pt x="169" y="283"/>
                </a:lnTo>
                <a:lnTo>
                  <a:pt x="163" y="269"/>
                </a:lnTo>
                <a:lnTo>
                  <a:pt x="160" y="266"/>
                </a:lnTo>
                <a:lnTo>
                  <a:pt x="151" y="266"/>
                </a:lnTo>
                <a:lnTo>
                  <a:pt x="148" y="266"/>
                </a:lnTo>
                <a:lnTo>
                  <a:pt x="142" y="269"/>
                </a:lnTo>
                <a:lnTo>
                  <a:pt x="136" y="272"/>
                </a:lnTo>
                <a:lnTo>
                  <a:pt x="130" y="274"/>
                </a:lnTo>
                <a:lnTo>
                  <a:pt x="121" y="292"/>
                </a:lnTo>
                <a:lnTo>
                  <a:pt x="115" y="292"/>
                </a:lnTo>
                <a:lnTo>
                  <a:pt x="112" y="292"/>
                </a:lnTo>
                <a:lnTo>
                  <a:pt x="106" y="292"/>
                </a:lnTo>
                <a:lnTo>
                  <a:pt x="94" y="292"/>
                </a:lnTo>
                <a:lnTo>
                  <a:pt x="94" y="283"/>
                </a:lnTo>
                <a:lnTo>
                  <a:pt x="91" y="280"/>
                </a:lnTo>
                <a:lnTo>
                  <a:pt x="87" y="274"/>
                </a:lnTo>
                <a:lnTo>
                  <a:pt x="87" y="274"/>
                </a:lnTo>
                <a:lnTo>
                  <a:pt x="84" y="269"/>
                </a:lnTo>
                <a:lnTo>
                  <a:pt x="84" y="263"/>
                </a:lnTo>
                <a:lnTo>
                  <a:pt x="75" y="236"/>
                </a:lnTo>
                <a:lnTo>
                  <a:pt x="75" y="233"/>
                </a:lnTo>
                <a:lnTo>
                  <a:pt x="63" y="239"/>
                </a:lnTo>
                <a:lnTo>
                  <a:pt x="57" y="239"/>
                </a:lnTo>
                <a:lnTo>
                  <a:pt x="48" y="236"/>
                </a:lnTo>
                <a:lnTo>
                  <a:pt x="39" y="230"/>
                </a:lnTo>
                <a:lnTo>
                  <a:pt x="30" y="230"/>
                </a:lnTo>
                <a:lnTo>
                  <a:pt x="27" y="227"/>
                </a:lnTo>
                <a:lnTo>
                  <a:pt x="21" y="221"/>
                </a:lnTo>
                <a:lnTo>
                  <a:pt x="21" y="218"/>
                </a:lnTo>
                <a:lnTo>
                  <a:pt x="21" y="221"/>
                </a:lnTo>
                <a:lnTo>
                  <a:pt x="15" y="218"/>
                </a:lnTo>
                <a:lnTo>
                  <a:pt x="3" y="209"/>
                </a:lnTo>
                <a:lnTo>
                  <a:pt x="0" y="204"/>
                </a:lnTo>
              </a:path>
            </a:pathLst>
          </a:custGeom>
          <a:solidFill>
            <a:srgbClr val="C41C2D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>
              <a:defRPr/>
            </a:pPr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5" name="Freeform 132">
            <a:hlinkClick r:id="" action="ppaction://noaction"/>
            <a:extLst>
              <a:ext uri="{FF2B5EF4-FFF2-40B4-BE49-F238E27FC236}">
                <a16:creationId xmlns:a16="http://schemas.microsoft.com/office/drawing/2014/main" id="{CE490D8B-8297-B651-A9A5-61250A198B26}"/>
              </a:ext>
            </a:extLst>
          </p:cNvPr>
          <p:cNvSpPr>
            <a:spLocks/>
          </p:cNvSpPr>
          <p:nvPr/>
        </p:nvSpPr>
        <p:spPr bwMode="auto">
          <a:xfrm>
            <a:off x="3249048" y="4268466"/>
            <a:ext cx="261747" cy="202068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0" y="93"/>
              </a:cxn>
              <a:cxn ang="0">
                <a:pos x="9" y="78"/>
              </a:cxn>
              <a:cxn ang="0">
                <a:pos x="21" y="69"/>
              </a:cxn>
              <a:cxn ang="0">
                <a:pos x="39" y="57"/>
              </a:cxn>
              <a:cxn ang="0">
                <a:pos x="48" y="54"/>
              </a:cxn>
              <a:cxn ang="0">
                <a:pos x="54" y="48"/>
              </a:cxn>
              <a:cxn ang="0">
                <a:pos x="63" y="33"/>
              </a:cxn>
              <a:cxn ang="0">
                <a:pos x="69" y="36"/>
              </a:cxn>
              <a:cxn ang="0">
                <a:pos x="72" y="36"/>
              </a:cxn>
              <a:cxn ang="0">
                <a:pos x="81" y="30"/>
              </a:cxn>
              <a:cxn ang="0">
                <a:pos x="90" y="24"/>
              </a:cxn>
              <a:cxn ang="0">
                <a:pos x="96" y="21"/>
              </a:cxn>
              <a:cxn ang="0">
                <a:pos x="102" y="21"/>
              </a:cxn>
              <a:cxn ang="0">
                <a:pos x="108" y="18"/>
              </a:cxn>
              <a:cxn ang="0">
                <a:pos x="111" y="12"/>
              </a:cxn>
              <a:cxn ang="0">
                <a:pos x="120" y="3"/>
              </a:cxn>
              <a:cxn ang="0">
                <a:pos x="123" y="0"/>
              </a:cxn>
              <a:cxn ang="0">
                <a:pos x="126" y="0"/>
              </a:cxn>
              <a:cxn ang="0">
                <a:pos x="135" y="15"/>
              </a:cxn>
              <a:cxn ang="0">
                <a:pos x="153" y="21"/>
              </a:cxn>
              <a:cxn ang="0">
                <a:pos x="150" y="27"/>
              </a:cxn>
              <a:cxn ang="0">
                <a:pos x="156" y="33"/>
              </a:cxn>
              <a:cxn ang="0">
                <a:pos x="159" y="39"/>
              </a:cxn>
              <a:cxn ang="0">
                <a:pos x="171" y="48"/>
              </a:cxn>
              <a:cxn ang="0">
                <a:pos x="174" y="57"/>
              </a:cxn>
              <a:cxn ang="0">
                <a:pos x="171" y="66"/>
              </a:cxn>
              <a:cxn ang="0">
                <a:pos x="174" y="72"/>
              </a:cxn>
              <a:cxn ang="0">
                <a:pos x="183" y="75"/>
              </a:cxn>
              <a:cxn ang="0">
                <a:pos x="189" y="84"/>
              </a:cxn>
              <a:cxn ang="0">
                <a:pos x="195" y="87"/>
              </a:cxn>
              <a:cxn ang="0">
                <a:pos x="192" y="93"/>
              </a:cxn>
              <a:cxn ang="0">
                <a:pos x="192" y="102"/>
              </a:cxn>
              <a:cxn ang="0">
                <a:pos x="180" y="108"/>
              </a:cxn>
              <a:cxn ang="0">
                <a:pos x="162" y="114"/>
              </a:cxn>
              <a:cxn ang="0">
                <a:pos x="159" y="123"/>
              </a:cxn>
              <a:cxn ang="0">
                <a:pos x="159" y="126"/>
              </a:cxn>
              <a:cxn ang="0">
                <a:pos x="129" y="153"/>
              </a:cxn>
              <a:cxn ang="0">
                <a:pos x="102" y="150"/>
              </a:cxn>
              <a:cxn ang="0">
                <a:pos x="93" y="147"/>
              </a:cxn>
              <a:cxn ang="0">
                <a:pos x="66" y="135"/>
              </a:cxn>
              <a:cxn ang="0">
                <a:pos x="57" y="132"/>
              </a:cxn>
              <a:cxn ang="0">
                <a:pos x="45" y="132"/>
              </a:cxn>
              <a:cxn ang="0">
                <a:pos x="36" y="138"/>
              </a:cxn>
              <a:cxn ang="0">
                <a:pos x="30" y="150"/>
              </a:cxn>
              <a:cxn ang="0">
                <a:pos x="30" y="160"/>
              </a:cxn>
              <a:cxn ang="0">
                <a:pos x="21" y="156"/>
              </a:cxn>
              <a:cxn ang="0">
                <a:pos x="3" y="141"/>
              </a:cxn>
              <a:cxn ang="0">
                <a:pos x="0" y="132"/>
              </a:cxn>
              <a:cxn ang="0">
                <a:pos x="0" y="102"/>
              </a:cxn>
            </a:cxnLst>
            <a:rect l="0" t="0" r="r" b="b"/>
            <a:pathLst>
              <a:path w="196" h="161">
                <a:moveTo>
                  <a:pt x="0" y="102"/>
                </a:moveTo>
                <a:lnTo>
                  <a:pt x="0" y="93"/>
                </a:lnTo>
                <a:lnTo>
                  <a:pt x="9" y="78"/>
                </a:lnTo>
                <a:lnTo>
                  <a:pt x="21" y="69"/>
                </a:lnTo>
                <a:lnTo>
                  <a:pt x="39" y="57"/>
                </a:lnTo>
                <a:lnTo>
                  <a:pt x="48" y="54"/>
                </a:lnTo>
                <a:lnTo>
                  <a:pt x="54" y="48"/>
                </a:lnTo>
                <a:lnTo>
                  <a:pt x="63" y="33"/>
                </a:lnTo>
                <a:lnTo>
                  <a:pt x="69" y="36"/>
                </a:lnTo>
                <a:lnTo>
                  <a:pt x="72" y="36"/>
                </a:lnTo>
                <a:lnTo>
                  <a:pt x="81" y="30"/>
                </a:lnTo>
                <a:lnTo>
                  <a:pt x="90" y="24"/>
                </a:lnTo>
                <a:lnTo>
                  <a:pt x="96" y="21"/>
                </a:lnTo>
                <a:lnTo>
                  <a:pt x="102" y="21"/>
                </a:lnTo>
                <a:lnTo>
                  <a:pt x="108" y="18"/>
                </a:lnTo>
                <a:lnTo>
                  <a:pt x="111" y="12"/>
                </a:lnTo>
                <a:lnTo>
                  <a:pt x="120" y="3"/>
                </a:lnTo>
                <a:lnTo>
                  <a:pt x="123" y="0"/>
                </a:lnTo>
                <a:lnTo>
                  <a:pt x="126" y="0"/>
                </a:lnTo>
                <a:lnTo>
                  <a:pt x="135" y="15"/>
                </a:lnTo>
                <a:lnTo>
                  <a:pt x="153" y="21"/>
                </a:lnTo>
                <a:lnTo>
                  <a:pt x="150" y="27"/>
                </a:lnTo>
                <a:lnTo>
                  <a:pt x="156" y="33"/>
                </a:lnTo>
                <a:lnTo>
                  <a:pt x="159" y="39"/>
                </a:lnTo>
                <a:lnTo>
                  <a:pt x="171" y="48"/>
                </a:lnTo>
                <a:lnTo>
                  <a:pt x="174" y="57"/>
                </a:lnTo>
                <a:lnTo>
                  <a:pt x="171" y="66"/>
                </a:lnTo>
                <a:lnTo>
                  <a:pt x="174" y="72"/>
                </a:lnTo>
                <a:lnTo>
                  <a:pt x="183" y="75"/>
                </a:lnTo>
                <a:lnTo>
                  <a:pt x="189" y="84"/>
                </a:lnTo>
                <a:lnTo>
                  <a:pt x="195" y="87"/>
                </a:lnTo>
                <a:lnTo>
                  <a:pt x="192" y="93"/>
                </a:lnTo>
                <a:lnTo>
                  <a:pt x="192" y="102"/>
                </a:lnTo>
                <a:lnTo>
                  <a:pt x="180" y="108"/>
                </a:lnTo>
                <a:lnTo>
                  <a:pt x="162" y="114"/>
                </a:lnTo>
                <a:lnTo>
                  <a:pt x="159" y="123"/>
                </a:lnTo>
                <a:lnTo>
                  <a:pt x="159" y="126"/>
                </a:lnTo>
                <a:lnTo>
                  <a:pt x="129" y="153"/>
                </a:lnTo>
                <a:lnTo>
                  <a:pt x="102" y="150"/>
                </a:lnTo>
                <a:lnTo>
                  <a:pt x="93" y="147"/>
                </a:lnTo>
                <a:lnTo>
                  <a:pt x="66" y="135"/>
                </a:lnTo>
                <a:lnTo>
                  <a:pt x="57" y="132"/>
                </a:lnTo>
                <a:lnTo>
                  <a:pt x="45" y="132"/>
                </a:lnTo>
                <a:lnTo>
                  <a:pt x="36" y="138"/>
                </a:lnTo>
                <a:lnTo>
                  <a:pt x="30" y="150"/>
                </a:lnTo>
                <a:lnTo>
                  <a:pt x="30" y="160"/>
                </a:lnTo>
                <a:lnTo>
                  <a:pt x="21" y="156"/>
                </a:lnTo>
                <a:lnTo>
                  <a:pt x="3" y="141"/>
                </a:lnTo>
                <a:lnTo>
                  <a:pt x="0" y="132"/>
                </a:lnTo>
                <a:lnTo>
                  <a:pt x="0" y="102"/>
                </a:lnTo>
              </a:path>
            </a:pathLst>
          </a:custGeom>
          <a:solidFill>
            <a:srgbClr val="92D04E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6" name="Freeform 134">
            <a:hlinkClick r:id="" action="ppaction://noaction"/>
            <a:extLst>
              <a:ext uri="{FF2B5EF4-FFF2-40B4-BE49-F238E27FC236}">
                <a16:creationId xmlns:a16="http://schemas.microsoft.com/office/drawing/2014/main" id="{508FAC04-FBF5-1634-3D01-E58B84A42563}"/>
              </a:ext>
            </a:extLst>
          </p:cNvPr>
          <p:cNvSpPr>
            <a:spLocks/>
          </p:cNvSpPr>
          <p:nvPr/>
        </p:nvSpPr>
        <p:spPr bwMode="auto">
          <a:xfrm>
            <a:off x="3466243" y="4413904"/>
            <a:ext cx="538809" cy="469776"/>
          </a:xfrm>
          <a:custGeom>
            <a:avLst/>
            <a:gdLst/>
            <a:ahLst/>
            <a:cxnLst>
              <a:cxn ang="0">
                <a:pos x="21" y="238"/>
              </a:cxn>
              <a:cxn ang="0">
                <a:pos x="21" y="214"/>
              </a:cxn>
              <a:cxn ang="0">
                <a:pos x="6" y="187"/>
              </a:cxn>
              <a:cxn ang="0">
                <a:pos x="30" y="148"/>
              </a:cxn>
              <a:cxn ang="0">
                <a:pos x="51" y="124"/>
              </a:cxn>
              <a:cxn ang="0">
                <a:pos x="57" y="104"/>
              </a:cxn>
              <a:cxn ang="0">
                <a:pos x="75" y="101"/>
              </a:cxn>
              <a:cxn ang="0">
                <a:pos x="84" y="65"/>
              </a:cxn>
              <a:cxn ang="0">
                <a:pos x="84" y="38"/>
              </a:cxn>
              <a:cxn ang="0">
                <a:pos x="96" y="23"/>
              </a:cxn>
              <a:cxn ang="0">
                <a:pos x="108" y="0"/>
              </a:cxn>
              <a:cxn ang="0">
                <a:pos x="123" y="5"/>
              </a:cxn>
              <a:cxn ang="0">
                <a:pos x="153" y="20"/>
              </a:cxn>
              <a:cxn ang="0">
                <a:pos x="192" y="38"/>
              </a:cxn>
              <a:cxn ang="0">
                <a:pos x="220" y="56"/>
              </a:cxn>
              <a:cxn ang="0">
                <a:pos x="241" y="68"/>
              </a:cxn>
              <a:cxn ang="0">
                <a:pos x="259" y="50"/>
              </a:cxn>
              <a:cxn ang="0">
                <a:pos x="289" y="41"/>
              </a:cxn>
              <a:cxn ang="0">
                <a:pos x="307" y="41"/>
              </a:cxn>
              <a:cxn ang="0">
                <a:pos x="349" y="68"/>
              </a:cxn>
              <a:cxn ang="0">
                <a:pos x="376" y="74"/>
              </a:cxn>
              <a:cxn ang="0">
                <a:pos x="385" y="86"/>
              </a:cxn>
              <a:cxn ang="0">
                <a:pos x="398" y="104"/>
              </a:cxn>
              <a:cxn ang="0">
                <a:pos x="385" y="124"/>
              </a:cxn>
              <a:cxn ang="0">
                <a:pos x="361" y="122"/>
              </a:cxn>
              <a:cxn ang="0">
                <a:pos x="349" y="124"/>
              </a:cxn>
              <a:cxn ang="0">
                <a:pos x="337" y="160"/>
              </a:cxn>
              <a:cxn ang="0">
                <a:pos x="325" y="169"/>
              </a:cxn>
              <a:cxn ang="0">
                <a:pos x="310" y="160"/>
              </a:cxn>
              <a:cxn ang="0">
                <a:pos x="298" y="160"/>
              </a:cxn>
              <a:cxn ang="0">
                <a:pos x="289" y="175"/>
              </a:cxn>
              <a:cxn ang="0">
                <a:pos x="271" y="169"/>
              </a:cxn>
              <a:cxn ang="0">
                <a:pos x="262" y="184"/>
              </a:cxn>
              <a:cxn ang="0">
                <a:pos x="256" y="217"/>
              </a:cxn>
              <a:cxn ang="0">
                <a:pos x="271" y="267"/>
              </a:cxn>
              <a:cxn ang="0">
                <a:pos x="283" y="285"/>
              </a:cxn>
              <a:cxn ang="0">
                <a:pos x="313" y="309"/>
              </a:cxn>
              <a:cxn ang="0">
                <a:pos x="316" y="330"/>
              </a:cxn>
              <a:cxn ang="0">
                <a:pos x="313" y="339"/>
              </a:cxn>
              <a:cxn ang="0">
                <a:pos x="298" y="360"/>
              </a:cxn>
              <a:cxn ang="0">
                <a:pos x="271" y="369"/>
              </a:cxn>
              <a:cxn ang="0">
                <a:pos x="262" y="369"/>
              </a:cxn>
              <a:cxn ang="0">
                <a:pos x="235" y="369"/>
              </a:cxn>
              <a:cxn ang="0">
                <a:pos x="217" y="366"/>
              </a:cxn>
              <a:cxn ang="0">
                <a:pos x="205" y="369"/>
              </a:cxn>
              <a:cxn ang="0">
                <a:pos x="211" y="360"/>
              </a:cxn>
              <a:cxn ang="0">
                <a:pos x="205" y="339"/>
              </a:cxn>
              <a:cxn ang="0">
                <a:pos x="183" y="339"/>
              </a:cxn>
              <a:cxn ang="0">
                <a:pos x="165" y="345"/>
              </a:cxn>
              <a:cxn ang="0">
                <a:pos x="150" y="348"/>
              </a:cxn>
              <a:cxn ang="0">
                <a:pos x="141" y="342"/>
              </a:cxn>
              <a:cxn ang="0">
                <a:pos x="132" y="348"/>
              </a:cxn>
              <a:cxn ang="0">
                <a:pos x="120" y="288"/>
              </a:cxn>
              <a:cxn ang="0">
                <a:pos x="108" y="288"/>
              </a:cxn>
              <a:cxn ang="0">
                <a:pos x="93" y="285"/>
              </a:cxn>
              <a:cxn ang="0">
                <a:pos x="84" y="294"/>
              </a:cxn>
              <a:cxn ang="0">
                <a:pos x="69" y="306"/>
              </a:cxn>
              <a:cxn ang="0">
                <a:pos x="51" y="300"/>
              </a:cxn>
              <a:cxn ang="0">
                <a:pos x="36" y="288"/>
              </a:cxn>
              <a:cxn ang="0">
                <a:pos x="33" y="270"/>
              </a:cxn>
              <a:cxn ang="0">
                <a:pos x="18" y="270"/>
              </a:cxn>
              <a:cxn ang="0">
                <a:pos x="0" y="264"/>
              </a:cxn>
            </a:cxnLst>
            <a:rect l="0" t="0" r="r" b="b"/>
            <a:pathLst>
              <a:path w="399" h="370">
                <a:moveTo>
                  <a:pt x="0" y="264"/>
                </a:moveTo>
                <a:lnTo>
                  <a:pt x="6" y="261"/>
                </a:lnTo>
                <a:lnTo>
                  <a:pt x="21" y="238"/>
                </a:lnTo>
                <a:lnTo>
                  <a:pt x="27" y="232"/>
                </a:lnTo>
                <a:lnTo>
                  <a:pt x="27" y="214"/>
                </a:lnTo>
                <a:lnTo>
                  <a:pt x="21" y="214"/>
                </a:lnTo>
                <a:lnTo>
                  <a:pt x="12" y="208"/>
                </a:lnTo>
                <a:lnTo>
                  <a:pt x="3" y="193"/>
                </a:lnTo>
                <a:lnTo>
                  <a:pt x="6" y="187"/>
                </a:lnTo>
                <a:lnTo>
                  <a:pt x="12" y="178"/>
                </a:lnTo>
                <a:lnTo>
                  <a:pt x="30" y="157"/>
                </a:lnTo>
                <a:lnTo>
                  <a:pt x="30" y="148"/>
                </a:lnTo>
                <a:lnTo>
                  <a:pt x="33" y="145"/>
                </a:lnTo>
                <a:lnTo>
                  <a:pt x="45" y="136"/>
                </a:lnTo>
                <a:lnTo>
                  <a:pt x="51" y="124"/>
                </a:lnTo>
                <a:lnTo>
                  <a:pt x="51" y="119"/>
                </a:lnTo>
                <a:lnTo>
                  <a:pt x="57" y="116"/>
                </a:lnTo>
                <a:lnTo>
                  <a:pt x="57" y="104"/>
                </a:lnTo>
                <a:lnTo>
                  <a:pt x="63" y="101"/>
                </a:lnTo>
                <a:lnTo>
                  <a:pt x="72" y="104"/>
                </a:lnTo>
                <a:lnTo>
                  <a:pt x="75" y="101"/>
                </a:lnTo>
                <a:lnTo>
                  <a:pt x="81" y="98"/>
                </a:lnTo>
                <a:lnTo>
                  <a:pt x="96" y="77"/>
                </a:lnTo>
                <a:lnTo>
                  <a:pt x="84" y="65"/>
                </a:lnTo>
                <a:lnTo>
                  <a:pt x="78" y="53"/>
                </a:lnTo>
                <a:lnTo>
                  <a:pt x="81" y="44"/>
                </a:lnTo>
                <a:lnTo>
                  <a:pt x="84" y="38"/>
                </a:lnTo>
                <a:lnTo>
                  <a:pt x="90" y="32"/>
                </a:lnTo>
                <a:lnTo>
                  <a:pt x="96" y="23"/>
                </a:lnTo>
                <a:lnTo>
                  <a:pt x="96" y="23"/>
                </a:lnTo>
                <a:lnTo>
                  <a:pt x="87" y="14"/>
                </a:lnTo>
                <a:lnTo>
                  <a:pt x="87" y="14"/>
                </a:lnTo>
                <a:lnTo>
                  <a:pt x="108" y="0"/>
                </a:lnTo>
                <a:lnTo>
                  <a:pt x="111" y="2"/>
                </a:lnTo>
                <a:lnTo>
                  <a:pt x="120" y="5"/>
                </a:lnTo>
                <a:lnTo>
                  <a:pt x="123" y="5"/>
                </a:lnTo>
                <a:lnTo>
                  <a:pt x="132" y="8"/>
                </a:lnTo>
                <a:lnTo>
                  <a:pt x="135" y="20"/>
                </a:lnTo>
                <a:lnTo>
                  <a:pt x="153" y="20"/>
                </a:lnTo>
                <a:lnTo>
                  <a:pt x="168" y="23"/>
                </a:lnTo>
                <a:lnTo>
                  <a:pt x="177" y="20"/>
                </a:lnTo>
                <a:lnTo>
                  <a:pt x="192" y="38"/>
                </a:lnTo>
                <a:lnTo>
                  <a:pt x="205" y="47"/>
                </a:lnTo>
                <a:lnTo>
                  <a:pt x="208" y="47"/>
                </a:lnTo>
                <a:lnTo>
                  <a:pt x="220" y="56"/>
                </a:lnTo>
                <a:lnTo>
                  <a:pt x="226" y="62"/>
                </a:lnTo>
                <a:lnTo>
                  <a:pt x="232" y="65"/>
                </a:lnTo>
                <a:lnTo>
                  <a:pt x="241" y="68"/>
                </a:lnTo>
                <a:lnTo>
                  <a:pt x="253" y="65"/>
                </a:lnTo>
                <a:lnTo>
                  <a:pt x="256" y="59"/>
                </a:lnTo>
                <a:lnTo>
                  <a:pt x="259" y="50"/>
                </a:lnTo>
                <a:lnTo>
                  <a:pt x="265" y="44"/>
                </a:lnTo>
                <a:lnTo>
                  <a:pt x="283" y="38"/>
                </a:lnTo>
                <a:lnTo>
                  <a:pt x="289" y="41"/>
                </a:lnTo>
                <a:lnTo>
                  <a:pt x="298" y="41"/>
                </a:lnTo>
                <a:lnTo>
                  <a:pt x="304" y="41"/>
                </a:lnTo>
                <a:lnTo>
                  <a:pt x="307" y="41"/>
                </a:lnTo>
                <a:lnTo>
                  <a:pt x="316" y="47"/>
                </a:lnTo>
                <a:lnTo>
                  <a:pt x="322" y="50"/>
                </a:lnTo>
                <a:lnTo>
                  <a:pt x="349" y="68"/>
                </a:lnTo>
                <a:lnTo>
                  <a:pt x="352" y="68"/>
                </a:lnTo>
                <a:lnTo>
                  <a:pt x="370" y="74"/>
                </a:lnTo>
                <a:lnTo>
                  <a:pt x="376" y="74"/>
                </a:lnTo>
                <a:lnTo>
                  <a:pt x="379" y="74"/>
                </a:lnTo>
                <a:lnTo>
                  <a:pt x="379" y="86"/>
                </a:lnTo>
                <a:lnTo>
                  <a:pt x="385" y="86"/>
                </a:lnTo>
                <a:lnTo>
                  <a:pt x="385" y="101"/>
                </a:lnTo>
                <a:lnTo>
                  <a:pt x="388" y="104"/>
                </a:lnTo>
                <a:lnTo>
                  <a:pt x="398" y="104"/>
                </a:lnTo>
                <a:lnTo>
                  <a:pt x="398" y="113"/>
                </a:lnTo>
                <a:lnTo>
                  <a:pt x="388" y="122"/>
                </a:lnTo>
                <a:lnTo>
                  <a:pt x="385" y="124"/>
                </a:lnTo>
                <a:lnTo>
                  <a:pt x="376" y="130"/>
                </a:lnTo>
                <a:lnTo>
                  <a:pt x="367" y="124"/>
                </a:lnTo>
                <a:lnTo>
                  <a:pt x="361" y="122"/>
                </a:lnTo>
                <a:lnTo>
                  <a:pt x="358" y="119"/>
                </a:lnTo>
                <a:lnTo>
                  <a:pt x="349" y="119"/>
                </a:lnTo>
                <a:lnTo>
                  <a:pt x="349" y="124"/>
                </a:lnTo>
                <a:lnTo>
                  <a:pt x="340" y="145"/>
                </a:lnTo>
                <a:lnTo>
                  <a:pt x="337" y="154"/>
                </a:lnTo>
                <a:lnTo>
                  <a:pt x="337" y="160"/>
                </a:lnTo>
                <a:lnTo>
                  <a:pt x="334" y="166"/>
                </a:lnTo>
                <a:lnTo>
                  <a:pt x="328" y="169"/>
                </a:lnTo>
                <a:lnTo>
                  <a:pt x="325" y="169"/>
                </a:lnTo>
                <a:lnTo>
                  <a:pt x="322" y="166"/>
                </a:lnTo>
                <a:lnTo>
                  <a:pt x="319" y="166"/>
                </a:lnTo>
                <a:lnTo>
                  <a:pt x="310" y="160"/>
                </a:lnTo>
                <a:lnTo>
                  <a:pt x="304" y="157"/>
                </a:lnTo>
                <a:lnTo>
                  <a:pt x="301" y="157"/>
                </a:lnTo>
                <a:lnTo>
                  <a:pt x="298" y="160"/>
                </a:lnTo>
                <a:lnTo>
                  <a:pt x="295" y="172"/>
                </a:lnTo>
                <a:lnTo>
                  <a:pt x="295" y="175"/>
                </a:lnTo>
                <a:lnTo>
                  <a:pt x="289" y="175"/>
                </a:lnTo>
                <a:lnTo>
                  <a:pt x="280" y="175"/>
                </a:lnTo>
                <a:lnTo>
                  <a:pt x="274" y="169"/>
                </a:lnTo>
                <a:lnTo>
                  <a:pt x="271" y="169"/>
                </a:lnTo>
                <a:lnTo>
                  <a:pt x="268" y="169"/>
                </a:lnTo>
                <a:lnTo>
                  <a:pt x="262" y="172"/>
                </a:lnTo>
                <a:lnTo>
                  <a:pt x="262" y="184"/>
                </a:lnTo>
                <a:lnTo>
                  <a:pt x="259" y="187"/>
                </a:lnTo>
                <a:lnTo>
                  <a:pt x="253" y="202"/>
                </a:lnTo>
                <a:lnTo>
                  <a:pt x="256" y="217"/>
                </a:lnTo>
                <a:lnTo>
                  <a:pt x="262" y="232"/>
                </a:lnTo>
                <a:lnTo>
                  <a:pt x="268" y="238"/>
                </a:lnTo>
                <a:lnTo>
                  <a:pt x="271" y="267"/>
                </a:lnTo>
                <a:lnTo>
                  <a:pt x="277" y="273"/>
                </a:lnTo>
                <a:lnTo>
                  <a:pt x="280" y="276"/>
                </a:lnTo>
                <a:lnTo>
                  <a:pt x="283" y="285"/>
                </a:lnTo>
                <a:lnTo>
                  <a:pt x="298" y="297"/>
                </a:lnTo>
                <a:lnTo>
                  <a:pt x="298" y="300"/>
                </a:lnTo>
                <a:lnTo>
                  <a:pt x="313" y="309"/>
                </a:lnTo>
                <a:lnTo>
                  <a:pt x="313" y="315"/>
                </a:lnTo>
                <a:lnTo>
                  <a:pt x="319" y="324"/>
                </a:lnTo>
                <a:lnTo>
                  <a:pt x="316" y="330"/>
                </a:lnTo>
                <a:lnTo>
                  <a:pt x="316" y="333"/>
                </a:lnTo>
                <a:lnTo>
                  <a:pt x="313" y="336"/>
                </a:lnTo>
                <a:lnTo>
                  <a:pt x="313" y="339"/>
                </a:lnTo>
                <a:lnTo>
                  <a:pt x="313" y="342"/>
                </a:lnTo>
                <a:lnTo>
                  <a:pt x="304" y="351"/>
                </a:lnTo>
                <a:lnTo>
                  <a:pt x="298" y="360"/>
                </a:lnTo>
                <a:lnTo>
                  <a:pt x="289" y="366"/>
                </a:lnTo>
                <a:lnTo>
                  <a:pt x="280" y="369"/>
                </a:lnTo>
                <a:lnTo>
                  <a:pt x="271" y="369"/>
                </a:lnTo>
                <a:lnTo>
                  <a:pt x="271" y="369"/>
                </a:lnTo>
                <a:lnTo>
                  <a:pt x="268" y="366"/>
                </a:lnTo>
                <a:lnTo>
                  <a:pt x="262" y="369"/>
                </a:lnTo>
                <a:lnTo>
                  <a:pt x="247" y="369"/>
                </a:lnTo>
                <a:lnTo>
                  <a:pt x="241" y="369"/>
                </a:lnTo>
                <a:lnTo>
                  <a:pt x="235" y="369"/>
                </a:lnTo>
                <a:lnTo>
                  <a:pt x="235" y="369"/>
                </a:lnTo>
                <a:lnTo>
                  <a:pt x="232" y="366"/>
                </a:lnTo>
                <a:lnTo>
                  <a:pt x="217" y="366"/>
                </a:lnTo>
                <a:lnTo>
                  <a:pt x="211" y="369"/>
                </a:lnTo>
                <a:lnTo>
                  <a:pt x="208" y="369"/>
                </a:lnTo>
                <a:lnTo>
                  <a:pt x="205" y="369"/>
                </a:lnTo>
                <a:lnTo>
                  <a:pt x="202" y="369"/>
                </a:lnTo>
                <a:lnTo>
                  <a:pt x="202" y="366"/>
                </a:lnTo>
                <a:lnTo>
                  <a:pt x="211" y="360"/>
                </a:lnTo>
                <a:lnTo>
                  <a:pt x="214" y="357"/>
                </a:lnTo>
                <a:lnTo>
                  <a:pt x="211" y="345"/>
                </a:lnTo>
                <a:lnTo>
                  <a:pt x="205" y="339"/>
                </a:lnTo>
                <a:lnTo>
                  <a:pt x="195" y="339"/>
                </a:lnTo>
                <a:lnTo>
                  <a:pt x="186" y="339"/>
                </a:lnTo>
                <a:lnTo>
                  <a:pt x="183" y="339"/>
                </a:lnTo>
                <a:lnTo>
                  <a:pt x="177" y="342"/>
                </a:lnTo>
                <a:lnTo>
                  <a:pt x="168" y="339"/>
                </a:lnTo>
                <a:lnTo>
                  <a:pt x="165" y="345"/>
                </a:lnTo>
                <a:lnTo>
                  <a:pt x="159" y="348"/>
                </a:lnTo>
                <a:lnTo>
                  <a:pt x="156" y="348"/>
                </a:lnTo>
                <a:lnTo>
                  <a:pt x="150" y="348"/>
                </a:lnTo>
                <a:lnTo>
                  <a:pt x="147" y="348"/>
                </a:lnTo>
                <a:lnTo>
                  <a:pt x="141" y="348"/>
                </a:lnTo>
                <a:lnTo>
                  <a:pt x="141" y="342"/>
                </a:lnTo>
                <a:lnTo>
                  <a:pt x="138" y="348"/>
                </a:lnTo>
                <a:lnTo>
                  <a:pt x="138" y="345"/>
                </a:lnTo>
                <a:lnTo>
                  <a:pt x="132" y="348"/>
                </a:lnTo>
                <a:lnTo>
                  <a:pt x="126" y="339"/>
                </a:lnTo>
                <a:lnTo>
                  <a:pt x="123" y="330"/>
                </a:lnTo>
                <a:lnTo>
                  <a:pt x="120" y="288"/>
                </a:lnTo>
                <a:lnTo>
                  <a:pt x="114" y="288"/>
                </a:lnTo>
                <a:lnTo>
                  <a:pt x="111" y="291"/>
                </a:lnTo>
                <a:lnTo>
                  <a:pt x="108" y="288"/>
                </a:lnTo>
                <a:lnTo>
                  <a:pt x="96" y="285"/>
                </a:lnTo>
                <a:lnTo>
                  <a:pt x="96" y="282"/>
                </a:lnTo>
                <a:lnTo>
                  <a:pt x="93" y="285"/>
                </a:lnTo>
                <a:lnTo>
                  <a:pt x="90" y="285"/>
                </a:lnTo>
                <a:lnTo>
                  <a:pt x="87" y="294"/>
                </a:lnTo>
                <a:lnTo>
                  <a:pt x="84" y="294"/>
                </a:lnTo>
                <a:lnTo>
                  <a:pt x="81" y="300"/>
                </a:lnTo>
                <a:lnTo>
                  <a:pt x="75" y="306"/>
                </a:lnTo>
                <a:lnTo>
                  <a:pt x="69" y="306"/>
                </a:lnTo>
                <a:lnTo>
                  <a:pt x="63" y="303"/>
                </a:lnTo>
                <a:lnTo>
                  <a:pt x="57" y="303"/>
                </a:lnTo>
                <a:lnTo>
                  <a:pt x="51" y="300"/>
                </a:lnTo>
                <a:lnTo>
                  <a:pt x="42" y="297"/>
                </a:lnTo>
                <a:lnTo>
                  <a:pt x="39" y="297"/>
                </a:lnTo>
                <a:lnTo>
                  <a:pt x="36" y="288"/>
                </a:lnTo>
                <a:lnTo>
                  <a:pt x="36" y="279"/>
                </a:lnTo>
                <a:lnTo>
                  <a:pt x="33" y="276"/>
                </a:lnTo>
                <a:lnTo>
                  <a:pt x="33" y="270"/>
                </a:lnTo>
                <a:lnTo>
                  <a:pt x="24" y="264"/>
                </a:lnTo>
                <a:lnTo>
                  <a:pt x="21" y="270"/>
                </a:lnTo>
                <a:lnTo>
                  <a:pt x="18" y="270"/>
                </a:lnTo>
                <a:lnTo>
                  <a:pt x="15" y="264"/>
                </a:lnTo>
                <a:lnTo>
                  <a:pt x="6" y="267"/>
                </a:lnTo>
                <a:lnTo>
                  <a:pt x="0" y="264"/>
                </a:lnTo>
              </a:path>
            </a:pathLst>
          </a:custGeom>
          <a:solidFill>
            <a:srgbClr val="FEC000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7" name="Freeform 135">
            <a:hlinkClick r:id="" action="ppaction://noaction"/>
            <a:extLst>
              <a:ext uri="{FF2B5EF4-FFF2-40B4-BE49-F238E27FC236}">
                <a16:creationId xmlns:a16="http://schemas.microsoft.com/office/drawing/2014/main" id="{E5821FFC-7F19-222D-BEEA-D0A817D6FE78}"/>
              </a:ext>
            </a:extLst>
          </p:cNvPr>
          <p:cNvSpPr>
            <a:spLocks/>
          </p:cNvSpPr>
          <p:nvPr/>
        </p:nvSpPr>
        <p:spPr bwMode="auto">
          <a:xfrm>
            <a:off x="3466243" y="5128220"/>
            <a:ext cx="895230" cy="576601"/>
          </a:xfrm>
          <a:custGeom>
            <a:avLst/>
            <a:gdLst/>
            <a:ahLst/>
            <a:cxnLst>
              <a:cxn ang="0">
                <a:pos x="21" y="116"/>
              </a:cxn>
              <a:cxn ang="0">
                <a:pos x="36" y="113"/>
              </a:cxn>
              <a:cxn ang="0">
                <a:pos x="45" y="86"/>
              </a:cxn>
              <a:cxn ang="0">
                <a:pos x="69" y="44"/>
              </a:cxn>
              <a:cxn ang="0">
                <a:pos x="96" y="56"/>
              </a:cxn>
              <a:cxn ang="0">
                <a:pos x="114" y="71"/>
              </a:cxn>
              <a:cxn ang="0">
                <a:pos x="144" y="68"/>
              </a:cxn>
              <a:cxn ang="0">
                <a:pos x="207" y="77"/>
              </a:cxn>
              <a:cxn ang="0">
                <a:pos x="222" y="86"/>
              </a:cxn>
              <a:cxn ang="0">
                <a:pos x="237" y="89"/>
              </a:cxn>
              <a:cxn ang="0">
                <a:pos x="264" y="95"/>
              </a:cxn>
              <a:cxn ang="0">
                <a:pos x="252" y="62"/>
              </a:cxn>
              <a:cxn ang="0">
                <a:pos x="246" y="41"/>
              </a:cxn>
              <a:cxn ang="0">
                <a:pos x="243" y="29"/>
              </a:cxn>
              <a:cxn ang="0">
                <a:pos x="246" y="5"/>
              </a:cxn>
              <a:cxn ang="0">
                <a:pos x="261" y="14"/>
              </a:cxn>
              <a:cxn ang="0">
                <a:pos x="279" y="8"/>
              </a:cxn>
              <a:cxn ang="0">
                <a:pos x="288" y="5"/>
              </a:cxn>
              <a:cxn ang="0">
                <a:pos x="312" y="29"/>
              </a:cxn>
              <a:cxn ang="0">
                <a:pos x="306" y="47"/>
              </a:cxn>
              <a:cxn ang="0">
                <a:pos x="297" y="68"/>
              </a:cxn>
              <a:cxn ang="0">
                <a:pos x="315" y="68"/>
              </a:cxn>
              <a:cxn ang="0">
                <a:pos x="343" y="65"/>
              </a:cxn>
              <a:cxn ang="0">
                <a:pos x="373" y="47"/>
              </a:cxn>
              <a:cxn ang="0">
                <a:pos x="391" y="41"/>
              </a:cxn>
              <a:cxn ang="0">
                <a:pos x="406" y="35"/>
              </a:cxn>
              <a:cxn ang="0">
                <a:pos x="418" y="11"/>
              </a:cxn>
              <a:cxn ang="0">
                <a:pos x="430" y="20"/>
              </a:cxn>
              <a:cxn ang="0">
                <a:pos x="454" y="65"/>
              </a:cxn>
              <a:cxn ang="0">
                <a:pos x="481" y="50"/>
              </a:cxn>
              <a:cxn ang="0">
                <a:pos x="499" y="74"/>
              </a:cxn>
              <a:cxn ang="0">
                <a:pos x="523" y="104"/>
              </a:cxn>
              <a:cxn ang="0">
                <a:pos x="547" y="122"/>
              </a:cxn>
              <a:cxn ang="0">
                <a:pos x="574" y="149"/>
              </a:cxn>
              <a:cxn ang="0">
                <a:pos x="610" y="167"/>
              </a:cxn>
              <a:cxn ang="0">
                <a:pos x="610" y="232"/>
              </a:cxn>
              <a:cxn ang="0">
                <a:pos x="637" y="316"/>
              </a:cxn>
              <a:cxn ang="0">
                <a:pos x="665" y="334"/>
              </a:cxn>
              <a:cxn ang="0">
                <a:pos x="652" y="379"/>
              </a:cxn>
              <a:cxn ang="0">
                <a:pos x="631" y="397"/>
              </a:cxn>
              <a:cxn ang="0">
                <a:pos x="622" y="418"/>
              </a:cxn>
              <a:cxn ang="0">
                <a:pos x="595" y="433"/>
              </a:cxn>
              <a:cxn ang="0">
                <a:pos x="583" y="445"/>
              </a:cxn>
              <a:cxn ang="0">
                <a:pos x="571" y="433"/>
              </a:cxn>
              <a:cxn ang="0">
                <a:pos x="547" y="424"/>
              </a:cxn>
              <a:cxn ang="0">
                <a:pos x="526" y="418"/>
              </a:cxn>
              <a:cxn ang="0">
                <a:pos x="472" y="409"/>
              </a:cxn>
              <a:cxn ang="0">
                <a:pos x="418" y="397"/>
              </a:cxn>
              <a:cxn ang="0">
                <a:pos x="373" y="382"/>
              </a:cxn>
              <a:cxn ang="0">
                <a:pos x="355" y="373"/>
              </a:cxn>
              <a:cxn ang="0">
                <a:pos x="334" y="355"/>
              </a:cxn>
              <a:cxn ang="0">
                <a:pos x="285" y="340"/>
              </a:cxn>
              <a:cxn ang="0">
                <a:pos x="198" y="307"/>
              </a:cxn>
              <a:cxn ang="0">
                <a:pos x="153" y="289"/>
              </a:cxn>
              <a:cxn ang="0">
                <a:pos x="144" y="277"/>
              </a:cxn>
              <a:cxn ang="0">
                <a:pos x="87" y="244"/>
              </a:cxn>
              <a:cxn ang="0">
                <a:pos x="78" y="235"/>
              </a:cxn>
              <a:cxn ang="0">
                <a:pos x="60" y="224"/>
              </a:cxn>
              <a:cxn ang="0">
                <a:pos x="57" y="218"/>
              </a:cxn>
              <a:cxn ang="0">
                <a:pos x="48" y="215"/>
              </a:cxn>
              <a:cxn ang="0">
                <a:pos x="27" y="194"/>
              </a:cxn>
              <a:cxn ang="0">
                <a:pos x="6" y="167"/>
              </a:cxn>
            </a:cxnLst>
            <a:rect l="0" t="0" r="r" b="b"/>
            <a:pathLst>
              <a:path w="666" h="455">
                <a:moveTo>
                  <a:pt x="0" y="158"/>
                </a:moveTo>
                <a:lnTo>
                  <a:pt x="3" y="143"/>
                </a:lnTo>
                <a:lnTo>
                  <a:pt x="3" y="116"/>
                </a:lnTo>
                <a:lnTo>
                  <a:pt x="15" y="113"/>
                </a:lnTo>
                <a:lnTo>
                  <a:pt x="21" y="116"/>
                </a:lnTo>
                <a:lnTo>
                  <a:pt x="24" y="116"/>
                </a:lnTo>
                <a:lnTo>
                  <a:pt x="24" y="113"/>
                </a:lnTo>
                <a:lnTo>
                  <a:pt x="27" y="113"/>
                </a:lnTo>
                <a:lnTo>
                  <a:pt x="33" y="116"/>
                </a:lnTo>
                <a:lnTo>
                  <a:pt x="36" y="113"/>
                </a:lnTo>
                <a:lnTo>
                  <a:pt x="36" y="110"/>
                </a:lnTo>
                <a:lnTo>
                  <a:pt x="45" y="107"/>
                </a:lnTo>
                <a:lnTo>
                  <a:pt x="45" y="104"/>
                </a:lnTo>
                <a:lnTo>
                  <a:pt x="48" y="98"/>
                </a:lnTo>
                <a:lnTo>
                  <a:pt x="45" y="86"/>
                </a:lnTo>
                <a:lnTo>
                  <a:pt x="45" y="80"/>
                </a:lnTo>
                <a:lnTo>
                  <a:pt x="45" y="59"/>
                </a:lnTo>
                <a:lnTo>
                  <a:pt x="45" y="50"/>
                </a:lnTo>
                <a:lnTo>
                  <a:pt x="63" y="44"/>
                </a:lnTo>
                <a:lnTo>
                  <a:pt x="69" y="44"/>
                </a:lnTo>
                <a:lnTo>
                  <a:pt x="72" y="47"/>
                </a:lnTo>
                <a:lnTo>
                  <a:pt x="78" y="47"/>
                </a:lnTo>
                <a:lnTo>
                  <a:pt x="90" y="47"/>
                </a:lnTo>
                <a:lnTo>
                  <a:pt x="93" y="50"/>
                </a:lnTo>
                <a:lnTo>
                  <a:pt x="96" y="56"/>
                </a:lnTo>
                <a:lnTo>
                  <a:pt x="99" y="59"/>
                </a:lnTo>
                <a:lnTo>
                  <a:pt x="108" y="68"/>
                </a:lnTo>
                <a:lnTo>
                  <a:pt x="108" y="68"/>
                </a:lnTo>
                <a:lnTo>
                  <a:pt x="111" y="68"/>
                </a:lnTo>
                <a:lnTo>
                  <a:pt x="114" y="71"/>
                </a:lnTo>
                <a:lnTo>
                  <a:pt x="123" y="71"/>
                </a:lnTo>
                <a:lnTo>
                  <a:pt x="123" y="71"/>
                </a:lnTo>
                <a:lnTo>
                  <a:pt x="126" y="71"/>
                </a:lnTo>
                <a:lnTo>
                  <a:pt x="138" y="71"/>
                </a:lnTo>
                <a:lnTo>
                  <a:pt x="144" y="68"/>
                </a:lnTo>
                <a:lnTo>
                  <a:pt x="168" y="68"/>
                </a:lnTo>
                <a:lnTo>
                  <a:pt x="177" y="71"/>
                </a:lnTo>
                <a:lnTo>
                  <a:pt x="192" y="77"/>
                </a:lnTo>
                <a:lnTo>
                  <a:pt x="201" y="77"/>
                </a:lnTo>
                <a:lnTo>
                  <a:pt x="207" y="77"/>
                </a:lnTo>
                <a:lnTo>
                  <a:pt x="207" y="77"/>
                </a:lnTo>
                <a:lnTo>
                  <a:pt x="213" y="77"/>
                </a:lnTo>
                <a:lnTo>
                  <a:pt x="213" y="86"/>
                </a:lnTo>
                <a:lnTo>
                  <a:pt x="222" y="89"/>
                </a:lnTo>
                <a:lnTo>
                  <a:pt x="222" y="86"/>
                </a:lnTo>
                <a:lnTo>
                  <a:pt x="225" y="86"/>
                </a:lnTo>
                <a:lnTo>
                  <a:pt x="228" y="86"/>
                </a:lnTo>
                <a:lnTo>
                  <a:pt x="228" y="86"/>
                </a:lnTo>
                <a:lnTo>
                  <a:pt x="237" y="86"/>
                </a:lnTo>
                <a:lnTo>
                  <a:pt x="237" y="89"/>
                </a:lnTo>
                <a:lnTo>
                  <a:pt x="249" y="89"/>
                </a:lnTo>
                <a:lnTo>
                  <a:pt x="246" y="98"/>
                </a:lnTo>
                <a:lnTo>
                  <a:pt x="249" y="101"/>
                </a:lnTo>
                <a:lnTo>
                  <a:pt x="255" y="101"/>
                </a:lnTo>
                <a:lnTo>
                  <a:pt x="264" y="95"/>
                </a:lnTo>
                <a:lnTo>
                  <a:pt x="267" y="95"/>
                </a:lnTo>
                <a:lnTo>
                  <a:pt x="267" y="89"/>
                </a:lnTo>
                <a:lnTo>
                  <a:pt x="261" y="89"/>
                </a:lnTo>
                <a:lnTo>
                  <a:pt x="255" y="83"/>
                </a:lnTo>
                <a:lnTo>
                  <a:pt x="252" y="62"/>
                </a:lnTo>
                <a:lnTo>
                  <a:pt x="252" y="56"/>
                </a:lnTo>
                <a:lnTo>
                  <a:pt x="252" y="53"/>
                </a:lnTo>
                <a:lnTo>
                  <a:pt x="249" y="47"/>
                </a:lnTo>
                <a:lnTo>
                  <a:pt x="246" y="44"/>
                </a:lnTo>
                <a:lnTo>
                  <a:pt x="246" y="41"/>
                </a:lnTo>
                <a:lnTo>
                  <a:pt x="249" y="38"/>
                </a:lnTo>
                <a:lnTo>
                  <a:pt x="246" y="35"/>
                </a:lnTo>
                <a:lnTo>
                  <a:pt x="243" y="35"/>
                </a:lnTo>
                <a:lnTo>
                  <a:pt x="243" y="32"/>
                </a:lnTo>
                <a:lnTo>
                  <a:pt x="243" y="29"/>
                </a:lnTo>
                <a:lnTo>
                  <a:pt x="246" y="26"/>
                </a:lnTo>
                <a:lnTo>
                  <a:pt x="246" y="17"/>
                </a:lnTo>
                <a:lnTo>
                  <a:pt x="243" y="14"/>
                </a:lnTo>
                <a:lnTo>
                  <a:pt x="243" y="11"/>
                </a:lnTo>
                <a:lnTo>
                  <a:pt x="246" y="5"/>
                </a:lnTo>
                <a:lnTo>
                  <a:pt x="252" y="5"/>
                </a:lnTo>
                <a:lnTo>
                  <a:pt x="255" y="11"/>
                </a:lnTo>
                <a:lnTo>
                  <a:pt x="255" y="14"/>
                </a:lnTo>
                <a:lnTo>
                  <a:pt x="255" y="14"/>
                </a:lnTo>
                <a:lnTo>
                  <a:pt x="261" y="14"/>
                </a:lnTo>
                <a:lnTo>
                  <a:pt x="264" y="11"/>
                </a:lnTo>
                <a:lnTo>
                  <a:pt x="264" y="5"/>
                </a:lnTo>
                <a:lnTo>
                  <a:pt x="270" y="2"/>
                </a:lnTo>
                <a:lnTo>
                  <a:pt x="267" y="8"/>
                </a:lnTo>
                <a:lnTo>
                  <a:pt x="279" y="8"/>
                </a:lnTo>
                <a:lnTo>
                  <a:pt x="282" y="8"/>
                </a:lnTo>
                <a:lnTo>
                  <a:pt x="282" y="5"/>
                </a:lnTo>
                <a:lnTo>
                  <a:pt x="285" y="2"/>
                </a:lnTo>
                <a:lnTo>
                  <a:pt x="291" y="0"/>
                </a:lnTo>
                <a:lnTo>
                  <a:pt x="288" y="5"/>
                </a:lnTo>
                <a:lnTo>
                  <a:pt x="291" y="14"/>
                </a:lnTo>
                <a:lnTo>
                  <a:pt x="297" y="20"/>
                </a:lnTo>
                <a:lnTo>
                  <a:pt x="309" y="23"/>
                </a:lnTo>
                <a:lnTo>
                  <a:pt x="312" y="26"/>
                </a:lnTo>
                <a:lnTo>
                  <a:pt x="312" y="29"/>
                </a:lnTo>
                <a:lnTo>
                  <a:pt x="309" y="29"/>
                </a:lnTo>
                <a:lnTo>
                  <a:pt x="309" y="32"/>
                </a:lnTo>
                <a:lnTo>
                  <a:pt x="306" y="38"/>
                </a:lnTo>
                <a:lnTo>
                  <a:pt x="306" y="41"/>
                </a:lnTo>
                <a:lnTo>
                  <a:pt x="306" y="47"/>
                </a:lnTo>
                <a:lnTo>
                  <a:pt x="306" y="56"/>
                </a:lnTo>
                <a:lnTo>
                  <a:pt x="300" y="59"/>
                </a:lnTo>
                <a:lnTo>
                  <a:pt x="300" y="65"/>
                </a:lnTo>
                <a:lnTo>
                  <a:pt x="297" y="65"/>
                </a:lnTo>
                <a:lnTo>
                  <a:pt x="297" y="68"/>
                </a:lnTo>
                <a:lnTo>
                  <a:pt x="297" y="68"/>
                </a:lnTo>
                <a:lnTo>
                  <a:pt x="300" y="68"/>
                </a:lnTo>
                <a:lnTo>
                  <a:pt x="306" y="65"/>
                </a:lnTo>
                <a:lnTo>
                  <a:pt x="315" y="68"/>
                </a:lnTo>
                <a:lnTo>
                  <a:pt x="315" y="68"/>
                </a:lnTo>
                <a:lnTo>
                  <a:pt x="315" y="74"/>
                </a:lnTo>
                <a:lnTo>
                  <a:pt x="315" y="83"/>
                </a:lnTo>
                <a:lnTo>
                  <a:pt x="324" y="83"/>
                </a:lnTo>
                <a:lnTo>
                  <a:pt x="327" y="77"/>
                </a:lnTo>
                <a:lnTo>
                  <a:pt x="343" y="65"/>
                </a:lnTo>
                <a:lnTo>
                  <a:pt x="349" y="50"/>
                </a:lnTo>
                <a:lnTo>
                  <a:pt x="364" y="47"/>
                </a:lnTo>
                <a:lnTo>
                  <a:pt x="367" y="44"/>
                </a:lnTo>
                <a:lnTo>
                  <a:pt x="370" y="41"/>
                </a:lnTo>
                <a:lnTo>
                  <a:pt x="373" y="47"/>
                </a:lnTo>
                <a:lnTo>
                  <a:pt x="379" y="44"/>
                </a:lnTo>
                <a:lnTo>
                  <a:pt x="382" y="41"/>
                </a:lnTo>
                <a:lnTo>
                  <a:pt x="388" y="41"/>
                </a:lnTo>
                <a:lnTo>
                  <a:pt x="388" y="41"/>
                </a:lnTo>
                <a:lnTo>
                  <a:pt x="391" y="41"/>
                </a:lnTo>
                <a:lnTo>
                  <a:pt x="397" y="41"/>
                </a:lnTo>
                <a:lnTo>
                  <a:pt x="397" y="38"/>
                </a:lnTo>
                <a:lnTo>
                  <a:pt x="397" y="35"/>
                </a:lnTo>
                <a:lnTo>
                  <a:pt x="400" y="32"/>
                </a:lnTo>
                <a:lnTo>
                  <a:pt x="406" y="35"/>
                </a:lnTo>
                <a:lnTo>
                  <a:pt x="412" y="23"/>
                </a:lnTo>
                <a:lnTo>
                  <a:pt x="415" y="20"/>
                </a:lnTo>
                <a:lnTo>
                  <a:pt x="418" y="14"/>
                </a:lnTo>
                <a:lnTo>
                  <a:pt x="421" y="17"/>
                </a:lnTo>
                <a:lnTo>
                  <a:pt x="418" y="11"/>
                </a:lnTo>
                <a:lnTo>
                  <a:pt x="421" y="8"/>
                </a:lnTo>
                <a:lnTo>
                  <a:pt x="427" y="11"/>
                </a:lnTo>
                <a:lnTo>
                  <a:pt x="427" y="14"/>
                </a:lnTo>
                <a:lnTo>
                  <a:pt x="430" y="17"/>
                </a:lnTo>
                <a:lnTo>
                  <a:pt x="430" y="20"/>
                </a:lnTo>
                <a:lnTo>
                  <a:pt x="433" y="29"/>
                </a:lnTo>
                <a:lnTo>
                  <a:pt x="445" y="32"/>
                </a:lnTo>
                <a:lnTo>
                  <a:pt x="445" y="47"/>
                </a:lnTo>
                <a:lnTo>
                  <a:pt x="451" y="59"/>
                </a:lnTo>
                <a:lnTo>
                  <a:pt x="454" y="65"/>
                </a:lnTo>
                <a:lnTo>
                  <a:pt x="457" y="65"/>
                </a:lnTo>
                <a:lnTo>
                  <a:pt x="472" y="59"/>
                </a:lnTo>
                <a:lnTo>
                  <a:pt x="475" y="56"/>
                </a:lnTo>
                <a:lnTo>
                  <a:pt x="478" y="50"/>
                </a:lnTo>
                <a:lnTo>
                  <a:pt x="481" y="50"/>
                </a:lnTo>
                <a:lnTo>
                  <a:pt x="484" y="56"/>
                </a:lnTo>
                <a:lnTo>
                  <a:pt x="487" y="65"/>
                </a:lnTo>
                <a:lnTo>
                  <a:pt x="490" y="65"/>
                </a:lnTo>
                <a:lnTo>
                  <a:pt x="493" y="74"/>
                </a:lnTo>
                <a:lnTo>
                  <a:pt x="499" y="74"/>
                </a:lnTo>
                <a:lnTo>
                  <a:pt x="502" y="80"/>
                </a:lnTo>
                <a:lnTo>
                  <a:pt x="502" y="83"/>
                </a:lnTo>
                <a:lnTo>
                  <a:pt x="502" y="89"/>
                </a:lnTo>
                <a:lnTo>
                  <a:pt x="517" y="104"/>
                </a:lnTo>
                <a:lnTo>
                  <a:pt x="523" y="104"/>
                </a:lnTo>
                <a:lnTo>
                  <a:pt x="526" y="104"/>
                </a:lnTo>
                <a:lnTo>
                  <a:pt x="529" y="107"/>
                </a:lnTo>
                <a:lnTo>
                  <a:pt x="529" y="116"/>
                </a:lnTo>
                <a:lnTo>
                  <a:pt x="535" y="122"/>
                </a:lnTo>
                <a:lnTo>
                  <a:pt x="547" y="122"/>
                </a:lnTo>
                <a:lnTo>
                  <a:pt x="553" y="125"/>
                </a:lnTo>
                <a:lnTo>
                  <a:pt x="553" y="131"/>
                </a:lnTo>
                <a:lnTo>
                  <a:pt x="556" y="137"/>
                </a:lnTo>
                <a:lnTo>
                  <a:pt x="571" y="146"/>
                </a:lnTo>
                <a:lnTo>
                  <a:pt x="574" y="149"/>
                </a:lnTo>
                <a:lnTo>
                  <a:pt x="580" y="149"/>
                </a:lnTo>
                <a:lnTo>
                  <a:pt x="592" y="149"/>
                </a:lnTo>
                <a:lnTo>
                  <a:pt x="598" y="152"/>
                </a:lnTo>
                <a:lnTo>
                  <a:pt x="607" y="161"/>
                </a:lnTo>
                <a:lnTo>
                  <a:pt x="610" y="167"/>
                </a:lnTo>
                <a:lnTo>
                  <a:pt x="610" y="176"/>
                </a:lnTo>
                <a:lnTo>
                  <a:pt x="610" y="188"/>
                </a:lnTo>
                <a:lnTo>
                  <a:pt x="601" y="224"/>
                </a:lnTo>
                <a:lnTo>
                  <a:pt x="604" y="229"/>
                </a:lnTo>
                <a:lnTo>
                  <a:pt x="610" y="232"/>
                </a:lnTo>
                <a:lnTo>
                  <a:pt x="613" y="241"/>
                </a:lnTo>
                <a:lnTo>
                  <a:pt x="619" y="292"/>
                </a:lnTo>
                <a:lnTo>
                  <a:pt x="628" y="295"/>
                </a:lnTo>
                <a:lnTo>
                  <a:pt x="634" y="298"/>
                </a:lnTo>
                <a:lnTo>
                  <a:pt x="637" y="316"/>
                </a:lnTo>
                <a:lnTo>
                  <a:pt x="640" y="322"/>
                </a:lnTo>
                <a:lnTo>
                  <a:pt x="646" y="328"/>
                </a:lnTo>
                <a:lnTo>
                  <a:pt x="649" y="325"/>
                </a:lnTo>
                <a:lnTo>
                  <a:pt x="652" y="328"/>
                </a:lnTo>
                <a:lnTo>
                  <a:pt x="665" y="334"/>
                </a:lnTo>
                <a:lnTo>
                  <a:pt x="665" y="343"/>
                </a:lnTo>
                <a:lnTo>
                  <a:pt x="661" y="349"/>
                </a:lnTo>
                <a:lnTo>
                  <a:pt x="655" y="352"/>
                </a:lnTo>
                <a:lnTo>
                  <a:pt x="655" y="364"/>
                </a:lnTo>
                <a:lnTo>
                  <a:pt x="652" y="379"/>
                </a:lnTo>
                <a:lnTo>
                  <a:pt x="646" y="385"/>
                </a:lnTo>
                <a:lnTo>
                  <a:pt x="643" y="388"/>
                </a:lnTo>
                <a:lnTo>
                  <a:pt x="643" y="391"/>
                </a:lnTo>
                <a:lnTo>
                  <a:pt x="634" y="391"/>
                </a:lnTo>
                <a:lnTo>
                  <a:pt x="631" y="397"/>
                </a:lnTo>
                <a:lnTo>
                  <a:pt x="628" y="394"/>
                </a:lnTo>
                <a:lnTo>
                  <a:pt x="622" y="397"/>
                </a:lnTo>
                <a:lnTo>
                  <a:pt x="628" y="409"/>
                </a:lnTo>
                <a:lnTo>
                  <a:pt x="628" y="415"/>
                </a:lnTo>
                <a:lnTo>
                  <a:pt x="622" y="418"/>
                </a:lnTo>
                <a:lnTo>
                  <a:pt x="616" y="424"/>
                </a:lnTo>
                <a:lnTo>
                  <a:pt x="613" y="424"/>
                </a:lnTo>
                <a:lnTo>
                  <a:pt x="610" y="424"/>
                </a:lnTo>
                <a:lnTo>
                  <a:pt x="601" y="427"/>
                </a:lnTo>
                <a:lnTo>
                  <a:pt x="595" y="433"/>
                </a:lnTo>
                <a:lnTo>
                  <a:pt x="598" y="445"/>
                </a:lnTo>
                <a:lnTo>
                  <a:pt x="598" y="448"/>
                </a:lnTo>
                <a:lnTo>
                  <a:pt x="598" y="451"/>
                </a:lnTo>
                <a:lnTo>
                  <a:pt x="592" y="454"/>
                </a:lnTo>
                <a:lnTo>
                  <a:pt x="583" y="445"/>
                </a:lnTo>
                <a:lnTo>
                  <a:pt x="577" y="442"/>
                </a:lnTo>
                <a:lnTo>
                  <a:pt x="574" y="436"/>
                </a:lnTo>
                <a:lnTo>
                  <a:pt x="571" y="433"/>
                </a:lnTo>
                <a:lnTo>
                  <a:pt x="571" y="433"/>
                </a:lnTo>
                <a:lnTo>
                  <a:pt x="571" y="433"/>
                </a:lnTo>
                <a:lnTo>
                  <a:pt x="562" y="424"/>
                </a:lnTo>
                <a:lnTo>
                  <a:pt x="556" y="424"/>
                </a:lnTo>
                <a:lnTo>
                  <a:pt x="550" y="424"/>
                </a:lnTo>
                <a:lnTo>
                  <a:pt x="550" y="424"/>
                </a:lnTo>
                <a:lnTo>
                  <a:pt x="547" y="424"/>
                </a:lnTo>
                <a:lnTo>
                  <a:pt x="547" y="427"/>
                </a:lnTo>
                <a:lnTo>
                  <a:pt x="547" y="427"/>
                </a:lnTo>
                <a:lnTo>
                  <a:pt x="529" y="421"/>
                </a:lnTo>
                <a:lnTo>
                  <a:pt x="526" y="418"/>
                </a:lnTo>
                <a:lnTo>
                  <a:pt x="526" y="418"/>
                </a:lnTo>
                <a:lnTo>
                  <a:pt x="520" y="418"/>
                </a:lnTo>
                <a:lnTo>
                  <a:pt x="499" y="415"/>
                </a:lnTo>
                <a:lnTo>
                  <a:pt x="490" y="412"/>
                </a:lnTo>
                <a:lnTo>
                  <a:pt x="481" y="412"/>
                </a:lnTo>
                <a:lnTo>
                  <a:pt x="472" y="409"/>
                </a:lnTo>
                <a:lnTo>
                  <a:pt x="463" y="409"/>
                </a:lnTo>
                <a:lnTo>
                  <a:pt x="454" y="403"/>
                </a:lnTo>
                <a:lnTo>
                  <a:pt x="436" y="400"/>
                </a:lnTo>
                <a:lnTo>
                  <a:pt x="427" y="400"/>
                </a:lnTo>
                <a:lnTo>
                  <a:pt x="418" y="397"/>
                </a:lnTo>
                <a:lnTo>
                  <a:pt x="415" y="400"/>
                </a:lnTo>
                <a:lnTo>
                  <a:pt x="397" y="397"/>
                </a:lnTo>
                <a:lnTo>
                  <a:pt x="385" y="391"/>
                </a:lnTo>
                <a:lnTo>
                  <a:pt x="382" y="391"/>
                </a:lnTo>
                <a:lnTo>
                  <a:pt x="373" y="382"/>
                </a:lnTo>
                <a:lnTo>
                  <a:pt x="370" y="382"/>
                </a:lnTo>
                <a:lnTo>
                  <a:pt x="364" y="379"/>
                </a:lnTo>
                <a:lnTo>
                  <a:pt x="364" y="376"/>
                </a:lnTo>
                <a:lnTo>
                  <a:pt x="361" y="373"/>
                </a:lnTo>
                <a:lnTo>
                  <a:pt x="355" y="373"/>
                </a:lnTo>
                <a:lnTo>
                  <a:pt x="355" y="373"/>
                </a:lnTo>
                <a:lnTo>
                  <a:pt x="355" y="367"/>
                </a:lnTo>
                <a:lnTo>
                  <a:pt x="352" y="364"/>
                </a:lnTo>
                <a:lnTo>
                  <a:pt x="346" y="361"/>
                </a:lnTo>
                <a:lnTo>
                  <a:pt x="334" y="355"/>
                </a:lnTo>
                <a:lnTo>
                  <a:pt x="324" y="352"/>
                </a:lnTo>
                <a:lnTo>
                  <a:pt x="318" y="352"/>
                </a:lnTo>
                <a:lnTo>
                  <a:pt x="318" y="352"/>
                </a:lnTo>
                <a:lnTo>
                  <a:pt x="315" y="352"/>
                </a:lnTo>
                <a:lnTo>
                  <a:pt x="285" y="340"/>
                </a:lnTo>
                <a:lnTo>
                  <a:pt x="264" y="331"/>
                </a:lnTo>
                <a:lnTo>
                  <a:pt x="243" y="325"/>
                </a:lnTo>
                <a:lnTo>
                  <a:pt x="234" y="322"/>
                </a:lnTo>
                <a:lnTo>
                  <a:pt x="219" y="316"/>
                </a:lnTo>
                <a:lnTo>
                  <a:pt x="198" y="307"/>
                </a:lnTo>
                <a:lnTo>
                  <a:pt x="189" y="304"/>
                </a:lnTo>
                <a:lnTo>
                  <a:pt x="171" y="298"/>
                </a:lnTo>
                <a:lnTo>
                  <a:pt x="159" y="292"/>
                </a:lnTo>
                <a:lnTo>
                  <a:pt x="156" y="292"/>
                </a:lnTo>
                <a:lnTo>
                  <a:pt x="153" y="289"/>
                </a:lnTo>
                <a:lnTo>
                  <a:pt x="150" y="289"/>
                </a:lnTo>
                <a:lnTo>
                  <a:pt x="150" y="289"/>
                </a:lnTo>
                <a:lnTo>
                  <a:pt x="147" y="289"/>
                </a:lnTo>
                <a:lnTo>
                  <a:pt x="147" y="280"/>
                </a:lnTo>
                <a:lnTo>
                  <a:pt x="144" y="277"/>
                </a:lnTo>
                <a:lnTo>
                  <a:pt x="126" y="268"/>
                </a:lnTo>
                <a:lnTo>
                  <a:pt x="123" y="262"/>
                </a:lnTo>
                <a:lnTo>
                  <a:pt x="108" y="253"/>
                </a:lnTo>
                <a:lnTo>
                  <a:pt x="105" y="250"/>
                </a:lnTo>
                <a:lnTo>
                  <a:pt x="87" y="244"/>
                </a:lnTo>
                <a:lnTo>
                  <a:pt x="75" y="238"/>
                </a:lnTo>
                <a:lnTo>
                  <a:pt x="78" y="238"/>
                </a:lnTo>
                <a:lnTo>
                  <a:pt x="78" y="238"/>
                </a:lnTo>
                <a:lnTo>
                  <a:pt x="75" y="235"/>
                </a:lnTo>
                <a:lnTo>
                  <a:pt x="78" y="235"/>
                </a:lnTo>
                <a:lnTo>
                  <a:pt x="78" y="235"/>
                </a:lnTo>
                <a:lnTo>
                  <a:pt x="66" y="221"/>
                </a:lnTo>
                <a:lnTo>
                  <a:pt x="63" y="221"/>
                </a:lnTo>
                <a:lnTo>
                  <a:pt x="63" y="224"/>
                </a:lnTo>
                <a:lnTo>
                  <a:pt x="60" y="224"/>
                </a:lnTo>
                <a:lnTo>
                  <a:pt x="60" y="224"/>
                </a:lnTo>
                <a:lnTo>
                  <a:pt x="57" y="224"/>
                </a:lnTo>
                <a:lnTo>
                  <a:pt x="57" y="224"/>
                </a:lnTo>
                <a:lnTo>
                  <a:pt x="60" y="221"/>
                </a:lnTo>
                <a:lnTo>
                  <a:pt x="57" y="218"/>
                </a:lnTo>
                <a:lnTo>
                  <a:pt x="54" y="221"/>
                </a:lnTo>
                <a:lnTo>
                  <a:pt x="54" y="224"/>
                </a:lnTo>
                <a:lnTo>
                  <a:pt x="54" y="218"/>
                </a:lnTo>
                <a:lnTo>
                  <a:pt x="51" y="218"/>
                </a:lnTo>
                <a:lnTo>
                  <a:pt x="48" y="215"/>
                </a:lnTo>
                <a:lnTo>
                  <a:pt x="45" y="215"/>
                </a:lnTo>
                <a:lnTo>
                  <a:pt x="39" y="215"/>
                </a:lnTo>
                <a:lnTo>
                  <a:pt x="39" y="206"/>
                </a:lnTo>
                <a:lnTo>
                  <a:pt x="33" y="194"/>
                </a:lnTo>
                <a:lnTo>
                  <a:pt x="27" y="194"/>
                </a:lnTo>
                <a:lnTo>
                  <a:pt x="21" y="188"/>
                </a:lnTo>
                <a:lnTo>
                  <a:pt x="18" y="182"/>
                </a:lnTo>
                <a:lnTo>
                  <a:pt x="18" y="179"/>
                </a:lnTo>
                <a:lnTo>
                  <a:pt x="15" y="173"/>
                </a:lnTo>
                <a:lnTo>
                  <a:pt x="6" y="167"/>
                </a:lnTo>
                <a:lnTo>
                  <a:pt x="0" y="164"/>
                </a:lnTo>
                <a:lnTo>
                  <a:pt x="0" y="158"/>
                </a:lnTo>
              </a:path>
            </a:pathLst>
          </a:custGeom>
          <a:solidFill>
            <a:srgbClr val="C4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8" name="Freeform 136">
            <a:hlinkClick r:id="" action="ppaction://noaction"/>
            <a:extLst>
              <a:ext uri="{FF2B5EF4-FFF2-40B4-BE49-F238E27FC236}">
                <a16:creationId xmlns:a16="http://schemas.microsoft.com/office/drawing/2014/main" id="{77F6B037-4598-1847-31D5-4D08F79420E2}"/>
              </a:ext>
            </a:extLst>
          </p:cNvPr>
          <p:cNvSpPr>
            <a:spLocks/>
          </p:cNvSpPr>
          <p:nvPr/>
        </p:nvSpPr>
        <p:spPr bwMode="auto">
          <a:xfrm>
            <a:off x="3851902" y="4797447"/>
            <a:ext cx="420466" cy="438887"/>
          </a:xfrm>
          <a:custGeom>
            <a:avLst/>
            <a:gdLst/>
            <a:ahLst/>
            <a:cxnLst>
              <a:cxn ang="0">
                <a:pos x="24" y="289"/>
              </a:cxn>
              <a:cxn ang="0">
                <a:pos x="18" y="304"/>
              </a:cxn>
              <a:cxn ang="0">
                <a:pos x="9" y="328"/>
              </a:cxn>
              <a:cxn ang="0">
                <a:pos x="27" y="331"/>
              </a:cxn>
              <a:cxn ang="0">
                <a:pos x="39" y="340"/>
              </a:cxn>
              <a:cxn ang="0">
                <a:pos x="81" y="304"/>
              </a:cxn>
              <a:cxn ang="0">
                <a:pos x="99" y="304"/>
              </a:cxn>
              <a:cxn ang="0">
                <a:pos x="111" y="295"/>
              </a:cxn>
              <a:cxn ang="0">
                <a:pos x="132" y="280"/>
              </a:cxn>
              <a:cxn ang="0">
                <a:pos x="141" y="280"/>
              </a:cxn>
              <a:cxn ang="0">
                <a:pos x="153" y="265"/>
              </a:cxn>
              <a:cxn ang="0">
                <a:pos x="177" y="235"/>
              </a:cxn>
              <a:cxn ang="0">
                <a:pos x="192" y="217"/>
              </a:cxn>
              <a:cxn ang="0">
                <a:pos x="195" y="196"/>
              </a:cxn>
              <a:cxn ang="0">
                <a:pos x="183" y="178"/>
              </a:cxn>
              <a:cxn ang="0">
                <a:pos x="195" y="164"/>
              </a:cxn>
              <a:cxn ang="0">
                <a:pos x="201" y="155"/>
              </a:cxn>
              <a:cxn ang="0">
                <a:pos x="207" y="140"/>
              </a:cxn>
              <a:cxn ang="0">
                <a:pos x="213" y="131"/>
              </a:cxn>
              <a:cxn ang="0">
                <a:pos x="219" y="137"/>
              </a:cxn>
              <a:cxn ang="0">
                <a:pos x="228" y="140"/>
              </a:cxn>
              <a:cxn ang="0">
                <a:pos x="243" y="173"/>
              </a:cxn>
              <a:cxn ang="0">
                <a:pos x="246" y="199"/>
              </a:cxn>
              <a:cxn ang="0">
                <a:pos x="255" y="211"/>
              </a:cxn>
              <a:cxn ang="0">
                <a:pos x="261" y="238"/>
              </a:cxn>
              <a:cxn ang="0">
                <a:pos x="285" y="247"/>
              </a:cxn>
              <a:cxn ang="0">
                <a:pos x="297" y="229"/>
              </a:cxn>
              <a:cxn ang="0">
                <a:pos x="300" y="181"/>
              </a:cxn>
              <a:cxn ang="0">
                <a:pos x="300" y="140"/>
              </a:cxn>
              <a:cxn ang="0">
                <a:pos x="306" y="110"/>
              </a:cxn>
              <a:cxn ang="0">
                <a:pos x="303" y="86"/>
              </a:cxn>
              <a:cxn ang="0">
                <a:pos x="276" y="71"/>
              </a:cxn>
              <a:cxn ang="0">
                <a:pos x="243" y="77"/>
              </a:cxn>
              <a:cxn ang="0">
                <a:pos x="231" y="38"/>
              </a:cxn>
              <a:cxn ang="0">
                <a:pos x="201" y="65"/>
              </a:cxn>
              <a:cxn ang="0">
                <a:pos x="174" y="56"/>
              </a:cxn>
              <a:cxn ang="0">
                <a:pos x="165" y="35"/>
              </a:cxn>
              <a:cxn ang="0">
                <a:pos x="129" y="8"/>
              </a:cxn>
              <a:cxn ang="0">
                <a:pos x="99" y="35"/>
              </a:cxn>
              <a:cxn ang="0">
                <a:pos x="99" y="47"/>
              </a:cxn>
              <a:cxn ang="0">
                <a:pos x="84" y="71"/>
              </a:cxn>
              <a:cxn ang="0">
                <a:pos x="69" y="74"/>
              </a:cxn>
              <a:cxn ang="0">
                <a:pos x="78" y="92"/>
              </a:cxn>
              <a:cxn ang="0">
                <a:pos x="69" y="113"/>
              </a:cxn>
              <a:cxn ang="0">
                <a:pos x="57" y="125"/>
              </a:cxn>
              <a:cxn ang="0">
                <a:pos x="57" y="137"/>
              </a:cxn>
              <a:cxn ang="0">
                <a:pos x="57" y="158"/>
              </a:cxn>
              <a:cxn ang="0">
                <a:pos x="57" y="178"/>
              </a:cxn>
              <a:cxn ang="0">
                <a:pos x="39" y="190"/>
              </a:cxn>
              <a:cxn ang="0">
                <a:pos x="33" y="220"/>
              </a:cxn>
              <a:cxn ang="0">
                <a:pos x="6" y="256"/>
              </a:cxn>
            </a:cxnLst>
            <a:rect l="0" t="0" r="r" b="b"/>
            <a:pathLst>
              <a:path w="311" h="347">
                <a:moveTo>
                  <a:pt x="0" y="268"/>
                </a:moveTo>
                <a:lnTo>
                  <a:pt x="3" y="277"/>
                </a:lnTo>
                <a:lnTo>
                  <a:pt x="9" y="283"/>
                </a:lnTo>
                <a:lnTo>
                  <a:pt x="21" y="286"/>
                </a:lnTo>
                <a:lnTo>
                  <a:pt x="24" y="289"/>
                </a:lnTo>
                <a:lnTo>
                  <a:pt x="24" y="292"/>
                </a:lnTo>
                <a:lnTo>
                  <a:pt x="21" y="292"/>
                </a:lnTo>
                <a:lnTo>
                  <a:pt x="21" y="295"/>
                </a:lnTo>
                <a:lnTo>
                  <a:pt x="18" y="301"/>
                </a:lnTo>
                <a:lnTo>
                  <a:pt x="18" y="304"/>
                </a:lnTo>
                <a:lnTo>
                  <a:pt x="18" y="310"/>
                </a:lnTo>
                <a:lnTo>
                  <a:pt x="18" y="319"/>
                </a:lnTo>
                <a:lnTo>
                  <a:pt x="12" y="322"/>
                </a:lnTo>
                <a:lnTo>
                  <a:pt x="12" y="328"/>
                </a:lnTo>
                <a:lnTo>
                  <a:pt x="9" y="328"/>
                </a:lnTo>
                <a:lnTo>
                  <a:pt x="9" y="331"/>
                </a:lnTo>
                <a:lnTo>
                  <a:pt x="9" y="331"/>
                </a:lnTo>
                <a:lnTo>
                  <a:pt x="12" y="331"/>
                </a:lnTo>
                <a:lnTo>
                  <a:pt x="18" y="328"/>
                </a:lnTo>
                <a:lnTo>
                  <a:pt x="27" y="331"/>
                </a:lnTo>
                <a:lnTo>
                  <a:pt x="27" y="331"/>
                </a:lnTo>
                <a:lnTo>
                  <a:pt x="27" y="337"/>
                </a:lnTo>
                <a:lnTo>
                  <a:pt x="27" y="346"/>
                </a:lnTo>
                <a:lnTo>
                  <a:pt x="36" y="346"/>
                </a:lnTo>
                <a:lnTo>
                  <a:pt x="39" y="340"/>
                </a:lnTo>
                <a:lnTo>
                  <a:pt x="54" y="328"/>
                </a:lnTo>
                <a:lnTo>
                  <a:pt x="60" y="313"/>
                </a:lnTo>
                <a:lnTo>
                  <a:pt x="75" y="310"/>
                </a:lnTo>
                <a:lnTo>
                  <a:pt x="78" y="307"/>
                </a:lnTo>
                <a:lnTo>
                  <a:pt x="81" y="304"/>
                </a:lnTo>
                <a:lnTo>
                  <a:pt x="84" y="310"/>
                </a:lnTo>
                <a:lnTo>
                  <a:pt x="90" y="307"/>
                </a:lnTo>
                <a:lnTo>
                  <a:pt x="93" y="304"/>
                </a:lnTo>
                <a:lnTo>
                  <a:pt x="99" y="304"/>
                </a:lnTo>
                <a:lnTo>
                  <a:pt x="99" y="304"/>
                </a:lnTo>
                <a:lnTo>
                  <a:pt x="102" y="304"/>
                </a:lnTo>
                <a:lnTo>
                  <a:pt x="108" y="304"/>
                </a:lnTo>
                <a:lnTo>
                  <a:pt x="108" y="301"/>
                </a:lnTo>
                <a:lnTo>
                  <a:pt x="108" y="298"/>
                </a:lnTo>
                <a:lnTo>
                  <a:pt x="111" y="295"/>
                </a:lnTo>
                <a:lnTo>
                  <a:pt x="117" y="298"/>
                </a:lnTo>
                <a:lnTo>
                  <a:pt x="123" y="286"/>
                </a:lnTo>
                <a:lnTo>
                  <a:pt x="126" y="283"/>
                </a:lnTo>
                <a:lnTo>
                  <a:pt x="129" y="277"/>
                </a:lnTo>
                <a:lnTo>
                  <a:pt x="132" y="280"/>
                </a:lnTo>
                <a:lnTo>
                  <a:pt x="129" y="274"/>
                </a:lnTo>
                <a:lnTo>
                  <a:pt x="132" y="271"/>
                </a:lnTo>
                <a:lnTo>
                  <a:pt x="138" y="274"/>
                </a:lnTo>
                <a:lnTo>
                  <a:pt x="138" y="277"/>
                </a:lnTo>
                <a:lnTo>
                  <a:pt x="141" y="280"/>
                </a:lnTo>
                <a:lnTo>
                  <a:pt x="144" y="277"/>
                </a:lnTo>
                <a:lnTo>
                  <a:pt x="147" y="274"/>
                </a:lnTo>
                <a:lnTo>
                  <a:pt x="150" y="268"/>
                </a:lnTo>
                <a:lnTo>
                  <a:pt x="153" y="265"/>
                </a:lnTo>
                <a:lnTo>
                  <a:pt x="153" y="265"/>
                </a:lnTo>
                <a:lnTo>
                  <a:pt x="162" y="250"/>
                </a:lnTo>
                <a:lnTo>
                  <a:pt x="162" y="247"/>
                </a:lnTo>
                <a:lnTo>
                  <a:pt x="165" y="247"/>
                </a:lnTo>
                <a:lnTo>
                  <a:pt x="174" y="241"/>
                </a:lnTo>
                <a:lnTo>
                  <a:pt x="177" y="235"/>
                </a:lnTo>
                <a:lnTo>
                  <a:pt x="183" y="232"/>
                </a:lnTo>
                <a:lnTo>
                  <a:pt x="183" y="229"/>
                </a:lnTo>
                <a:lnTo>
                  <a:pt x="183" y="226"/>
                </a:lnTo>
                <a:lnTo>
                  <a:pt x="186" y="217"/>
                </a:lnTo>
                <a:lnTo>
                  <a:pt x="192" y="217"/>
                </a:lnTo>
                <a:lnTo>
                  <a:pt x="195" y="208"/>
                </a:lnTo>
                <a:lnTo>
                  <a:pt x="192" y="205"/>
                </a:lnTo>
                <a:lnTo>
                  <a:pt x="192" y="202"/>
                </a:lnTo>
                <a:lnTo>
                  <a:pt x="192" y="199"/>
                </a:lnTo>
                <a:lnTo>
                  <a:pt x="195" y="196"/>
                </a:lnTo>
                <a:lnTo>
                  <a:pt x="192" y="193"/>
                </a:lnTo>
                <a:lnTo>
                  <a:pt x="192" y="193"/>
                </a:lnTo>
                <a:lnTo>
                  <a:pt x="186" y="190"/>
                </a:lnTo>
                <a:lnTo>
                  <a:pt x="186" y="184"/>
                </a:lnTo>
                <a:lnTo>
                  <a:pt x="183" y="178"/>
                </a:lnTo>
                <a:lnTo>
                  <a:pt x="186" y="175"/>
                </a:lnTo>
                <a:lnTo>
                  <a:pt x="186" y="173"/>
                </a:lnTo>
                <a:lnTo>
                  <a:pt x="186" y="170"/>
                </a:lnTo>
                <a:lnTo>
                  <a:pt x="189" y="170"/>
                </a:lnTo>
                <a:lnTo>
                  <a:pt x="195" y="164"/>
                </a:lnTo>
                <a:lnTo>
                  <a:pt x="198" y="158"/>
                </a:lnTo>
                <a:lnTo>
                  <a:pt x="201" y="161"/>
                </a:lnTo>
                <a:lnTo>
                  <a:pt x="201" y="158"/>
                </a:lnTo>
                <a:lnTo>
                  <a:pt x="201" y="155"/>
                </a:lnTo>
                <a:lnTo>
                  <a:pt x="201" y="155"/>
                </a:lnTo>
                <a:lnTo>
                  <a:pt x="204" y="152"/>
                </a:lnTo>
                <a:lnTo>
                  <a:pt x="204" y="149"/>
                </a:lnTo>
                <a:lnTo>
                  <a:pt x="204" y="146"/>
                </a:lnTo>
                <a:lnTo>
                  <a:pt x="204" y="140"/>
                </a:lnTo>
                <a:lnTo>
                  <a:pt x="207" y="140"/>
                </a:lnTo>
                <a:lnTo>
                  <a:pt x="210" y="140"/>
                </a:lnTo>
                <a:lnTo>
                  <a:pt x="213" y="140"/>
                </a:lnTo>
                <a:lnTo>
                  <a:pt x="213" y="137"/>
                </a:lnTo>
                <a:lnTo>
                  <a:pt x="213" y="137"/>
                </a:lnTo>
                <a:lnTo>
                  <a:pt x="213" y="131"/>
                </a:lnTo>
                <a:lnTo>
                  <a:pt x="219" y="128"/>
                </a:lnTo>
                <a:lnTo>
                  <a:pt x="219" y="125"/>
                </a:lnTo>
                <a:lnTo>
                  <a:pt x="219" y="128"/>
                </a:lnTo>
                <a:lnTo>
                  <a:pt x="219" y="131"/>
                </a:lnTo>
                <a:lnTo>
                  <a:pt x="219" y="137"/>
                </a:lnTo>
                <a:lnTo>
                  <a:pt x="219" y="137"/>
                </a:lnTo>
                <a:lnTo>
                  <a:pt x="222" y="137"/>
                </a:lnTo>
                <a:lnTo>
                  <a:pt x="222" y="137"/>
                </a:lnTo>
                <a:lnTo>
                  <a:pt x="228" y="140"/>
                </a:lnTo>
                <a:lnTo>
                  <a:pt x="228" y="140"/>
                </a:lnTo>
                <a:lnTo>
                  <a:pt x="228" y="146"/>
                </a:lnTo>
                <a:lnTo>
                  <a:pt x="228" y="155"/>
                </a:lnTo>
                <a:lnTo>
                  <a:pt x="228" y="155"/>
                </a:lnTo>
                <a:lnTo>
                  <a:pt x="240" y="167"/>
                </a:lnTo>
                <a:lnTo>
                  <a:pt x="243" y="173"/>
                </a:lnTo>
                <a:lnTo>
                  <a:pt x="243" y="184"/>
                </a:lnTo>
                <a:lnTo>
                  <a:pt x="249" y="190"/>
                </a:lnTo>
                <a:lnTo>
                  <a:pt x="246" y="190"/>
                </a:lnTo>
                <a:lnTo>
                  <a:pt x="243" y="193"/>
                </a:lnTo>
                <a:lnTo>
                  <a:pt x="246" y="199"/>
                </a:lnTo>
                <a:lnTo>
                  <a:pt x="246" y="202"/>
                </a:lnTo>
                <a:lnTo>
                  <a:pt x="246" y="202"/>
                </a:lnTo>
                <a:lnTo>
                  <a:pt x="249" y="205"/>
                </a:lnTo>
                <a:lnTo>
                  <a:pt x="252" y="208"/>
                </a:lnTo>
                <a:lnTo>
                  <a:pt x="255" y="211"/>
                </a:lnTo>
                <a:lnTo>
                  <a:pt x="255" y="214"/>
                </a:lnTo>
                <a:lnTo>
                  <a:pt x="255" y="217"/>
                </a:lnTo>
                <a:lnTo>
                  <a:pt x="258" y="229"/>
                </a:lnTo>
                <a:lnTo>
                  <a:pt x="261" y="232"/>
                </a:lnTo>
                <a:lnTo>
                  <a:pt x="261" y="238"/>
                </a:lnTo>
                <a:lnTo>
                  <a:pt x="264" y="241"/>
                </a:lnTo>
                <a:lnTo>
                  <a:pt x="273" y="247"/>
                </a:lnTo>
                <a:lnTo>
                  <a:pt x="276" y="244"/>
                </a:lnTo>
                <a:lnTo>
                  <a:pt x="282" y="247"/>
                </a:lnTo>
                <a:lnTo>
                  <a:pt x="285" y="247"/>
                </a:lnTo>
                <a:lnTo>
                  <a:pt x="288" y="244"/>
                </a:lnTo>
                <a:lnTo>
                  <a:pt x="291" y="244"/>
                </a:lnTo>
                <a:lnTo>
                  <a:pt x="294" y="238"/>
                </a:lnTo>
                <a:lnTo>
                  <a:pt x="294" y="232"/>
                </a:lnTo>
                <a:lnTo>
                  <a:pt x="297" y="229"/>
                </a:lnTo>
                <a:lnTo>
                  <a:pt x="300" y="217"/>
                </a:lnTo>
                <a:lnTo>
                  <a:pt x="294" y="202"/>
                </a:lnTo>
                <a:lnTo>
                  <a:pt x="300" y="193"/>
                </a:lnTo>
                <a:lnTo>
                  <a:pt x="300" y="193"/>
                </a:lnTo>
                <a:lnTo>
                  <a:pt x="300" y="181"/>
                </a:lnTo>
                <a:lnTo>
                  <a:pt x="300" y="175"/>
                </a:lnTo>
                <a:lnTo>
                  <a:pt x="300" y="164"/>
                </a:lnTo>
                <a:lnTo>
                  <a:pt x="300" y="155"/>
                </a:lnTo>
                <a:lnTo>
                  <a:pt x="300" y="140"/>
                </a:lnTo>
                <a:lnTo>
                  <a:pt x="300" y="140"/>
                </a:lnTo>
                <a:lnTo>
                  <a:pt x="294" y="131"/>
                </a:lnTo>
                <a:lnTo>
                  <a:pt x="294" y="122"/>
                </a:lnTo>
                <a:lnTo>
                  <a:pt x="291" y="122"/>
                </a:lnTo>
                <a:lnTo>
                  <a:pt x="285" y="119"/>
                </a:lnTo>
                <a:lnTo>
                  <a:pt x="306" y="110"/>
                </a:lnTo>
                <a:lnTo>
                  <a:pt x="310" y="104"/>
                </a:lnTo>
                <a:lnTo>
                  <a:pt x="310" y="98"/>
                </a:lnTo>
                <a:lnTo>
                  <a:pt x="310" y="95"/>
                </a:lnTo>
                <a:lnTo>
                  <a:pt x="306" y="86"/>
                </a:lnTo>
                <a:lnTo>
                  <a:pt x="303" y="86"/>
                </a:lnTo>
                <a:lnTo>
                  <a:pt x="300" y="77"/>
                </a:lnTo>
                <a:lnTo>
                  <a:pt x="300" y="74"/>
                </a:lnTo>
                <a:lnTo>
                  <a:pt x="294" y="71"/>
                </a:lnTo>
                <a:lnTo>
                  <a:pt x="282" y="71"/>
                </a:lnTo>
                <a:lnTo>
                  <a:pt x="276" y="71"/>
                </a:lnTo>
                <a:lnTo>
                  <a:pt x="264" y="71"/>
                </a:lnTo>
                <a:lnTo>
                  <a:pt x="261" y="68"/>
                </a:lnTo>
                <a:lnTo>
                  <a:pt x="258" y="74"/>
                </a:lnTo>
                <a:lnTo>
                  <a:pt x="252" y="77"/>
                </a:lnTo>
                <a:lnTo>
                  <a:pt x="243" y="77"/>
                </a:lnTo>
                <a:lnTo>
                  <a:pt x="243" y="74"/>
                </a:lnTo>
                <a:lnTo>
                  <a:pt x="249" y="56"/>
                </a:lnTo>
                <a:lnTo>
                  <a:pt x="243" y="41"/>
                </a:lnTo>
                <a:lnTo>
                  <a:pt x="240" y="38"/>
                </a:lnTo>
                <a:lnTo>
                  <a:pt x="231" y="38"/>
                </a:lnTo>
                <a:lnTo>
                  <a:pt x="228" y="38"/>
                </a:lnTo>
                <a:lnTo>
                  <a:pt x="222" y="41"/>
                </a:lnTo>
                <a:lnTo>
                  <a:pt x="216" y="44"/>
                </a:lnTo>
                <a:lnTo>
                  <a:pt x="210" y="47"/>
                </a:lnTo>
                <a:lnTo>
                  <a:pt x="201" y="65"/>
                </a:lnTo>
                <a:lnTo>
                  <a:pt x="195" y="65"/>
                </a:lnTo>
                <a:lnTo>
                  <a:pt x="192" y="65"/>
                </a:lnTo>
                <a:lnTo>
                  <a:pt x="186" y="65"/>
                </a:lnTo>
                <a:lnTo>
                  <a:pt x="174" y="65"/>
                </a:lnTo>
                <a:lnTo>
                  <a:pt x="174" y="56"/>
                </a:lnTo>
                <a:lnTo>
                  <a:pt x="171" y="53"/>
                </a:lnTo>
                <a:lnTo>
                  <a:pt x="168" y="47"/>
                </a:lnTo>
                <a:lnTo>
                  <a:pt x="168" y="47"/>
                </a:lnTo>
                <a:lnTo>
                  <a:pt x="165" y="41"/>
                </a:lnTo>
                <a:lnTo>
                  <a:pt x="165" y="35"/>
                </a:lnTo>
                <a:lnTo>
                  <a:pt x="156" y="8"/>
                </a:lnTo>
                <a:lnTo>
                  <a:pt x="156" y="5"/>
                </a:lnTo>
                <a:lnTo>
                  <a:pt x="144" y="11"/>
                </a:lnTo>
                <a:lnTo>
                  <a:pt x="138" y="11"/>
                </a:lnTo>
                <a:lnTo>
                  <a:pt x="129" y="8"/>
                </a:lnTo>
                <a:lnTo>
                  <a:pt x="120" y="2"/>
                </a:lnTo>
                <a:lnTo>
                  <a:pt x="111" y="2"/>
                </a:lnTo>
                <a:lnTo>
                  <a:pt x="108" y="0"/>
                </a:lnTo>
                <a:lnTo>
                  <a:pt x="102" y="35"/>
                </a:lnTo>
                <a:lnTo>
                  <a:pt x="99" y="35"/>
                </a:lnTo>
                <a:lnTo>
                  <a:pt x="96" y="29"/>
                </a:lnTo>
                <a:lnTo>
                  <a:pt x="93" y="26"/>
                </a:lnTo>
                <a:lnTo>
                  <a:pt x="99" y="38"/>
                </a:lnTo>
                <a:lnTo>
                  <a:pt x="102" y="41"/>
                </a:lnTo>
                <a:lnTo>
                  <a:pt x="99" y="47"/>
                </a:lnTo>
                <a:lnTo>
                  <a:pt x="96" y="56"/>
                </a:lnTo>
                <a:lnTo>
                  <a:pt x="96" y="62"/>
                </a:lnTo>
                <a:lnTo>
                  <a:pt x="93" y="59"/>
                </a:lnTo>
                <a:lnTo>
                  <a:pt x="90" y="59"/>
                </a:lnTo>
                <a:lnTo>
                  <a:pt x="84" y="71"/>
                </a:lnTo>
                <a:lnTo>
                  <a:pt x="81" y="71"/>
                </a:lnTo>
                <a:lnTo>
                  <a:pt x="75" y="71"/>
                </a:lnTo>
                <a:lnTo>
                  <a:pt x="75" y="68"/>
                </a:lnTo>
                <a:lnTo>
                  <a:pt x="72" y="71"/>
                </a:lnTo>
                <a:lnTo>
                  <a:pt x="69" y="74"/>
                </a:lnTo>
                <a:lnTo>
                  <a:pt x="72" y="74"/>
                </a:lnTo>
                <a:lnTo>
                  <a:pt x="72" y="83"/>
                </a:lnTo>
                <a:lnTo>
                  <a:pt x="75" y="83"/>
                </a:lnTo>
                <a:lnTo>
                  <a:pt x="75" y="86"/>
                </a:lnTo>
                <a:lnTo>
                  <a:pt x="78" y="92"/>
                </a:lnTo>
                <a:lnTo>
                  <a:pt x="75" y="92"/>
                </a:lnTo>
                <a:lnTo>
                  <a:pt x="75" y="98"/>
                </a:lnTo>
                <a:lnTo>
                  <a:pt x="72" y="98"/>
                </a:lnTo>
                <a:lnTo>
                  <a:pt x="69" y="101"/>
                </a:lnTo>
                <a:lnTo>
                  <a:pt x="69" y="113"/>
                </a:lnTo>
                <a:lnTo>
                  <a:pt x="72" y="119"/>
                </a:lnTo>
                <a:lnTo>
                  <a:pt x="69" y="119"/>
                </a:lnTo>
                <a:lnTo>
                  <a:pt x="63" y="125"/>
                </a:lnTo>
                <a:lnTo>
                  <a:pt x="60" y="122"/>
                </a:lnTo>
                <a:lnTo>
                  <a:pt x="57" y="125"/>
                </a:lnTo>
                <a:lnTo>
                  <a:pt x="54" y="122"/>
                </a:lnTo>
                <a:lnTo>
                  <a:pt x="48" y="125"/>
                </a:lnTo>
                <a:lnTo>
                  <a:pt x="51" y="131"/>
                </a:lnTo>
                <a:lnTo>
                  <a:pt x="54" y="137"/>
                </a:lnTo>
                <a:lnTo>
                  <a:pt x="57" y="137"/>
                </a:lnTo>
                <a:lnTo>
                  <a:pt x="57" y="146"/>
                </a:lnTo>
                <a:lnTo>
                  <a:pt x="54" y="149"/>
                </a:lnTo>
                <a:lnTo>
                  <a:pt x="57" y="149"/>
                </a:lnTo>
                <a:lnTo>
                  <a:pt x="60" y="158"/>
                </a:lnTo>
                <a:lnTo>
                  <a:pt x="57" y="158"/>
                </a:lnTo>
                <a:lnTo>
                  <a:pt x="60" y="161"/>
                </a:lnTo>
                <a:lnTo>
                  <a:pt x="63" y="164"/>
                </a:lnTo>
                <a:lnTo>
                  <a:pt x="63" y="175"/>
                </a:lnTo>
                <a:lnTo>
                  <a:pt x="57" y="175"/>
                </a:lnTo>
                <a:lnTo>
                  <a:pt x="57" y="178"/>
                </a:lnTo>
                <a:lnTo>
                  <a:pt x="51" y="175"/>
                </a:lnTo>
                <a:lnTo>
                  <a:pt x="45" y="181"/>
                </a:lnTo>
                <a:lnTo>
                  <a:pt x="48" y="184"/>
                </a:lnTo>
                <a:lnTo>
                  <a:pt x="45" y="187"/>
                </a:lnTo>
                <a:lnTo>
                  <a:pt x="39" y="190"/>
                </a:lnTo>
                <a:lnTo>
                  <a:pt x="39" y="208"/>
                </a:lnTo>
                <a:lnTo>
                  <a:pt x="33" y="211"/>
                </a:lnTo>
                <a:lnTo>
                  <a:pt x="33" y="214"/>
                </a:lnTo>
                <a:lnTo>
                  <a:pt x="36" y="217"/>
                </a:lnTo>
                <a:lnTo>
                  <a:pt x="33" y="220"/>
                </a:lnTo>
                <a:lnTo>
                  <a:pt x="30" y="220"/>
                </a:lnTo>
                <a:lnTo>
                  <a:pt x="27" y="223"/>
                </a:lnTo>
                <a:lnTo>
                  <a:pt x="21" y="238"/>
                </a:lnTo>
                <a:lnTo>
                  <a:pt x="9" y="250"/>
                </a:lnTo>
                <a:lnTo>
                  <a:pt x="6" y="256"/>
                </a:lnTo>
                <a:lnTo>
                  <a:pt x="3" y="259"/>
                </a:lnTo>
                <a:lnTo>
                  <a:pt x="3" y="259"/>
                </a:lnTo>
                <a:lnTo>
                  <a:pt x="3" y="262"/>
                </a:lnTo>
                <a:lnTo>
                  <a:pt x="0" y="268"/>
                </a:lnTo>
              </a:path>
            </a:pathLst>
          </a:custGeom>
          <a:solidFill>
            <a:srgbClr val="FEC000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9" name="Freeform 137">
            <a:hlinkClick r:id="" action="ppaction://noaction"/>
            <a:extLst>
              <a:ext uri="{FF2B5EF4-FFF2-40B4-BE49-F238E27FC236}">
                <a16:creationId xmlns:a16="http://schemas.microsoft.com/office/drawing/2014/main" id="{5436666F-29B1-39C1-C7BE-9BFD358657D4}"/>
              </a:ext>
            </a:extLst>
          </p:cNvPr>
          <p:cNvSpPr>
            <a:spLocks/>
          </p:cNvSpPr>
          <p:nvPr/>
        </p:nvSpPr>
        <p:spPr bwMode="auto">
          <a:xfrm>
            <a:off x="3019323" y="4749827"/>
            <a:ext cx="973197" cy="592046"/>
          </a:xfrm>
          <a:custGeom>
            <a:avLst/>
            <a:gdLst/>
            <a:ahLst/>
            <a:cxnLst>
              <a:cxn ang="0">
                <a:pos x="30" y="362"/>
              </a:cxn>
              <a:cxn ang="0">
                <a:pos x="60" y="395"/>
              </a:cxn>
              <a:cxn ang="0">
                <a:pos x="96" y="404"/>
              </a:cxn>
              <a:cxn ang="0">
                <a:pos x="135" y="419"/>
              </a:cxn>
              <a:cxn ang="0">
                <a:pos x="187" y="440"/>
              </a:cxn>
              <a:cxn ang="0">
                <a:pos x="262" y="461"/>
              </a:cxn>
              <a:cxn ang="0">
                <a:pos x="298" y="452"/>
              </a:cxn>
              <a:cxn ang="0">
                <a:pos x="328" y="458"/>
              </a:cxn>
              <a:cxn ang="0">
                <a:pos x="355" y="413"/>
              </a:cxn>
              <a:cxn ang="0">
                <a:pos x="374" y="386"/>
              </a:cxn>
              <a:cxn ang="0">
                <a:pos x="407" y="348"/>
              </a:cxn>
              <a:cxn ang="0">
                <a:pos x="440" y="368"/>
              </a:cxn>
              <a:cxn ang="0">
                <a:pos x="497" y="368"/>
              </a:cxn>
              <a:cxn ang="0">
                <a:pos x="543" y="386"/>
              </a:cxn>
              <a:cxn ang="0">
                <a:pos x="567" y="389"/>
              </a:cxn>
              <a:cxn ang="0">
                <a:pos x="597" y="389"/>
              </a:cxn>
              <a:cxn ang="0">
                <a:pos x="576" y="345"/>
              </a:cxn>
              <a:cxn ang="0">
                <a:pos x="576" y="327"/>
              </a:cxn>
              <a:cxn ang="0">
                <a:pos x="585" y="315"/>
              </a:cxn>
              <a:cxn ang="0">
                <a:pos x="609" y="309"/>
              </a:cxn>
              <a:cxn ang="0">
                <a:pos x="624" y="294"/>
              </a:cxn>
              <a:cxn ang="0">
                <a:pos x="651" y="252"/>
              </a:cxn>
              <a:cxn ang="0">
                <a:pos x="669" y="214"/>
              </a:cxn>
              <a:cxn ang="0">
                <a:pos x="678" y="196"/>
              </a:cxn>
              <a:cxn ang="0">
                <a:pos x="666" y="163"/>
              </a:cxn>
              <a:cxn ang="0">
                <a:pos x="687" y="151"/>
              </a:cxn>
              <a:cxn ang="0">
                <a:pos x="693" y="121"/>
              </a:cxn>
              <a:cxn ang="0">
                <a:pos x="699" y="110"/>
              </a:cxn>
              <a:cxn ang="0">
                <a:pos x="721" y="80"/>
              </a:cxn>
              <a:cxn ang="0">
                <a:pos x="645" y="71"/>
              </a:cxn>
              <a:cxn ang="0">
                <a:pos x="603" y="104"/>
              </a:cxn>
              <a:cxn ang="0">
                <a:pos x="567" y="104"/>
              </a:cxn>
              <a:cxn ang="0">
                <a:pos x="533" y="101"/>
              </a:cxn>
              <a:cxn ang="0">
                <a:pos x="515" y="74"/>
              </a:cxn>
              <a:cxn ang="0">
                <a:pos x="479" y="83"/>
              </a:cxn>
              <a:cxn ang="0">
                <a:pos x="455" y="65"/>
              </a:cxn>
              <a:cxn ang="0">
                <a:pos x="425" y="20"/>
              </a:cxn>
              <a:cxn ang="0">
                <a:pos x="395" y="38"/>
              </a:cxn>
              <a:cxn ang="0">
                <a:pos x="365" y="11"/>
              </a:cxn>
              <a:cxn ang="0">
                <a:pos x="331" y="0"/>
              </a:cxn>
              <a:cxn ang="0">
                <a:pos x="256" y="14"/>
              </a:cxn>
              <a:cxn ang="0">
                <a:pos x="232" y="23"/>
              </a:cxn>
              <a:cxn ang="0">
                <a:pos x="199" y="41"/>
              </a:cxn>
              <a:cxn ang="0">
                <a:pos x="181" y="32"/>
              </a:cxn>
              <a:cxn ang="0">
                <a:pos x="162" y="32"/>
              </a:cxn>
              <a:cxn ang="0">
                <a:pos x="171" y="71"/>
              </a:cxn>
              <a:cxn ang="0">
                <a:pos x="214" y="98"/>
              </a:cxn>
              <a:cxn ang="0">
                <a:pos x="214" y="133"/>
              </a:cxn>
              <a:cxn ang="0">
                <a:pos x="229" y="160"/>
              </a:cxn>
              <a:cxn ang="0">
                <a:pos x="250" y="169"/>
              </a:cxn>
              <a:cxn ang="0">
                <a:pos x="235" y="193"/>
              </a:cxn>
              <a:cxn ang="0">
                <a:pos x="214" y="205"/>
              </a:cxn>
              <a:cxn ang="0">
                <a:pos x="162" y="240"/>
              </a:cxn>
              <a:cxn ang="0">
                <a:pos x="120" y="258"/>
              </a:cxn>
              <a:cxn ang="0">
                <a:pos x="72" y="252"/>
              </a:cxn>
              <a:cxn ang="0">
                <a:pos x="57" y="261"/>
              </a:cxn>
              <a:cxn ang="0">
                <a:pos x="42" y="285"/>
              </a:cxn>
              <a:cxn ang="0">
                <a:pos x="3" y="330"/>
              </a:cxn>
            </a:cxnLst>
            <a:rect l="0" t="0" r="r" b="b"/>
            <a:pathLst>
              <a:path w="722" h="468">
                <a:moveTo>
                  <a:pt x="0" y="333"/>
                </a:moveTo>
                <a:lnTo>
                  <a:pt x="3" y="333"/>
                </a:lnTo>
                <a:lnTo>
                  <a:pt x="12" y="339"/>
                </a:lnTo>
                <a:lnTo>
                  <a:pt x="21" y="348"/>
                </a:lnTo>
                <a:lnTo>
                  <a:pt x="24" y="350"/>
                </a:lnTo>
                <a:lnTo>
                  <a:pt x="30" y="359"/>
                </a:lnTo>
                <a:lnTo>
                  <a:pt x="30" y="362"/>
                </a:lnTo>
                <a:lnTo>
                  <a:pt x="33" y="368"/>
                </a:lnTo>
                <a:lnTo>
                  <a:pt x="36" y="380"/>
                </a:lnTo>
                <a:lnTo>
                  <a:pt x="39" y="383"/>
                </a:lnTo>
                <a:lnTo>
                  <a:pt x="45" y="386"/>
                </a:lnTo>
                <a:lnTo>
                  <a:pt x="60" y="392"/>
                </a:lnTo>
                <a:lnTo>
                  <a:pt x="60" y="392"/>
                </a:lnTo>
                <a:lnTo>
                  <a:pt x="60" y="395"/>
                </a:lnTo>
                <a:lnTo>
                  <a:pt x="63" y="395"/>
                </a:lnTo>
                <a:lnTo>
                  <a:pt x="66" y="395"/>
                </a:lnTo>
                <a:lnTo>
                  <a:pt x="72" y="395"/>
                </a:lnTo>
                <a:lnTo>
                  <a:pt x="81" y="401"/>
                </a:lnTo>
                <a:lnTo>
                  <a:pt x="90" y="404"/>
                </a:lnTo>
                <a:lnTo>
                  <a:pt x="90" y="404"/>
                </a:lnTo>
                <a:lnTo>
                  <a:pt x="96" y="404"/>
                </a:lnTo>
                <a:lnTo>
                  <a:pt x="99" y="407"/>
                </a:lnTo>
                <a:lnTo>
                  <a:pt x="105" y="407"/>
                </a:lnTo>
                <a:lnTo>
                  <a:pt x="108" y="410"/>
                </a:lnTo>
                <a:lnTo>
                  <a:pt x="108" y="410"/>
                </a:lnTo>
                <a:lnTo>
                  <a:pt x="123" y="413"/>
                </a:lnTo>
                <a:lnTo>
                  <a:pt x="132" y="419"/>
                </a:lnTo>
                <a:lnTo>
                  <a:pt x="135" y="419"/>
                </a:lnTo>
                <a:lnTo>
                  <a:pt x="144" y="425"/>
                </a:lnTo>
                <a:lnTo>
                  <a:pt x="150" y="428"/>
                </a:lnTo>
                <a:lnTo>
                  <a:pt x="159" y="431"/>
                </a:lnTo>
                <a:lnTo>
                  <a:pt x="162" y="431"/>
                </a:lnTo>
                <a:lnTo>
                  <a:pt x="174" y="434"/>
                </a:lnTo>
                <a:lnTo>
                  <a:pt x="177" y="440"/>
                </a:lnTo>
                <a:lnTo>
                  <a:pt x="187" y="440"/>
                </a:lnTo>
                <a:lnTo>
                  <a:pt x="190" y="440"/>
                </a:lnTo>
                <a:lnTo>
                  <a:pt x="199" y="440"/>
                </a:lnTo>
                <a:lnTo>
                  <a:pt x="202" y="443"/>
                </a:lnTo>
                <a:lnTo>
                  <a:pt x="214" y="446"/>
                </a:lnTo>
                <a:lnTo>
                  <a:pt x="217" y="446"/>
                </a:lnTo>
                <a:lnTo>
                  <a:pt x="253" y="458"/>
                </a:lnTo>
                <a:lnTo>
                  <a:pt x="262" y="461"/>
                </a:lnTo>
                <a:lnTo>
                  <a:pt x="274" y="467"/>
                </a:lnTo>
                <a:lnTo>
                  <a:pt x="280" y="464"/>
                </a:lnTo>
                <a:lnTo>
                  <a:pt x="289" y="458"/>
                </a:lnTo>
                <a:lnTo>
                  <a:pt x="289" y="455"/>
                </a:lnTo>
                <a:lnTo>
                  <a:pt x="292" y="455"/>
                </a:lnTo>
                <a:lnTo>
                  <a:pt x="298" y="452"/>
                </a:lnTo>
                <a:lnTo>
                  <a:pt x="298" y="452"/>
                </a:lnTo>
                <a:lnTo>
                  <a:pt x="304" y="452"/>
                </a:lnTo>
                <a:lnTo>
                  <a:pt x="307" y="455"/>
                </a:lnTo>
                <a:lnTo>
                  <a:pt x="310" y="455"/>
                </a:lnTo>
                <a:lnTo>
                  <a:pt x="322" y="461"/>
                </a:lnTo>
                <a:lnTo>
                  <a:pt x="325" y="461"/>
                </a:lnTo>
                <a:lnTo>
                  <a:pt x="328" y="464"/>
                </a:lnTo>
                <a:lnTo>
                  <a:pt x="328" y="458"/>
                </a:lnTo>
                <a:lnTo>
                  <a:pt x="331" y="443"/>
                </a:lnTo>
                <a:lnTo>
                  <a:pt x="331" y="416"/>
                </a:lnTo>
                <a:lnTo>
                  <a:pt x="343" y="413"/>
                </a:lnTo>
                <a:lnTo>
                  <a:pt x="349" y="416"/>
                </a:lnTo>
                <a:lnTo>
                  <a:pt x="352" y="416"/>
                </a:lnTo>
                <a:lnTo>
                  <a:pt x="352" y="413"/>
                </a:lnTo>
                <a:lnTo>
                  <a:pt x="355" y="413"/>
                </a:lnTo>
                <a:lnTo>
                  <a:pt x="362" y="416"/>
                </a:lnTo>
                <a:lnTo>
                  <a:pt x="365" y="413"/>
                </a:lnTo>
                <a:lnTo>
                  <a:pt x="365" y="410"/>
                </a:lnTo>
                <a:lnTo>
                  <a:pt x="374" y="407"/>
                </a:lnTo>
                <a:lnTo>
                  <a:pt x="374" y="404"/>
                </a:lnTo>
                <a:lnTo>
                  <a:pt x="377" y="398"/>
                </a:lnTo>
                <a:lnTo>
                  <a:pt x="374" y="386"/>
                </a:lnTo>
                <a:lnTo>
                  <a:pt x="374" y="380"/>
                </a:lnTo>
                <a:lnTo>
                  <a:pt x="374" y="359"/>
                </a:lnTo>
                <a:lnTo>
                  <a:pt x="374" y="350"/>
                </a:lnTo>
                <a:lnTo>
                  <a:pt x="392" y="345"/>
                </a:lnTo>
                <a:lnTo>
                  <a:pt x="398" y="345"/>
                </a:lnTo>
                <a:lnTo>
                  <a:pt x="401" y="348"/>
                </a:lnTo>
                <a:lnTo>
                  <a:pt x="407" y="348"/>
                </a:lnTo>
                <a:lnTo>
                  <a:pt x="419" y="348"/>
                </a:lnTo>
                <a:lnTo>
                  <a:pt x="422" y="350"/>
                </a:lnTo>
                <a:lnTo>
                  <a:pt x="425" y="356"/>
                </a:lnTo>
                <a:lnTo>
                  <a:pt x="428" y="359"/>
                </a:lnTo>
                <a:lnTo>
                  <a:pt x="437" y="368"/>
                </a:lnTo>
                <a:lnTo>
                  <a:pt x="437" y="368"/>
                </a:lnTo>
                <a:lnTo>
                  <a:pt x="440" y="368"/>
                </a:lnTo>
                <a:lnTo>
                  <a:pt x="443" y="371"/>
                </a:lnTo>
                <a:lnTo>
                  <a:pt x="452" y="371"/>
                </a:lnTo>
                <a:lnTo>
                  <a:pt x="452" y="371"/>
                </a:lnTo>
                <a:lnTo>
                  <a:pt x="455" y="371"/>
                </a:lnTo>
                <a:lnTo>
                  <a:pt x="467" y="371"/>
                </a:lnTo>
                <a:lnTo>
                  <a:pt x="473" y="368"/>
                </a:lnTo>
                <a:lnTo>
                  <a:pt x="497" y="368"/>
                </a:lnTo>
                <a:lnTo>
                  <a:pt x="506" y="371"/>
                </a:lnTo>
                <a:lnTo>
                  <a:pt x="521" y="377"/>
                </a:lnTo>
                <a:lnTo>
                  <a:pt x="530" y="377"/>
                </a:lnTo>
                <a:lnTo>
                  <a:pt x="536" y="377"/>
                </a:lnTo>
                <a:lnTo>
                  <a:pt x="536" y="377"/>
                </a:lnTo>
                <a:lnTo>
                  <a:pt x="543" y="377"/>
                </a:lnTo>
                <a:lnTo>
                  <a:pt x="543" y="386"/>
                </a:lnTo>
                <a:lnTo>
                  <a:pt x="552" y="389"/>
                </a:lnTo>
                <a:lnTo>
                  <a:pt x="552" y="386"/>
                </a:lnTo>
                <a:lnTo>
                  <a:pt x="555" y="386"/>
                </a:lnTo>
                <a:lnTo>
                  <a:pt x="558" y="386"/>
                </a:lnTo>
                <a:lnTo>
                  <a:pt x="558" y="386"/>
                </a:lnTo>
                <a:lnTo>
                  <a:pt x="567" y="386"/>
                </a:lnTo>
                <a:lnTo>
                  <a:pt x="567" y="389"/>
                </a:lnTo>
                <a:lnTo>
                  <a:pt x="579" y="389"/>
                </a:lnTo>
                <a:lnTo>
                  <a:pt x="576" y="398"/>
                </a:lnTo>
                <a:lnTo>
                  <a:pt x="579" y="401"/>
                </a:lnTo>
                <a:lnTo>
                  <a:pt x="585" y="401"/>
                </a:lnTo>
                <a:lnTo>
                  <a:pt x="594" y="395"/>
                </a:lnTo>
                <a:lnTo>
                  <a:pt x="597" y="395"/>
                </a:lnTo>
                <a:lnTo>
                  <a:pt x="597" y="389"/>
                </a:lnTo>
                <a:lnTo>
                  <a:pt x="591" y="389"/>
                </a:lnTo>
                <a:lnTo>
                  <a:pt x="585" y="383"/>
                </a:lnTo>
                <a:lnTo>
                  <a:pt x="582" y="362"/>
                </a:lnTo>
                <a:lnTo>
                  <a:pt x="582" y="356"/>
                </a:lnTo>
                <a:lnTo>
                  <a:pt x="582" y="353"/>
                </a:lnTo>
                <a:lnTo>
                  <a:pt x="579" y="348"/>
                </a:lnTo>
                <a:lnTo>
                  <a:pt x="576" y="345"/>
                </a:lnTo>
                <a:lnTo>
                  <a:pt x="576" y="342"/>
                </a:lnTo>
                <a:lnTo>
                  <a:pt x="579" y="339"/>
                </a:lnTo>
                <a:lnTo>
                  <a:pt x="576" y="336"/>
                </a:lnTo>
                <a:lnTo>
                  <a:pt x="573" y="336"/>
                </a:lnTo>
                <a:lnTo>
                  <a:pt x="573" y="333"/>
                </a:lnTo>
                <a:lnTo>
                  <a:pt x="573" y="330"/>
                </a:lnTo>
                <a:lnTo>
                  <a:pt x="576" y="327"/>
                </a:lnTo>
                <a:lnTo>
                  <a:pt x="576" y="318"/>
                </a:lnTo>
                <a:lnTo>
                  <a:pt x="573" y="315"/>
                </a:lnTo>
                <a:lnTo>
                  <a:pt x="573" y="312"/>
                </a:lnTo>
                <a:lnTo>
                  <a:pt x="576" y="306"/>
                </a:lnTo>
                <a:lnTo>
                  <a:pt x="582" y="306"/>
                </a:lnTo>
                <a:lnTo>
                  <a:pt x="585" y="312"/>
                </a:lnTo>
                <a:lnTo>
                  <a:pt x="585" y="315"/>
                </a:lnTo>
                <a:lnTo>
                  <a:pt x="585" y="315"/>
                </a:lnTo>
                <a:lnTo>
                  <a:pt x="591" y="315"/>
                </a:lnTo>
                <a:lnTo>
                  <a:pt x="594" y="312"/>
                </a:lnTo>
                <a:lnTo>
                  <a:pt x="594" y="306"/>
                </a:lnTo>
                <a:lnTo>
                  <a:pt x="600" y="303"/>
                </a:lnTo>
                <a:lnTo>
                  <a:pt x="597" y="309"/>
                </a:lnTo>
                <a:lnTo>
                  <a:pt x="609" y="309"/>
                </a:lnTo>
                <a:lnTo>
                  <a:pt x="612" y="309"/>
                </a:lnTo>
                <a:lnTo>
                  <a:pt x="612" y="306"/>
                </a:lnTo>
                <a:lnTo>
                  <a:pt x="615" y="303"/>
                </a:lnTo>
                <a:lnTo>
                  <a:pt x="621" y="300"/>
                </a:lnTo>
                <a:lnTo>
                  <a:pt x="621" y="297"/>
                </a:lnTo>
                <a:lnTo>
                  <a:pt x="621" y="297"/>
                </a:lnTo>
                <a:lnTo>
                  <a:pt x="624" y="294"/>
                </a:lnTo>
                <a:lnTo>
                  <a:pt x="627" y="288"/>
                </a:lnTo>
                <a:lnTo>
                  <a:pt x="639" y="276"/>
                </a:lnTo>
                <a:lnTo>
                  <a:pt x="645" y="261"/>
                </a:lnTo>
                <a:lnTo>
                  <a:pt x="648" y="258"/>
                </a:lnTo>
                <a:lnTo>
                  <a:pt x="651" y="258"/>
                </a:lnTo>
                <a:lnTo>
                  <a:pt x="654" y="255"/>
                </a:lnTo>
                <a:lnTo>
                  <a:pt x="651" y="252"/>
                </a:lnTo>
                <a:lnTo>
                  <a:pt x="651" y="249"/>
                </a:lnTo>
                <a:lnTo>
                  <a:pt x="657" y="246"/>
                </a:lnTo>
                <a:lnTo>
                  <a:pt x="657" y="229"/>
                </a:lnTo>
                <a:lnTo>
                  <a:pt x="663" y="226"/>
                </a:lnTo>
                <a:lnTo>
                  <a:pt x="666" y="223"/>
                </a:lnTo>
                <a:lnTo>
                  <a:pt x="663" y="220"/>
                </a:lnTo>
                <a:lnTo>
                  <a:pt x="669" y="214"/>
                </a:lnTo>
                <a:lnTo>
                  <a:pt x="675" y="217"/>
                </a:lnTo>
                <a:lnTo>
                  <a:pt x="675" y="214"/>
                </a:lnTo>
                <a:lnTo>
                  <a:pt x="681" y="214"/>
                </a:lnTo>
                <a:lnTo>
                  <a:pt x="681" y="202"/>
                </a:lnTo>
                <a:lnTo>
                  <a:pt x="678" y="199"/>
                </a:lnTo>
                <a:lnTo>
                  <a:pt x="675" y="196"/>
                </a:lnTo>
                <a:lnTo>
                  <a:pt x="678" y="196"/>
                </a:lnTo>
                <a:lnTo>
                  <a:pt x="675" y="187"/>
                </a:lnTo>
                <a:lnTo>
                  <a:pt x="672" y="187"/>
                </a:lnTo>
                <a:lnTo>
                  <a:pt x="675" y="184"/>
                </a:lnTo>
                <a:lnTo>
                  <a:pt x="675" y="175"/>
                </a:lnTo>
                <a:lnTo>
                  <a:pt x="672" y="175"/>
                </a:lnTo>
                <a:lnTo>
                  <a:pt x="669" y="169"/>
                </a:lnTo>
                <a:lnTo>
                  <a:pt x="666" y="163"/>
                </a:lnTo>
                <a:lnTo>
                  <a:pt x="672" y="160"/>
                </a:lnTo>
                <a:lnTo>
                  <a:pt x="675" y="163"/>
                </a:lnTo>
                <a:lnTo>
                  <a:pt x="678" y="160"/>
                </a:lnTo>
                <a:lnTo>
                  <a:pt x="681" y="163"/>
                </a:lnTo>
                <a:lnTo>
                  <a:pt x="687" y="157"/>
                </a:lnTo>
                <a:lnTo>
                  <a:pt x="690" y="157"/>
                </a:lnTo>
                <a:lnTo>
                  <a:pt x="687" y="151"/>
                </a:lnTo>
                <a:lnTo>
                  <a:pt x="687" y="139"/>
                </a:lnTo>
                <a:lnTo>
                  <a:pt x="690" y="136"/>
                </a:lnTo>
                <a:lnTo>
                  <a:pt x="693" y="136"/>
                </a:lnTo>
                <a:lnTo>
                  <a:pt x="693" y="130"/>
                </a:lnTo>
                <a:lnTo>
                  <a:pt x="696" y="130"/>
                </a:lnTo>
                <a:lnTo>
                  <a:pt x="693" y="124"/>
                </a:lnTo>
                <a:lnTo>
                  <a:pt x="693" y="121"/>
                </a:lnTo>
                <a:lnTo>
                  <a:pt x="690" y="121"/>
                </a:lnTo>
                <a:lnTo>
                  <a:pt x="690" y="113"/>
                </a:lnTo>
                <a:lnTo>
                  <a:pt x="687" y="113"/>
                </a:lnTo>
                <a:lnTo>
                  <a:pt x="690" y="110"/>
                </a:lnTo>
                <a:lnTo>
                  <a:pt x="693" y="107"/>
                </a:lnTo>
                <a:lnTo>
                  <a:pt x="693" y="110"/>
                </a:lnTo>
                <a:lnTo>
                  <a:pt x="699" y="110"/>
                </a:lnTo>
                <a:lnTo>
                  <a:pt x="702" y="110"/>
                </a:lnTo>
                <a:lnTo>
                  <a:pt x="708" y="98"/>
                </a:lnTo>
                <a:lnTo>
                  <a:pt x="711" y="98"/>
                </a:lnTo>
                <a:lnTo>
                  <a:pt x="714" y="101"/>
                </a:lnTo>
                <a:lnTo>
                  <a:pt x="714" y="95"/>
                </a:lnTo>
                <a:lnTo>
                  <a:pt x="717" y="86"/>
                </a:lnTo>
                <a:lnTo>
                  <a:pt x="721" y="80"/>
                </a:lnTo>
                <a:lnTo>
                  <a:pt x="717" y="77"/>
                </a:lnTo>
                <a:lnTo>
                  <a:pt x="675" y="71"/>
                </a:lnTo>
                <a:lnTo>
                  <a:pt x="669" y="68"/>
                </a:lnTo>
                <a:lnTo>
                  <a:pt x="651" y="59"/>
                </a:lnTo>
                <a:lnTo>
                  <a:pt x="648" y="65"/>
                </a:lnTo>
                <a:lnTo>
                  <a:pt x="648" y="68"/>
                </a:lnTo>
                <a:lnTo>
                  <a:pt x="645" y="71"/>
                </a:lnTo>
                <a:lnTo>
                  <a:pt x="645" y="74"/>
                </a:lnTo>
                <a:lnTo>
                  <a:pt x="645" y="77"/>
                </a:lnTo>
                <a:lnTo>
                  <a:pt x="636" y="86"/>
                </a:lnTo>
                <a:lnTo>
                  <a:pt x="630" y="95"/>
                </a:lnTo>
                <a:lnTo>
                  <a:pt x="621" y="101"/>
                </a:lnTo>
                <a:lnTo>
                  <a:pt x="612" y="104"/>
                </a:lnTo>
                <a:lnTo>
                  <a:pt x="603" y="104"/>
                </a:lnTo>
                <a:lnTo>
                  <a:pt x="603" y="104"/>
                </a:lnTo>
                <a:lnTo>
                  <a:pt x="600" y="101"/>
                </a:lnTo>
                <a:lnTo>
                  <a:pt x="594" y="104"/>
                </a:lnTo>
                <a:lnTo>
                  <a:pt x="579" y="104"/>
                </a:lnTo>
                <a:lnTo>
                  <a:pt x="573" y="104"/>
                </a:lnTo>
                <a:lnTo>
                  <a:pt x="567" y="104"/>
                </a:lnTo>
                <a:lnTo>
                  <a:pt x="567" y="104"/>
                </a:lnTo>
                <a:lnTo>
                  <a:pt x="564" y="101"/>
                </a:lnTo>
                <a:lnTo>
                  <a:pt x="549" y="101"/>
                </a:lnTo>
                <a:lnTo>
                  <a:pt x="543" y="104"/>
                </a:lnTo>
                <a:lnTo>
                  <a:pt x="539" y="104"/>
                </a:lnTo>
                <a:lnTo>
                  <a:pt x="536" y="104"/>
                </a:lnTo>
                <a:lnTo>
                  <a:pt x="533" y="104"/>
                </a:lnTo>
                <a:lnTo>
                  <a:pt x="533" y="101"/>
                </a:lnTo>
                <a:lnTo>
                  <a:pt x="543" y="95"/>
                </a:lnTo>
                <a:lnTo>
                  <a:pt x="546" y="92"/>
                </a:lnTo>
                <a:lnTo>
                  <a:pt x="543" y="80"/>
                </a:lnTo>
                <a:lnTo>
                  <a:pt x="536" y="74"/>
                </a:lnTo>
                <a:lnTo>
                  <a:pt x="527" y="74"/>
                </a:lnTo>
                <a:lnTo>
                  <a:pt x="518" y="74"/>
                </a:lnTo>
                <a:lnTo>
                  <a:pt x="515" y="74"/>
                </a:lnTo>
                <a:lnTo>
                  <a:pt x="509" y="77"/>
                </a:lnTo>
                <a:lnTo>
                  <a:pt x="500" y="74"/>
                </a:lnTo>
                <a:lnTo>
                  <a:pt x="497" y="80"/>
                </a:lnTo>
                <a:lnTo>
                  <a:pt x="491" y="83"/>
                </a:lnTo>
                <a:lnTo>
                  <a:pt x="488" y="83"/>
                </a:lnTo>
                <a:lnTo>
                  <a:pt x="482" y="83"/>
                </a:lnTo>
                <a:lnTo>
                  <a:pt x="479" y="83"/>
                </a:lnTo>
                <a:lnTo>
                  <a:pt x="473" y="83"/>
                </a:lnTo>
                <a:lnTo>
                  <a:pt x="473" y="77"/>
                </a:lnTo>
                <a:lnTo>
                  <a:pt x="470" y="83"/>
                </a:lnTo>
                <a:lnTo>
                  <a:pt x="470" y="80"/>
                </a:lnTo>
                <a:lnTo>
                  <a:pt x="464" y="83"/>
                </a:lnTo>
                <a:lnTo>
                  <a:pt x="458" y="74"/>
                </a:lnTo>
                <a:lnTo>
                  <a:pt x="455" y="65"/>
                </a:lnTo>
                <a:lnTo>
                  <a:pt x="452" y="23"/>
                </a:lnTo>
                <a:lnTo>
                  <a:pt x="446" y="23"/>
                </a:lnTo>
                <a:lnTo>
                  <a:pt x="443" y="26"/>
                </a:lnTo>
                <a:lnTo>
                  <a:pt x="440" y="23"/>
                </a:lnTo>
                <a:lnTo>
                  <a:pt x="428" y="20"/>
                </a:lnTo>
                <a:lnTo>
                  <a:pt x="428" y="17"/>
                </a:lnTo>
                <a:lnTo>
                  <a:pt x="425" y="20"/>
                </a:lnTo>
                <a:lnTo>
                  <a:pt x="422" y="20"/>
                </a:lnTo>
                <a:lnTo>
                  <a:pt x="419" y="29"/>
                </a:lnTo>
                <a:lnTo>
                  <a:pt x="416" y="29"/>
                </a:lnTo>
                <a:lnTo>
                  <a:pt x="413" y="35"/>
                </a:lnTo>
                <a:lnTo>
                  <a:pt x="407" y="41"/>
                </a:lnTo>
                <a:lnTo>
                  <a:pt x="401" y="41"/>
                </a:lnTo>
                <a:lnTo>
                  <a:pt x="395" y="38"/>
                </a:lnTo>
                <a:lnTo>
                  <a:pt x="389" y="38"/>
                </a:lnTo>
                <a:lnTo>
                  <a:pt x="383" y="35"/>
                </a:lnTo>
                <a:lnTo>
                  <a:pt x="374" y="32"/>
                </a:lnTo>
                <a:lnTo>
                  <a:pt x="371" y="32"/>
                </a:lnTo>
                <a:lnTo>
                  <a:pt x="368" y="23"/>
                </a:lnTo>
                <a:lnTo>
                  <a:pt x="368" y="14"/>
                </a:lnTo>
                <a:lnTo>
                  <a:pt x="365" y="11"/>
                </a:lnTo>
                <a:lnTo>
                  <a:pt x="365" y="5"/>
                </a:lnTo>
                <a:lnTo>
                  <a:pt x="355" y="0"/>
                </a:lnTo>
                <a:lnTo>
                  <a:pt x="352" y="5"/>
                </a:lnTo>
                <a:lnTo>
                  <a:pt x="349" y="5"/>
                </a:lnTo>
                <a:lnTo>
                  <a:pt x="346" y="0"/>
                </a:lnTo>
                <a:lnTo>
                  <a:pt x="337" y="2"/>
                </a:lnTo>
                <a:lnTo>
                  <a:pt x="331" y="0"/>
                </a:lnTo>
                <a:lnTo>
                  <a:pt x="307" y="8"/>
                </a:lnTo>
                <a:lnTo>
                  <a:pt x="301" y="11"/>
                </a:lnTo>
                <a:lnTo>
                  <a:pt x="289" y="8"/>
                </a:lnTo>
                <a:lnTo>
                  <a:pt x="286" y="8"/>
                </a:lnTo>
                <a:lnTo>
                  <a:pt x="280" y="14"/>
                </a:lnTo>
                <a:lnTo>
                  <a:pt x="271" y="11"/>
                </a:lnTo>
                <a:lnTo>
                  <a:pt x="256" y="14"/>
                </a:lnTo>
                <a:lnTo>
                  <a:pt x="250" y="14"/>
                </a:lnTo>
                <a:lnTo>
                  <a:pt x="250" y="14"/>
                </a:lnTo>
                <a:lnTo>
                  <a:pt x="235" y="14"/>
                </a:lnTo>
                <a:lnTo>
                  <a:pt x="235" y="20"/>
                </a:lnTo>
                <a:lnTo>
                  <a:pt x="235" y="23"/>
                </a:lnTo>
                <a:lnTo>
                  <a:pt x="232" y="23"/>
                </a:lnTo>
                <a:lnTo>
                  <a:pt x="232" y="23"/>
                </a:lnTo>
                <a:lnTo>
                  <a:pt x="223" y="26"/>
                </a:lnTo>
                <a:lnTo>
                  <a:pt x="220" y="29"/>
                </a:lnTo>
                <a:lnTo>
                  <a:pt x="214" y="38"/>
                </a:lnTo>
                <a:lnTo>
                  <a:pt x="205" y="38"/>
                </a:lnTo>
                <a:lnTo>
                  <a:pt x="202" y="38"/>
                </a:lnTo>
                <a:lnTo>
                  <a:pt x="202" y="41"/>
                </a:lnTo>
                <a:lnTo>
                  <a:pt x="199" y="41"/>
                </a:lnTo>
                <a:lnTo>
                  <a:pt x="199" y="41"/>
                </a:lnTo>
                <a:lnTo>
                  <a:pt x="196" y="35"/>
                </a:lnTo>
                <a:lnTo>
                  <a:pt x="193" y="32"/>
                </a:lnTo>
                <a:lnTo>
                  <a:pt x="187" y="29"/>
                </a:lnTo>
                <a:lnTo>
                  <a:pt x="181" y="29"/>
                </a:lnTo>
                <a:lnTo>
                  <a:pt x="177" y="29"/>
                </a:lnTo>
                <a:lnTo>
                  <a:pt x="181" y="32"/>
                </a:lnTo>
                <a:lnTo>
                  <a:pt x="184" y="32"/>
                </a:lnTo>
                <a:lnTo>
                  <a:pt x="187" y="38"/>
                </a:lnTo>
                <a:lnTo>
                  <a:pt x="181" y="38"/>
                </a:lnTo>
                <a:lnTo>
                  <a:pt x="177" y="32"/>
                </a:lnTo>
                <a:lnTo>
                  <a:pt x="171" y="32"/>
                </a:lnTo>
                <a:lnTo>
                  <a:pt x="168" y="32"/>
                </a:lnTo>
                <a:lnTo>
                  <a:pt x="162" y="32"/>
                </a:lnTo>
                <a:lnTo>
                  <a:pt x="162" y="47"/>
                </a:lnTo>
                <a:lnTo>
                  <a:pt x="159" y="53"/>
                </a:lnTo>
                <a:lnTo>
                  <a:pt x="162" y="65"/>
                </a:lnTo>
                <a:lnTo>
                  <a:pt x="156" y="74"/>
                </a:lnTo>
                <a:lnTo>
                  <a:pt x="162" y="77"/>
                </a:lnTo>
                <a:lnTo>
                  <a:pt x="168" y="74"/>
                </a:lnTo>
                <a:lnTo>
                  <a:pt x="171" y="71"/>
                </a:lnTo>
                <a:lnTo>
                  <a:pt x="177" y="77"/>
                </a:lnTo>
                <a:lnTo>
                  <a:pt x="187" y="68"/>
                </a:lnTo>
                <a:lnTo>
                  <a:pt x="193" y="77"/>
                </a:lnTo>
                <a:lnTo>
                  <a:pt x="199" y="77"/>
                </a:lnTo>
                <a:lnTo>
                  <a:pt x="208" y="86"/>
                </a:lnTo>
                <a:lnTo>
                  <a:pt x="214" y="89"/>
                </a:lnTo>
                <a:lnTo>
                  <a:pt x="214" y="98"/>
                </a:lnTo>
                <a:lnTo>
                  <a:pt x="211" y="107"/>
                </a:lnTo>
                <a:lnTo>
                  <a:pt x="205" y="107"/>
                </a:lnTo>
                <a:lnTo>
                  <a:pt x="199" y="113"/>
                </a:lnTo>
                <a:lnTo>
                  <a:pt x="199" y="121"/>
                </a:lnTo>
                <a:lnTo>
                  <a:pt x="208" y="124"/>
                </a:lnTo>
                <a:lnTo>
                  <a:pt x="211" y="133"/>
                </a:lnTo>
                <a:lnTo>
                  <a:pt x="214" y="133"/>
                </a:lnTo>
                <a:lnTo>
                  <a:pt x="223" y="139"/>
                </a:lnTo>
                <a:lnTo>
                  <a:pt x="220" y="148"/>
                </a:lnTo>
                <a:lnTo>
                  <a:pt x="223" y="157"/>
                </a:lnTo>
                <a:lnTo>
                  <a:pt x="223" y="157"/>
                </a:lnTo>
                <a:lnTo>
                  <a:pt x="217" y="163"/>
                </a:lnTo>
                <a:lnTo>
                  <a:pt x="220" y="166"/>
                </a:lnTo>
                <a:lnTo>
                  <a:pt x="229" y="160"/>
                </a:lnTo>
                <a:lnTo>
                  <a:pt x="232" y="163"/>
                </a:lnTo>
                <a:lnTo>
                  <a:pt x="235" y="160"/>
                </a:lnTo>
                <a:lnTo>
                  <a:pt x="241" y="157"/>
                </a:lnTo>
                <a:lnTo>
                  <a:pt x="247" y="157"/>
                </a:lnTo>
                <a:lnTo>
                  <a:pt x="253" y="163"/>
                </a:lnTo>
                <a:lnTo>
                  <a:pt x="250" y="166"/>
                </a:lnTo>
                <a:lnTo>
                  <a:pt x="250" y="169"/>
                </a:lnTo>
                <a:lnTo>
                  <a:pt x="250" y="175"/>
                </a:lnTo>
                <a:lnTo>
                  <a:pt x="247" y="181"/>
                </a:lnTo>
                <a:lnTo>
                  <a:pt x="244" y="181"/>
                </a:lnTo>
                <a:lnTo>
                  <a:pt x="244" y="184"/>
                </a:lnTo>
                <a:lnTo>
                  <a:pt x="241" y="187"/>
                </a:lnTo>
                <a:lnTo>
                  <a:pt x="241" y="193"/>
                </a:lnTo>
                <a:lnTo>
                  <a:pt x="235" y="193"/>
                </a:lnTo>
                <a:lnTo>
                  <a:pt x="232" y="196"/>
                </a:lnTo>
                <a:lnTo>
                  <a:pt x="232" y="202"/>
                </a:lnTo>
                <a:lnTo>
                  <a:pt x="232" y="205"/>
                </a:lnTo>
                <a:lnTo>
                  <a:pt x="226" y="211"/>
                </a:lnTo>
                <a:lnTo>
                  <a:pt x="223" y="208"/>
                </a:lnTo>
                <a:lnTo>
                  <a:pt x="220" y="208"/>
                </a:lnTo>
                <a:lnTo>
                  <a:pt x="214" y="205"/>
                </a:lnTo>
                <a:lnTo>
                  <a:pt x="208" y="205"/>
                </a:lnTo>
                <a:lnTo>
                  <a:pt x="205" y="211"/>
                </a:lnTo>
                <a:lnTo>
                  <a:pt x="196" y="214"/>
                </a:lnTo>
                <a:lnTo>
                  <a:pt x="184" y="223"/>
                </a:lnTo>
                <a:lnTo>
                  <a:pt x="177" y="229"/>
                </a:lnTo>
                <a:lnTo>
                  <a:pt x="171" y="234"/>
                </a:lnTo>
                <a:lnTo>
                  <a:pt x="162" y="240"/>
                </a:lnTo>
                <a:lnTo>
                  <a:pt x="159" y="243"/>
                </a:lnTo>
                <a:lnTo>
                  <a:pt x="141" y="249"/>
                </a:lnTo>
                <a:lnTo>
                  <a:pt x="138" y="249"/>
                </a:lnTo>
                <a:lnTo>
                  <a:pt x="138" y="252"/>
                </a:lnTo>
                <a:lnTo>
                  <a:pt x="135" y="252"/>
                </a:lnTo>
                <a:lnTo>
                  <a:pt x="129" y="261"/>
                </a:lnTo>
                <a:lnTo>
                  <a:pt x="120" y="258"/>
                </a:lnTo>
                <a:lnTo>
                  <a:pt x="111" y="246"/>
                </a:lnTo>
                <a:lnTo>
                  <a:pt x="111" y="243"/>
                </a:lnTo>
                <a:lnTo>
                  <a:pt x="105" y="249"/>
                </a:lnTo>
                <a:lnTo>
                  <a:pt x="96" y="258"/>
                </a:lnTo>
                <a:lnTo>
                  <a:pt x="90" y="258"/>
                </a:lnTo>
                <a:lnTo>
                  <a:pt x="75" y="252"/>
                </a:lnTo>
                <a:lnTo>
                  <a:pt x="72" y="252"/>
                </a:lnTo>
                <a:lnTo>
                  <a:pt x="69" y="255"/>
                </a:lnTo>
                <a:lnTo>
                  <a:pt x="69" y="258"/>
                </a:lnTo>
                <a:lnTo>
                  <a:pt x="66" y="261"/>
                </a:lnTo>
                <a:lnTo>
                  <a:pt x="66" y="264"/>
                </a:lnTo>
                <a:lnTo>
                  <a:pt x="60" y="264"/>
                </a:lnTo>
                <a:lnTo>
                  <a:pt x="60" y="261"/>
                </a:lnTo>
                <a:lnTo>
                  <a:pt x="57" y="261"/>
                </a:lnTo>
                <a:lnTo>
                  <a:pt x="57" y="261"/>
                </a:lnTo>
                <a:lnTo>
                  <a:pt x="51" y="264"/>
                </a:lnTo>
                <a:lnTo>
                  <a:pt x="54" y="267"/>
                </a:lnTo>
                <a:lnTo>
                  <a:pt x="54" y="270"/>
                </a:lnTo>
                <a:lnTo>
                  <a:pt x="54" y="273"/>
                </a:lnTo>
                <a:lnTo>
                  <a:pt x="51" y="276"/>
                </a:lnTo>
                <a:lnTo>
                  <a:pt x="42" y="285"/>
                </a:lnTo>
                <a:lnTo>
                  <a:pt x="39" y="288"/>
                </a:lnTo>
                <a:lnTo>
                  <a:pt x="33" y="294"/>
                </a:lnTo>
                <a:lnTo>
                  <a:pt x="18" y="309"/>
                </a:lnTo>
                <a:lnTo>
                  <a:pt x="3" y="321"/>
                </a:lnTo>
                <a:lnTo>
                  <a:pt x="6" y="327"/>
                </a:lnTo>
                <a:lnTo>
                  <a:pt x="3" y="327"/>
                </a:lnTo>
                <a:lnTo>
                  <a:pt x="3" y="330"/>
                </a:lnTo>
                <a:lnTo>
                  <a:pt x="3" y="330"/>
                </a:lnTo>
                <a:lnTo>
                  <a:pt x="3" y="333"/>
                </a:lnTo>
                <a:lnTo>
                  <a:pt x="0" y="333"/>
                </a:lnTo>
              </a:path>
            </a:pathLst>
          </a:custGeom>
          <a:solidFill>
            <a:srgbClr val="C4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0" name="Freeform 138">
            <a:hlinkClick r:id="" action="ppaction://noaction"/>
            <a:extLst>
              <a:ext uri="{FF2B5EF4-FFF2-40B4-BE49-F238E27FC236}">
                <a16:creationId xmlns:a16="http://schemas.microsoft.com/office/drawing/2014/main" id="{689530BB-B0BC-C2E1-BA7D-D487E7386995}"/>
              </a:ext>
            </a:extLst>
          </p:cNvPr>
          <p:cNvSpPr>
            <a:spLocks/>
          </p:cNvSpPr>
          <p:nvPr/>
        </p:nvSpPr>
        <p:spPr bwMode="auto">
          <a:xfrm>
            <a:off x="4044035" y="5056146"/>
            <a:ext cx="210232" cy="189197"/>
          </a:xfrm>
          <a:custGeom>
            <a:avLst/>
            <a:gdLst/>
            <a:ahLst/>
            <a:cxnLst>
              <a:cxn ang="0">
                <a:pos x="2" y="74"/>
              </a:cxn>
              <a:cxn ang="0">
                <a:pos x="8" y="65"/>
              </a:cxn>
              <a:cxn ang="0">
                <a:pos x="11" y="62"/>
              </a:cxn>
              <a:cxn ang="0">
                <a:pos x="20" y="44"/>
              </a:cxn>
              <a:cxn ang="0">
                <a:pos x="32" y="38"/>
              </a:cxn>
              <a:cxn ang="0">
                <a:pos x="41" y="29"/>
              </a:cxn>
              <a:cxn ang="0">
                <a:pos x="41" y="23"/>
              </a:cxn>
              <a:cxn ang="0">
                <a:pos x="50" y="14"/>
              </a:cxn>
              <a:cxn ang="0">
                <a:pos x="56" y="8"/>
              </a:cxn>
              <a:cxn ang="0">
                <a:pos x="74" y="11"/>
              </a:cxn>
              <a:cxn ang="0">
                <a:pos x="80" y="11"/>
              </a:cxn>
              <a:cxn ang="0">
                <a:pos x="89" y="11"/>
              </a:cxn>
              <a:cxn ang="0">
                <a:pos x="104" y="0"/>
              </a:cxn>
              <a:cxn ang="0">
                <a:pos x="110" y="5"/>
              </a:cxn>
              <a:cxn ang="0">
                <a:pos x="113" y="11"/>
              </a:cxn>
              <a:cxn ang="0">
                <a:pos x="116" y="26"/>
              </a:cxn>
              <a:cxn ang="0">
                <a:pos x="119" y="35"/>
              </a:cxn>
              <a:cxn ang="0">
                <a:pos x="131" y="44"/>
              </a:cxn>
              <a:cxn ang="0">
                <a:pos x="140" y="44"/>
              </a:cxn>
              <a:cxn ang="0">
                <a:pos x="146" y="41"/>
              </a:cxn>
              <a:cxn ang="0">
                <a:pos x="152" y="35"/>
              </a:cxn>
              <a:cxn ang="0">
                <a:pos x="155" y="41"/>
              </a:cxn>
              <a:cxn ang="0">
                <a:pos x="155" y="47"/>
              </a:cxn>
              <a:cxn ang="0">
                <a:pos x="149" y="56"/>
              </a:cxn>
              <a:cxn ang="0">
                <a:pos x="152" y="62"/>
              </a:cxn>
              <a:cxn ang="0">
                <a:pos x="140" y="77"/>
              </a:cxn>
              <a:cxn ang="0">
                <a:pos x="146" y="80"/>
              </a:cxn>
              <a:cxn ang="0">
                <a:pos x="149" y="86"/>
              </a:cxn>
              <a:cxn ang="0">
                <a:pos x="152" y="89"/>
              </a:cxn>
              <a:cxn ang="0">
                <a:pos x="149" y="92"/>
              </a:cxn>
              <a:cxn ang="0">
                <a:pos x="143" y="92"/>
              </a:cxn>
              <a:cxn ang="0">
                <a:pos x="143" y="98"/>
              </a:cxn>
              <a:cxn ang="0">
                <a:pos x="140" y="110"/>
              </a:cxn>
              <a:cxn ang="0">
                <a:pos x="140" y="128"/>
              </a:cxn>
              <a:cxn ang="0">
                <a:pos x="131" y="128"/>
              </a:cxn>
              <a:cxn ang="0">
                <a:pos x="122" y="119"/>
              </a:cxn>
              <a:cxn ang="0">
                <a:pos x="116" y="116"/>
              </a:cxn>
              <a:cxn ang="0">
                <a:pos x="107" y="128"/>
              </a:cxn>
              <a:cxn ang="0">
                <a:pos x="95" y="137"/>
              </a:cxn>
              <a:cxn ang="0">
                <a:pos x="92" y="137"/>
              </a:cxn>
              <a:cxn ang="0">
                <a:pos x="77" y="143"/>
              </a:cxn>
              <a:cxn ang="0">
                <a:pos x="71" y="149"/>
              </a:cxn>
              <a:cxn ang="0">
                <a:pos x="71" y="140"/>
              </a:cxn>
              <a:cxn ang="0">
                <a:pos x="62" y="134"/>
              </a:cxn>
              <a:cxn ang="0">
                <a:pos x="56" y="125"/>
              </a:cxn>
              <a:cxn ang="0">
                <a:pos x="50" y="110"/>
              </a:cxn>
              <a:cxn ang="0">
                <a:pos x="44" y="116"/>
              </a:cxn>
              <a:cxn ang="0">
                <a:pos x="26" y="125"/>
              </a:cxn>
              <a:cxn ang="0">
                <a:pos x="20" y="119"/>
              </a:cxn>
              <a:cxn ang="0">
                <a:pos x="14" y="92"/>
              </a:cxn>
              <a:cxn ang="0">
                <a:pos x="0" y="80"/>
              </a:cxn>
            </a:cxnLst>
            <a:rect l="0" t="0" r="r" b="b"/>
            <a:pathLst>
              <a:path w="156" h="150">
                <a:moveTo>
                  <a:pt x="0" y="77"/>
                </a:moveTo>
                <a:lnTo>
                  <a:pt x="2" y="74"/>
                </a:lnTo>
                <a:lnTo>
                  <a:pt x="5" y="71"/>
                </a:lnTo>
                <a:lnTo>
                  <a:pt x="8" y="65"/>
                </a:lnTo>
                <a:lnTo>
                  <a:pt x="11" y="62"/>
                </a:lnTo>
                <a:lnTo>
                  <a:pt x="11" y="62"/>
                </a:lnTo>
                <a:lnTo>
                  <a:pt x="20" y="47"/>
                </a:lnTo>
                <a:lnTo>
                  <a:pt x="20" y="44"/>
                </a:lnTo>
                <a:lnTo>
                  <a:pt x="23" y="44"/>
                </a:lnTo>
                <a:lnTo>
                  <a:pt x="32" y="38"/>
                </a:lnTo>
                <a:lnTo>
                  <a:pt x="35" y="32"/>
                </a:lnTo>
                <a:lnTo>
                  <a:pt x="41" y="29"/>
                </a:lnTo>
                <a:lnTo>
                  <a:pt x="41" y="26"/>
                </a:lnTo>
                <a:lnTo>
                  <a:pt x="41" y="23"/>
                </a:lnTo>
                <a:lnTo>
                  <a:pt x="44" y="14"/>
                </a:lnTo>
                <a:lnTo>
                  <a:pt x="50" y="14"/>
                </a:lnTo>
                <a:lnTo>
                  <a:pt x="53" y="5"/>
                </a:lnTo>
                <a:lnTo>
                  <a:pt x="56" y="8"/>
                </a:lnTo>
                <a:lnTo>
                  <a:pt x="62" y="8"/>
                </a:lnTo>
                <a:lnTo>
                  <a:pt x="74" y="11"/>
                </a:lnTo>
                <a:lnTo>
                  <a:pt x="77" y="11"/>
                </a:lnTo>
                <a:lnTo>
                  <a:pt x="80" y="11"/>
                </a:lnTo>
                <a:lnTo>
                  <a:pt x="86" y="14"/>
                </a:lnTo>
                <a:lnTo>
                  <a:pt x="89" y="11"/>
                </a:lnTo>
                <a:lnTo>
                  <a:pt x="98" y="5"/>
                </a:lnTo>
                <a:lnTo>
                  <a:pt x="104" y="0"/>
                </a:lnTo>
                <a:lnTo>
                  <a:pt x="107" y="2"/>
                </a:lnTo>
                <a:lnTo>
                  <a:pt x="110" y="5"/>
                </a:lnTo>
                <a:lnTo>
                  <a:pt x="113" y="8"/>
                </a:lnTo>
                <a:lnTo>
                  <a:pt x="113" y="11"/>
                </a:lnTo>
                <a:lnTo>
                  <a:pt x="113" y="14"/>
                </a:lnTo>
                <a:lnTo>
                  <a:pt x="116" y="26"/>
                </a:lnTo>
                <a:lnTo>
                  <a:pt x="119" y="29"/>
                </a:lnTo>
                <a:lnTo>
                  <a:pt x="119" y="35"/>
                </a:lnTo>
                <a:lnTo>
                  <a:pt x="122" y="38"/>
                </a:lnTo>
                <a:lnTo>
                  <a:pt x="131" y="44"/>
                </a:lnTo>
                <a:lnTo>
                  <a:pt x="134" y="41"/>
                </a:lnTo>
                <a:lnTo>
                  <a:pt x="140" y="44"/>
                </a:lnTo>
                <a:lnTo>
                  <a:pt x="143" y="44"/>
                </a:lnTo>
                <a:lnTo>
                  <a:pt x="146" y="41"/>
                </a:lnTo>
                <a:lnTo>
                  <a:pt x="149" y="41"/>
                </a:lnTo>
                <a:lnTo>
                  <a:pt x="152" y="35"/>
                </a:lnTo>
                <a:lnTo>
                  <a:pt x="152" y="29"/>
                </a:lnTo>
                <a:lnTo>
                  <a:pt x="155" y="41"/>
                </a:lnTo>
                <a:lnTo>
                  <a:pt x="152" y="47"/>
                </a:lnTo>
                <a:lnTo>
                  <a:pt x="155" y="47"/>
                </a:lnTo>
                <a:lnTo>
                  <a:pt x="152" y="53"/>
                </a:lnTo>
                <a:lnTo>
                  <a:pt x="149" y="56"/>
                </a:lnTo>
                <a:lnTo>
                  <a:pt x="149" y="56"/>
                </a:lnTo>
                <a:lnTo>
                  <a:pt x="152" y="62"/>
                </a:lnTo>
                <a:lnTo>
                  <a:pt x="143" y="68"/>
                </a:lnTo>
                <a:lnTo>
                  <a:pt x="140" y="77"/>
                </a:lnTo>
                <a:lnTo>
                  <a:pt x="143" y="77"/>
                </a:lnTo>
                <a:lnTo>
                  <a:pt x="146" y="80"/>
                </a:lnTo>
                <a:lnTo>
                  <a:pt x="149" y="80"/>
                </a:lnTo>
                <a:lnTo>
                  <a:pt x="149" y="86"/>
                </a:lnTo>
                <a:lnTo>
                  <a:pt x="152" y="89"/>
                </a:lnTo>
                <a:lnTo>
                  <a:pt x="152" y="89"/>
                </a:lnTo>
                <a:lnTo>
                  <a:pt x="152" y="92"/>
                </a:lnTo>
                <a:lnTo>
                  <a:pt x="149" y="92"/>
                </a:lnTo>
                <a:lnTo>
                  <a:pt x="146" y="95"/>
                </a:lnTo>
                <a:lnTo>
                  <a:pt x="143" y="92"/>
                </a:lnTo>
                <a:lnTo>
                  <a:pt x="140" y="95"/>
                </a:lnTo>
                <a:lnTo>
                  <a:pt x="143" y="98"/>
                </a:lnTo>
                <a:lnTo>
                  <a:pt x="140" y="104"/>
                </a:lnTo>
                <a:lnTo>
                  <a:pt x="140" y="110"/>
                </a:lnTo>
                <a:lnTo>
                  <a:pt x="140" y="113"/>
                </a:lnTo>
                <a:lnTo>
                  <a:pt x="140" y="128"/>
                </a:lnTo>
                <a:lnTo>
                  <a:pt x="134" y="131"/>
                </a:lnTo>
                <a:lnTo>
                  <a:pt x="131" y="128"/>
                </a:lnTo>
                <a:lnTo>
                  <a:pt x="125" y="122"/>
                </a:lnTo>
                <a:lnTo>
                  <a:pt x="122" y="119"/>
                </a:lnTo>
                <a:lnTo>
                  <a:pt x="119" y="119"/>
                </a:lnTo>
                <a:lnTo>
                  <a:pt x="116" y="116"/>
                </a:lnTo>
                <a:lnTo>
                  <a:pt x="113" y="122"/>
                </a:lnTo>
                <a:lnTo>
                  <a:pt x="107" y="128"/>
                </a:lnTo>
                <a:lnTo>
                  <a:pt x="98" y="128"/>
                </a:lnTo>
                <a:lnTo>
                  <a:pt x="95" y="137"/>
                </a:lnTo>
                <a:lnTo>
                  <a:pt x="95" y="137"/>
                </a:lnTo>
                <a:lnTo>
                  <a:pt x="92" y="137"/>
                </a:lnTo>
                <a:lnTo>
                  <a:pt x="86" y="137"/>
                </a:lnTo>
                <a:lnTo>
                  <a:pt x="77" y="143"/>
                </a:lnTo>
                <a:lnTo>
                  <a:pt x="77" y="146"/>
                </a:lnTo>
                <a:lnTo>
                  <a:pt x="71" y="149"/>
                </a:lnTo>
                <a:lnTo>
                  <a:pt x="71" y="143"/>
                </a:lnTo>
                <a:lnTo>
                  <a:pt x="71" y="140"/>
                </a:lnTo>
                <a:lnTo>
                  <a:pt x="68" y="134"/>
                </a:lnTo>
                <a:lnTo>
                  <a:pt x="62" y="134"/>
                </a:lnTo>
                <a:lnTo>
                  <a:pt x="59" y="125"/>
                </a:lnTo>
                <a:lnTo>
                  <a:pt x="56" y="125"/>
                </a:lnTo>
                <a:lnTo>
                  <a:pt x="53" y="116"/>
                </a:lnTo>
                <a:lnTo>
                  <a:pt x="50" y="110"/>
                </a:lnTo>
                <a:lnTo>
                  <a:pt x="47" y="110"/>
                </a:lnTo>
                <a:lnTo>
                  <a:pt x="44" y="116"/>
                </a:lnTo>
                <a:lnTo>
                  <a:pt x="41" y="119"/>
                </a:lnTo>
                <a:lnTo>
                  <a:pt x="26" y="125"/>
                </a:lnTo>
                <a:lnTo>
                  <a:pt x="23" y="125"/>
                </a:lnTo>
                <a:lnTo>
                  <a:pt x="20" y="119"/>
                </a:lnTo>
                <a:lnTo>
                  <a:pt x="14" y="107"/>
                </a:lnTo>
                <a:lnTo>
                  <a:pt x="14" y="92"/>
                </a:lnTo>
                <a:lnTo>
                  <a:pt x="2" y="89"/>
                </a:lnTo>
                <a:lnTo>
                  <a:pt x="0" y="80"/>
                </a:lnTo>
                <a:lnTo>
                  <a:pt x="0" y="77"/>
                </a:lnTo>
              </a:path>
            </a:pathLst>
          </a:custGeom>
          <a:solidFill>
            <a:srgbClr val="C41C2D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1" name="Freeform 140">
            <a:hlinkClick r:id="" action="ppaction://noaction"/>
            <a:extLst>
              <a:ext uri="{FF2B5EF4-FFF2-40B4-BE49-F238E27FC236}">
                <a16:creationId xmlns:a16="http://schemas.microsoft.com/office/drawing/2014/main" id="{EC36B3BC-2FC3-BCC7-3C45-BA27FF170F6A}"/>
              </a:ext>
            </a:extLst>
          </p:cNvPr>
          <p:cNvSpPr>
            <a:spLocks/>
          </p:cNvSpPr>
          <p:nvPr/>
        </p:nvSpPr>
        <p:spPr bwMode="auto">
          <a:xfrm>
            <a:off x="4224974" y="4921240"/>
            <a:ext cx="258963" cy="135141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27" y="14"/>
              </a:cxn>
              <a:cxn ang="0">
                <a:pos x="42" y="14"/>
              </a:cxn>
              <a:cxn ang="0">
                <a:pos x="54" y="17"/>
              </a:cxn>
              <a:cxn ang="0">
                <a:pos x="69" y="14"/>
              </a:cxn>
              <a:cxn ang="0">
                <a:pos x="87" y="0"/>
              </a:cxn>
              <a:cxn ang="0">
                <a:pos x="96" y="0"/>
              </a:cxn>
              <a:cxn ang="0">
                <a:pos x="99" y="8"/>
              </a:cxn>
              <a:cxn ang="0">
                <a:pos x="108" y="11"/>
              </a:cxn>
              <a:cxn ang="0">
                <a:pos x="114" y="14"/>
              </a:cxn>
              <a:cxn ang="0">
                <a:pos x="126" y="17"/>
              </a:cxn>
              <a:cxn ang="0">
                <a:pos x="129" y="20"/>
              </a:cxn>
              <a:cxn ang="0">
                <a:pos x="138" y="26"/>
              </a:cxn>
              <a:cxn ang="0">
                <a:pos x="147" y="32"/>
              </a:cxn>
              <a:cxn ang="0">
                <a:pos x="147" y="44"/>
              </a:cxn>
              <a:cxn ang="0">
                <a:pos x="147" y="50"/>
              </a:cxn>
              <a:cxn ang="0">
                <a:pos x="162" y="47"/>
              </a:cxn>
              <a:cxn ang="0">
                <a:pos x="171" y="50"/>
              </a:cxn>
              <a:cxn ang="0">
                <a:pos x="174" y="61"/>
              </a:cxn>
              <a:cxn ang="0">
                <a:pos x="180" y="61"/>
              </a:cxn>
              <a:cxn ang="0">
                <a:pos x="186" y="67"/>
              </a:cxn>
              <a:cxn ang="0">
                <a:pos x="183" y="79"/>
              </a:cxn>
              <a:cxn ang="0">
                <a:pos x="171" y="79"/>
              </a:cxn>
              <a:cxn ang="0">
                <a:pos x="162" y="76"/>
              </a:cxn>
              <a:cxn ang="0">
                <a:pos x="153" y="79"/>
              </a:cxn>
              <a:cxn ang="0">
                <a:pos x="153" y="88"/>
              </a:cxn>
              <a:cxn ang="0">
                <a:pos x="144" y="97"/>
              </a:cxn>
              <a:cxn ang="0">
                <a:pos x="138" y="100"/>
              </a:cxn>
              <a:cxn ang="0">
                <a:pos x="129" y="94"/>
              </a:cxn>
              <a:cxn ang="0">
                <a:pos x="126" y="88"/>
              </a:cxn>
              <a:cxn ang="0">
                <a:pos x="114" y="94"/>
              </a:cxn>
              <a:cxn ang="0">
                <a:pos x="102" y="106"/>
              </a:cxn>
              <a:cxn ang="0">
                <a:pos x="90" y="103"/>
              </a:cxn>
              <a:cxn ang="0">
                <a:pos x="84" y="100"/>
              </a:cxn>
              <a:cxn ang="0">
                <a:pos x="72" y="88"/>
              </a:cxn>
              <a:cxn ang="0">
                <a:pos x="60" y="76"/>
              </a:cxn>
              <a:cxn ang="0">
                <a:pos x="54" y="70"/>
              </a:cxn>
              <a:cxn ang="0">
                <a:pos x="45" y="53"/>
              </a:cxn>
              <a:cxn ang="0">
                <a:pos x="42" y="47"/>
              </a:cxn>
              <a:cxn ang="0">
                <a:pos x="36" y="44"/>
              </a:cxn>
              <a:cxn ang="0">
                <a:pos x="15" y="44"/>
              </a:cxn>
              <a:cxn ang="0">
                <a:pos x="9" y="35"/>
              </a:cxn>
              <a:cxn ang="0">
                <a:pos x="6" y="26"/>
              </a:cxn>
            </a:cxnLst>
            <a:rect l="0" t="0" r="r" b="b"/>
            <a:pathLst>
              <a:path w="191" h="107">
                <a:moveTo>
                  <a:pt x="0" y="23"/>
                </a:move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6" y="17"/>
                </a:lnTo>
                <a:lnTo>
                  <a:pt x="42" y="14"/>
                </a:lnTo>
                <a:lnTo>
                  <a:pt x="51" y="17"/>
                </a:lnTo>
                <a:lnTo>
                  <a:pt x="54" y="17"/>
                </a:lnTo>
                <a:lnTo>
                  <a:pt x="66" y="14"/>
                </a:lnTo>
                <a:lnTo>
                  <a:pt x="69" y="14"/>
                </a:lnTo>
                <a:lnTo>
                  <a:pt x="75" y="8"/>
                </a:lnTo>
                <a:lnTo>
                  <a:pt x="87" y="0"/>
                </a:lnTo>
                <a:lnTo>
                  <a:pt x="93" y="0"/>
                </a:lnTo>
                <a:lnTo>
                  <a:pt x="96" y="0"/>
                </a:lnTo>
                <a:lnTo>
                  <a:pt x="96" y="8"/>
                </a:lnTo>
                <a:lnTo>
                  <a:pt x="99" y="8"/>
                </a:lnTo>
                <a:lnTo>
                  <a:pt x="105" y="8"/>
                </a:lnTo>
                <a:lnTo>
                  <a:pt x="108" y="11"/>
                </a:lnTo>
                <a:lnTo>
                  <a:pt x="111" y="14"/>
                </a:lnTo>
                <a:lnTo>
                  <a:pt x="114" y="14"/>
                </a:lnTo>
                <a:lnTo>
                  <a:pt x="117" y="14"/>
                </a:lnTo>
                <a:lnTo>
                  <a:pt x="126" y="17"/>
                </a:lnTo>
                <a:lnTo>
                  <a:pt x="126" y="20"/>
                </a:lnTo>
                <a:lnTo>
                  <a:pt x="129" y="20"/>
                </a:lnTo>
                <a:lnTo>
                  <a:pt x="135" y="26"/>
                </a:lnTo>
                <a:lnTo>
                  <a:pt x="138" y="26"/>
                </a:lnTo>
                <a:lnTo>
                  <a:pt x="144" y="29"/>
                </a:lnTo>
                <a:lnTo>
                  <a:pt x="147" y="32"/>
                </a:lnTo>
                <a:lnTo>
                  <a:pt x="144" y="41"/>
                </a:lnTo>
                <a:lnTo>
                  <a:pt x="147" y="44"/>
                </a:lnTo>
                <a:lnTo>
                  <a:pt x="147" y="50"/>
                </a:lnTo>
                <a:lnTo>
                  <a:pt x="147" y="50"/>
                </a:lnTo>
                <a:lnTo>
                  <a:pt x="156" y="50"/>
                </a:lnTo>
                <a:lnTo>
                  <a:pt x="162" y="47"/>
                </a:lnTo>
                <a:lnTo>
                  <a:pt x="165" y="47"/>
                </a:lnTo>
                <a:lnTo>
                  <a:pt x="171" y="50"/>
                </a:lnTo>
                <a:lnTo>
                  <a:pt x="171" y="55"/>
                </a:lnTo>
                <a:lnTo>
                  <a:pt x="174" y="61"/>
                </a:lnTo>
                <a:lnTo>
                  <a:pt x="177" y="64"/>
                </a:lnTo>
                <a:lnTo>
                  <a:pt x="180" y="61"/>
                </a:lnTo>
                <a:lnTo>
                  <a:pt x="186" y="64"/>
                </a:lnTo>
                <a:lnTo>
                  <a:pt x="186" y="67"/>
                </a:lnTo>
                <a:lnTo>
                  <a:pt x="190" y="70"/>
                </a:lnTo>
                <a:lnTo>
                  <a:pt x="183" y="79"/>
                </a:lnTo>
                <a:lnTo>
                  <a:pt x="180" y="82"/>
                </a:lnTo>
                <a:lnTo>
                  <a:pt x="171" y="79"/>
                </a:lnTo>
                <a:lnTo>
                  <a:pt x="168" y="79"/>
                </a:lnTo>
                <a:lnTo>
                  <a:pt x="162" y="76"/>
                </a:lnTo>
                <a:lnTo>
                  <a:pt x="156" y="79"/>
                </a:lnTo>
                <a:lnTo>
                  <a:pt x="153" y="79"/>
                </a:lnTo>
                <a:lnTo>
                  <a:pt x="150" y="85"/>
                </a:lnTo>
                <a:lnTo>
                  <a:pt x="153" y="88"/>
                </a:lnTo>
                <a:lnTo>
                  <a:pt x="147" y="91"/>
                </a:lnTo>
                <a:lnTo>
                  <a:pt x="144" y="97"/>
                </a:lnTo>
                <a:lnTo>
                  <a:pt x="141" y="97"/>
                </a:lnTo>
                <a:lnTo>
                  <a:pt x="138" y="100"/>
                </a:lnTo>
                <a:lnTo>
                  <a:pt x="135" y="97"/>
                </a:lnTo>
                <a:lnTo>
                  <a:pt x="129" y="94"/>
                </a:lnTo>
                <a:lnTo>
                  <a:pt x="129" y="88"/>
                </a:lnTo>
                <a:lnTo>
                  <a:pt x="126" y="88"/>
                </a:lnTo>
                <a:lnTo>
                  <a:pt x="117" y="94"/>
                </a:lnTo>
                <a:lnTo>
                  <a:pt x="114" y="94"/>
                </a:lnTo>
                <a:lnTo>
                  <a:pt x="111" y="97"/>
                </a:lnTo>
                <a:lnTo>
                  <a:pt x="102" y="106"/>
                </a:lnTo>
                <a:lnTo>
                  <a:pt x="93" y="106"/>
                </a:lnTo>
                <a:lnTo>
                  <a:pt x="90" y="103"/>
                </a:lnTo>
                <a:lnTo>
                  <a:pt x="90" y="100"/>
                </a:lnTo>
                <a:lnTo>
                  <a:pt x="84" y="100"/>
                </a:lnTo>
                <a:lnTo>
                  <a:pt x="72" y="94"/>
                </a:lnTo>
                <a:lnTo>
                  <a:pt x="72" y="88"/>
                </a:lnTo>
                <a:lnTo>
                  <a:pt x="63" y="79"/>
                </a:lnTo>
                <a:lnTo>
                  <a:pt x="60" y="76"/>
                </a:lnTo>
                <a:lnTo>
                  <a:pt x="60" y="70"/>
                </a:lnTo>
                <a:lnTo>
                  <a:pt x="54" y="70"/>
                </a:lnTo>
                <a:lnTo>
                  <a:pt x="51" y="67"/>
                </a:lnTo>
                <a:lnTo>
                  <a:pt x="45" y="53"/>
                </a:lnTo>
                <a:lnTo>
                  <a:pt x="45" y="53"/>
                </a:lnTo>
                <a:lnTo>
                  <a:pt x="42" y="47"/>
                </a:lnTo>
                <a:lnTo>
                  <a:pt x="39" y="44"/>
                </a:lnTo>
                <a:lnTo>
                  <a:pt x="36" y="44"/>
                </a:lnTo>
                <a:lnTo>
                  <a:pt x="27" y="50"/>
                </a:lnTo>
                <a:lnTo>
                  <a:pt x="15" y="44"/>
                </a:lnTo>
                <a:lnTo>
                  <a:pt x="15" y="44"/>
                </a:lnTo>
                <a:lnTo>
                  <a:pt x="9" y="35"/>
                </a:lnTo>
                <a:lnTo>
                  <a:pt x="9" y="26"/>
                </a:lnTo>
                <a:lnTo>
                  <a:pt x="6" y="26"/>
                </a:lnTo>
                <a:lnTo>
                  <a:pt x="0" y="23"/>
                </a:lnTo>
              </a:path>
            </a:pathLst>
          </a:custGeom>
          <a:solidFill>
            <a:srgbClr val="C4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2" name="Freeform 141">
            <a:hlinkClick r:id="" action="ppaction://noaction"/>
            <a:extLst>
              <a:ext uri="{FF2B5EF4-FFF2-40B4-BE49-F238E27FC236}">
                <a16:creationId xmlns:a16="http://schemas.microsoft.com/office/drawing/2014/main" id="{AE04876C-1429-1471-050C-EAAAF9436564}"/>
              </a:ext>
            </a:extLst>
          </p:cNvPr>
          <p:cNvSpPr>
            <a:spLocks/>
          </p:cNvSpPr>
          <p:nvPr/>
        </p:nvSpPr>
        <p:spPr bwMode="auto">
          <a:xfrm>
            <a:off x="3024892" y="2489753"/>
            <a:ext cx="925859" cy="1271612"/>
          </a:xfrm>
          <a:custGeom>
            <a:avLst/>
            <a:gdLst/>
            <a:ahLst/>
            <a:cxnLst>
              <a:cxn ang="0">
                <a:pos x="647" y="401"/>
              </a:cxn>
              <a:cxn ang="0">
                <a:pos x="596" y="457"/>
              </a:cxn>
              <a:cxn ang="0">
                <a:pos x="533" y="487"/>
              </a:cxn>
              <a:cxn ang="0">
                <a:pos x="527" y="528"/>
              </a:cxn>
              <a:cxn ang="0">
                <a:pos x="539" y="513"/>
              </a:cxn>
              <a:cxn ang="0">
                <a:pos x="572" y="576"/>
              </a:cxn>
              <a:cxn ang="0">
                <a:pos x="533" y="597"/>
              </a:cxn>
              <a:cxn ang="0">
                <a:pos x="500" y="617"/>
              </a:cxn>
              <a:cxn ang="0">
                <a:pos x="476" y="686"/>
              </a:cxn>
              <a:cxn ang="0">
                <a:pos x="506" y="733"/>
              </a:cxn>
              <a:cxn ang="0">
                <a:pos x="521" y="775"/>
              </a:cxn>
              <a:cxn ang="0">
                <a:pos x="557" y="804"/>
              </a:cxn>
              <a:cxn ang="0">
                <a:pos x="560" y="816"/>
              </a:cxn>
              <a:cxn ang="0">
                <a:pos x="584" y="849"/>
              </a:cxn>
              <a:cxn ang="0">
                <a:pos x="626" y="867"/>
              </a:cxn>
              <a:cxn ang="0">
                <a:pos x="596" y="879"/>
              </a:cxn>
              <a:cxn ang="0">
                <a:pos x="524" y="888"/>
              </a:cxn>
              <a:cxn ang="0">
                <a:pos x="533" y="932"/>
              </a:cxn>
              <a:cxn ang="0">
                <a:pos x="530" y="968"/>
              </a:cxn>
              <a:cxn ang="0">
                <a:pos x="530" y="998"/>
              </a:cxn>
              <a:cxn ang="0">
                <a:pos x="518" y="995"/>
              </a:cxn>
              <a:cxn ang="0">
                <a:pos x="494" y="998"/>
              </a:cxn>
              <a:cxn ang="0">
                <a:pos x="442" y="947"/>
              </a:cxn>
              <a:cxn ang="0">
                <a:pos x="409" y="959"/>
              </a:cxn>
              <a:cxn ang="0">
                <a:pos x="394" y="944"/>
              </a:cxn>
              <a:cxn ang="0">
                <a:pos x="388" y="929"/>
              </a:cxn>
              <a:cxn ang="0">
                <a:pos x="373" y="932"/>
              </a:cxn>
              <a:cxn ang="0">
                <a:pos x="349" y="914"/>
              </a:cxn>
              <a:cxn ang="0">
                <a:pos x="304" y="903"/>
              </a:cxn>
              <a:cxn ang="0">
                <a:pos x="210" y="903"/>
              </a:cxn>
              <a:cxn ang="0">
                <a:pos x="192" y="941"/>
              </a:cxn>
              <a:cxn ang="0">
                <a:pos x="159" y="962"/>
              </a:cxn>
              <a:cxn ang="0">
                <a:pos x="111" y="959"/>
              </a:cxn>
              <a:cxn ang="0">
                <a:pos x="84" y="917"/>
              </a:cxn>
              <a:cxn ang="0">
                <a:pos x="57" y="885"/>
              </a:cxn>
              <a:cxn ang="0">
                <a:pos x="63" y="861"/>
              </a:cxn>
              <a:cxn ang="0">
                <a:pos x="66" y="834"/>
              </a:cxn>
              <a:cxn ang="0">
                <a:pos x="78" y="796"/>
              </a:cxn>
              <a:cxn ang="0">
                <a:pos x="87" y="748"/>
              </a:cxn>
              <a:cxn ang="0">
                <a:pos x="72" y="641"/>
              </a:cxn>
              <a:cxn ang="0">
                <a:pos x="9" y="439"/>
              </a:cxn>
              <a:cxn ang="0">
                <a:pos x="183" y="115"/>
              </a:cxn>
              <a:cxn ang="0">
                <a:pos x="283" y="0"/>
              </a:cxn>
              <a:cxn ang="0">
                <a:pos x="337" y="11"/>
              </a:cxn>
              <a:cxn ang="0">
                <a:pos x="427" y="23"/>
              </a:cxn>
              <a:cxn ang="0">
                <a:pos x="470" y="68"/>
              </a:cxn>
              <a:cxn ang="0">
                <a:pos x="533" y="121"/>
              </a:cxn>
              <a:cxn ang="0">
                <a:pos x="608" y="258"/>
              </a:cxn>
              <a:cxn ang="0">
                <a:pos x="665" y="353"/>
              </a:cxn>
            </a:cxnLst>
            <a:rect l="0" t="0" r="r" b="b"/>
            <a:pathLst>
              <a:path w="688" h="1005">
                <a:moveTo>
                  <a:pt x="687" y="383"/>
                </a:moveTo>
                <a:lnTo>
                  <a:pt x="671" y="398"/>
                </a:lnTo>
                <a:lnTo>
                  <a:pt x="662" y="412"/>
                </a:lnTo>
                <a:lnTo>
                  <a:pt x="647" y="401"/>
                </a:lnTo>
                <a:lnTo>
                  <a:pt x="635" y="389"/>
                </a:lnTo>
                <a:lnTo>
                  <a:pt x="608" y="401"/>
                </a:lnTo>
                <a:lnTo>
                  <a:pt x="599" y="436"/>
                </a:lnTo>
                <a:lnTo>
                  <a:pt x="596" y="457"/>
                </a:lnTo>
                <a:lnTo>
                  <a:pt x="569" y="466"/>
                </a:lnTo>
                <a:lnTo>
                  <a:pt x="548" y="469"/>
                </a:lnTo>
                <a:lnTo>
                  <a:pt x="542" y="475"/>
                </a:lnTo>
                <a:lnTo>
                  <a:pt x="533" y="487"/>
                </a:lnTo>
                <a:lnTo>
                  <a:pt x="518" y="496"/>
                </a:lnTo>
                <a:lnTo>
                  <a:pt x="515" y="502"/>
                </a:lnTo>
                <a:lnTo>
                  <a:pt x="521" y="528"/>
                </a:lnTo>
                <a:lnTo>
                  <a:pt x="527" y="528"/>
                </a:lnTo>
                <a:lnTo>
                  <a:pt x="533" y="531"/>
                </a:lnTo>
                <a:lnTo>
                  <a:pt x="539" y="525"/>
                </a:lnTo>
                <a:lnTo>
                  <a:pt x="539" y="513"/>
                </a:lnTo>
                <a:lnTo>
                  <a:pt x="539" y="513"/>
                </a:lnTo>
                <a:lnTo>
                  <a:pt x="554" y="522"/>
                </a:lnTo>
                <a:lnTo>
                  <a:pt x="563" y="519"/>
                </a:lnTo>
                <a:lnTo>
                  <a:pt x="569" y="528"/>
                </a:lnTo>
                <a:lnTo>
                  <a:pt x="572" y="576"/>
                </a:lnTo>
                <a:lnTo>
                  <a:pt x="563" y="582"/>
                </a:lnTo>
                <a:lnTo>
                  <a:pt x="554" y="602"/>
                </a:lnTo>
                <a:lnTo>
                  <a:pt x="548" y="608"/>
                </a:lnTo>
                <a:lnTo>
                  <a:pt x="533" y="597"/>
                </a:lnTo>
                <a:lnTo>
                  <a:pt x="524" y="600"/>
                </a:lnTo>
                <a:lnTo>
                  <a:pt x="521" y="605"/>
                </a:lnTo>
                <a:lnTo>
                  <a:pt x="512" y="611"/>
                </a:lnTo>
                <a:lnTo>
                  <a:pt x="500" y="617"/>
                </a:lnTo>
                <a:lnTo>
                  <a:pt x="473" y="647"/>
                </a:lnTo>
                <a:lnTo>
                  <a:pt x="461" y="656"/>
                </a:lnTo>
                <a:lnTo>
                  <a:pt x="467" y="674"/>
                </a:lnTo>
                <a:lnTo>
                  <a:pt x="476" y="686"/>
                </a:lnTo>
                <a:lnTo>
                  <a:pt x="479" y="698"/>
                </a:lnTo>
                <a:lnTo>
                  <a:pt x="500" y="703"/>
                </a:lnTo>
                <a:lnTo>
                  <a:pt x="509" y="724"/>
                </a:lnTo>
                <a:lnTo>
                  <a:pt x="506" y="733"/>
                </a:lnTo>
                <a:lnTo>
                  <a:pt x="518" y="739"/>
                </a:lnTo>
                <a:lnTo>
                  <a:pt x="509" y="766"/>
                </a:lnTo>
                <a:lnTo>
                  <a:pt x="512" y="769"/>
                </a:lnTo>
                <a:lnTo>
                  <a:pt x="521" y="775"/>
                </a:lnTo>
                <a:lnTo>
                  <a:pt x="521" y="778"/>
                </a:lnTo>
                <a:lnTo>
                  <a:pt x="539" y="796"/>
                </a:lnTo>
                <a:lnTo>
                  <a:pt x="554" y="804"/>
                </a:lnTo>
                <a:lnTo>
                  <a:pt x="557" y="804"/>
                </a:lnTo>
                <a:lnTo>
                  <a:pt x="563" y="804"/>
                </a:lnTo>
                <a:lnTo>
                  <a:pt x="569" y="813"/>
                </a:lnTo>
                <a:lnTo>
                  <a:pt x="572" y="819"/>
                </a:lnTo>
                <a:lnTo>
                  <a:pt x="560" y="816"/>
                </a:lnTo>
                <a:lnTo>
                  <a:pt x="554" y="825"/>
                </a:lnTo>
                <a:lnTo>
                  <a:pt x="560" y="831"/>
                </a:lnTo>
                <a:lnTo>
                  <a:pt x="587" y="840"/>
                </a:lnTo>
                <a:lnTo>
                  <a:pt x="584" y="849"/>
                </a:lnTo>
                <a:lnTo>
                  <a:pt x="608" y="855"/>
                </a:lnTo>
                <a:lnTo>
                  <a:pt x="614" y="852"/>
                </a:lnTo>
                <a:lnTo>
                  <a:pt x="626" y="861"/>
                </a:lnTo>
                <a:lnTo>
                  <a:pt x="626" y="867"/>
                </a:lnTo>
                <a:lnTo>
                  <a:pt x="617" y="876"/>
                </a:lnTo>
                <a:lnTo>
                  <a:pt x="605" y="876"/>
                </a:lnTo>
                <a:lnTo>
                  <a:pt x="596" y="876"/>
                </a:lnTo>
                <a:lnTo>
                  <a:pt x="596" y="879"/>
                </a:lnTo>
                <a:lnTo>
                  <a:pt x="569" y="876"/>
                </a:lnTo>
                <a:lnTo>
                  <a:pt x="554" y="867"/>
                </a:lnTo>
                <a:lnTo>
                  <a:pt x="533" y="879"/>
                </a:lnTo>
                <a:lnTo>
                  <a:pt x="524" y="888"/>
                </a:lnTo>
                <a:lnTo>
                  <a:pt x="521" y="900"/>
                </a:lnTo>
                <a:lnTo>
                  <a:pt x="521" y="914"/>
                </a:lnTo>
                <a:lnTo>
                  <a:pt x="533" y="920"/>
                </a:lnTo>
                <a:lnTo>
                  <a:pt x="533" y="932"/>
                </a:lnTo>
                <a:lnTo>
                  <a:pt x="530" y="938"/>
                </a:lnTo>
                <a:lnTo>
                  <a:pt x="524" y="944"/>
                </a:lnTo>
                <a:lnTo>
                  <a:pt x="524" y="950"/>
                </a:lnTo>
                <a:lnTo>
                  <a:pt x="530" y="968"/>
                </a:lnTo>
                <a:lnTo>
                  <a:pt x="530" y="974"/>
                </a:lnTo>
                <a:lnTo>
                  <a:pt x="530" y="980"/>
                </a:lnTo>
                <a:lnTo>
                  <a:pt x="533" y="986"/>
                </a:lnTo>
                <a:lnTo>
                  <a:pt x="530" y="998"/>
                </a:lnTo>
                <a:lnTo>
                  <a:pt x="524" y="1004"/>
                </a:lnTo>
                <a:lnTo>
                  <a:pt x="524" y="1001"/>
                </a:lnTo>
                <a:lnTo>
                  <a:pt x="521" y="998"/>
                </a:lnTo>
                <a:lnTo>
                  <a:pt x="518" y="995"/>
                </a:lnTo>
                <a:lnTo>
                  <a:pt x="515" y="989"/>
                </a:lnTo>
                <a:lnTo>
                  <a:pt x="506" y="995"/>
                </a:lnTo>
                <a:lnTo>
                  <a:pt x="503" y="998"/>
                </a:lnTo>
                <a:lnTo>
                  <a:pt x="494" y="998"/>
                </a:lnTo>
                <a:lnTo>
                  <a:pt x="479" y="989"/>
                </a:lnTo>
                <a:lnTo>
                  <a:pt x="461" y="965"/>
                </a:lnTo>
                <a:lnTo>
                  <a:pt x="448" y="947"/>
                </a:lnTo>
                <a:lnTo>
                  <a:pt x="442" y="947"/>
                </a:lnTo>
                <a:lnTo>
                  <a:pt x="439" y="950"/>
                </a:lnTo>
                <a:lnTo>
                  <a:pt x="421" y="950"/>
                </a:lnTo>
                <a:lnTo>
                  <a:pt x="415" y="953"/>
                </a:lnTo>
                <a:lnTo>
                  <a:pt x="409" y="959"/>
                </a:lnTo>
                <a:lnTo>
                  <a:pt x="403" y="956"/>
                </a:lnTo>
                <a:lnTo>
                  <a:pt x="397" y="956"/>
                </a:lnTo>
                <a:lnTo>
                  <a:pt x="394" y="950"/>
                </a:lnTo>
                <a:lnTo>
                  <a:pt x="394" y="944"/>
                </a:lnTo>
                <a:lnTo>
                  <a:pt x="394" y="938"/>
                </a:lnTo>
                <a:lnTo>
                  <a:pt x="391" y="935"/>
                </a:lnTo>
                <a:lnTo>
                  <a:pt x="391" y="932"/>
                </a:lnTo>
                <a:lnTo>
                  <a:pt x="388" y="929"/>
                </a:lnTo>
                <a:lnTo>
                  <a:pt x="385" y="932"/>
                </a:lnTo>
                <a:lnTo>
                  <a:pt x="379" y="932"/>
                </a:lnTo>
                <a:lnTo>
                  <a:pt x="376" y="932"/>
                </a:lnTo>
                <a:lnTo>
                  <a:pt x="373" y="932"/>
                </a:lnTo>
                <a:lnTo>
                  <a:pt x="370" y="923"/>
                </a:lnTo>
                <a:lnTo>
                  <a:pt x="370" y="920"/>
                </a:lnTo>
                <a:lnTo>
                  <a:pt x="361" y="914"/>
                </a:lnTo>
                <a:lnTo>
                  <a:pt x="349" y="914"/>
                </a:lnTo>
                <a:lnTo>
                  <a:pt x="331" y="905"/>
                </a:lnTo>
                <a:lnTo>
                  <a:pt x="322" y="905"/>
                </a:lnTo>
                <a:lnTo>
                  <a:pt x="316" y="903"/>
                </a:lnTo>
                <a:lnTo>
                  <a:pt x="304" y="903"/>
                </a:lnTo>
                <a:lnTo>
                  <a:pt x="292" y="897"/>
                </a:lnTo>
                <a:lnTo>
                  <a:pt x="268" y="894"/>
                </a:lnTo>
                <a:lnTo>
                  <a:pt x="219" y="900"/>
                </a:lnTo>
                <a:lnTo>
                  <a:pt x="210" y="903"/>
                </a:lnTo>
                <a:lnTo>
                  <a:pt x="204" y="905"/>
                </a:lnTo>
                <a:lnTo>
                  <a:pt x="195" y="920"/>
                </a:lnTo>
                <a:lnTo>
                  <a:pt x="195" y="929"/>
                </a:lnTo>
                <a:lnTo>
                  <a:pt x="192" y="941"/>
                </a:lnTo>
                <a:lnTo>
                  <a:pt x="183" y="959"/>
                </a:lnTo>
                <a:lnTo>
                  <a:pt x="174" y="971"/>
                </a:lnTo>
                <a:lnTo>
                  <a:pt x="168" y="965"/>
                </a:lnTo>
                <a:lnTo>
                  <a:pt x="159" y="962"/>
                </a:lnTo>
                <a:lnTo>
                  <a:pt x="150" y="956"/>
                </a:lnTo>
                <a:lnTo>
                  <a:pt x="138" y="959"/>
                </a:lnTo>
                <a:lnTo>
                  <a:pt x="114" y="959"/>
                </a:lnTo>
                <a:lnTo>
                  <a:pt x="111" y="959"/>
                </a:lnTo>
                <a:lnTo>
                  <a:pt x="108" y="956"/>
                </a:lnTo>
                <a:lnTo>
                  <a:pt x="96" y="944"/>
                </a:lnTo>
                <a:lnTo>
                  <a:pt x="90" y="923"/>
                </a:lnTo>
                <a:lnTo>
                  <a:pt x="84" y="917"/>
                </a:lnTo>
                <a:lnTo>
                  <a:pt x="78" y="908"/>
                </a:lnTo>
                <a:lnTo>
                  <a:pt x="72" y="903"/>
                </a:lnTo>
                <a:lnTo>
                  <a:pt x="63" y="888"/>
                </a:lnTo>
                <a:lnTo>
                  <a:pt x="57" y="885"/>
                </a:lnTo>
                <a:lnTo>
                  <a:pt x="57" y="879"/>
                </a:lnTo>
                <a:lnTo>
                  <a:pt x="57" y="873"/>
                </a:lnTo>
                <a:lnTo>
                  <a:pt x="57" y="867"/>
                </a:lnTo>
                <a:lnTo>
                  <a:pt x="63" y="861"/>
                </a:lnTo>
                <a:lnTo>
                  <a:pt x="75" y="861"/>
                </a:lnTo>
                <a:lnTo>
                  <a:pt x="78" y="858"/>
                </a:lnTo>
                <a:lnTo>
                  <a:pt x="78" y="852"/>
                </a:lnTo>
                <a:lnTo>
                  <a:pt x="66" y="834"/>
                </a:lnTo>
                <a:lnTo>
                  <a:pt x="66" y="831"/>
                </a:lnTo>
                <a:lnTo>
                  <a:pt x="63" y="828"/>
                </a:lnTo>
                <a:lnTo>
                  <a:pt x="63" y="822"/>
                </a:lnTo>
                <a:lnTo>
                  <a:pt x="78" y="796"/>
                </a:lnTo>
                <a:lnTo>
                  <a:pt x="84" y="787"/>
                </a:lnTo>
                <a:lnTo>
                  <a:pt x="87" y="775"/>
                </a:lnTo>
                <a:lnTo>
                  <a:pt x="87" y="763"/>
                </a:lnTo>
                <a:lnTo>
                  <a:pt x="87" y="748"/>
                </a:lnTo>
                <a:lnTo>
                  <a:pt x="84" y="721"/>
                </a:lnTo>
                <a:lnTo>
                  <a:pt x="96" y="692"/>
                </a:lnTo>
                <a:lnTo>
                  <a:pt x="96" y="677"/>
                </a:lnTo>
                <a:lnTo>
                  <a:pt x="72" y="641"/>
                </a:lnTo>
                <a:lnTo>
                  <a:pt x="63" y="623"/>
                </a:lnTo>
                <a:lnTo>
                  <a:pt x="48" y="614"/>
                </a:lnTo>
                <a:lnTo>
                  <a:pt x="45" y="588"/>
                </a:lnTo>
                <a:lnTo>
                  <a:pt x="9" y="439"/>
                </a:lnTo>
                <a:lnTo>
                  <a:pt x="0" y="395"/>
                </a:lnTo>
                <a:lnTo>
                  <a:pt x="138" y="166"/>
                </a:lnTo>
                <a:lnTo>
                  <a:pt x="150" y="148"/>
                </a:lnTo>
                <a:lnTo>
                  <a:pt x="183" y="115"/>
                </a:lnTo>
                <a:lnTo>
                  <a:pt x="204" y="50"/>
                </a:lnTo>
                <a:lnTo>
                  <a:pt x="232" y="20"/>
                </a:lnTo>
                <a:lnTo>
                  <a:pt x="244" y="23"/>
                </a:lnTo>
                <a:lnTo>
                  <a:pt x="283" y="0"/>
                </a:lnTo>
                <a:lnTo>
                  <a:pt x="325" y="17"/>
                </a:lnTo>
                <a:lnTo>
                  <a:pt x="325" y="11"/>
                </a:lnTo>
                <a:lnTo>
                  <a:pt x="334" y="14"/>
                </a:lnTo>
                <a:lnTo>
                  <a:pt x="337" y="11"/>
                </a:lnTo>
                <a:lnTo>
                  <a:pt x="373" y="17"/>
                </a:lnTo>
                <a:lnTo>
                  <a:pt x="409" y="20"/>
                </a:lnTo>
                <a:lnTo>
                  <a:pt x="409" y="23"/>
                </a:lnTo>
                <a:lnTo>
                  <a:pt x="427" y="23"/>
                </a:lnTo>
                <a:lnTo>
                  <a:pt x="448" y="47"/>
                </a:lnTo>
                <a:lnTo>
                  <a:pt x="454" y="47"/>
                </a:lnTo>
                <a:lnTo>
                  <a:pt x="458" y="68"/>
                </a:lnTo>
                <a:lnTo>
                  <a:pt x="470" y="68"/>
                </a:lnTo>
                <a:lnTo>
                  <a:pt x="476" y="77"/>
                </a:lnTo>
                <a:lnTo>
                  <a:pt x="488" y="80"/>
                </a:lnTo>
                <a:lnTo>
                  <a:pt x="497" y="95"/>
                </a:lnTo>
                <a:lnTo>
                  <a:pt x="533" y="121"/>
                </a:lnTo>
                <a:lnTo>
                  <a:pt x="536" y="133"/>
                </a:lnTo>
                <a:lnTo>
                  <a:pt x="554" y="151"/>
                </a:lnTo>
                <a:lnTo>
                  <a:pt x="563" y="187"/>
                </a:lnTo>
                <a:lnTo>
                  <a:pt x="608" y="258"/>
                </a:lnTo>
                <a:lnTo>
                  <a:pt x="605" y="264"/>
                </a:lnTo>
                <a:lnTo>
                  <a:pt x="620" y="308"/>
                </a:lnTo>
                <a:lnTo>
                  <a:pt x="629" y="314"/>
                </a:lnTo>
                <a:lnTo>
                  <a:pt x="665" y="353"/>
                </a:lnTo>
                <a:lnTo>
                  <a:pt x="687" y="383"/>
                </a:lnTo>
              </a:path>
            </a:pathLst>
          </a:custGeom>
          <a:solidFill>
            <a:srgbClr val="548235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3" name="Freeform 142">
            <a:hlinkClick r:id="" action="ppaction://noaction"/>
            <a:extLst>
              <a:ext uri="{FF2B5EF4-FFF2-40B4-BE49-F238E27FC236}">
                <a16:creationId xmlns:a16="http://schemas.microsoft.com/office/drawing/2014/main" id="{24AD1F8D-AF9C-D2E7-3B61-4E3720C40245}"/>
              </a:ext>
            </a:extLst>
          </p:cNvPr>
          <p:cNvSpPr>
            <a:spLocks/>
          </p:cNvSpPr>
          <p:nvPr/>
        </p:nvSpPr>
        <p:spPr bwMode="auto">
          <a:xfrm>
            <a:off x="3644452" y="2974974"/>
            <a:ext cx="640444" cy="1117165"/>
          </a:xfrm>
          <a:custGeom>
            <a:avLst/>
            <a:gdLst/>
            <a:ahLst/>
            <a:cxnLst>
              <a:cxn ang="0">
                <a:pos x="51" y="228"/>
              </a:cxn>
              <a:cxn ang="0">
                <a:pos x="87" y="225"/>
              </a:cxn>
              <a:cxn ang="0">
                <a:pos x="108" y="145"/>
              </a:cxn>
              <a:cxn ang="0">
                <a:pos x="78" y="130"/>
              </a:cxn>
              <a:cxn ang="0">
                <a:pos x="60" y="145"/>
              </a:cxn>
              <a:cxn ang="0">
                <a:pos x="81" y="92"/>
              </a:cxn>
              <a:cxn ang="0">
                <a:pos x="138" y="53"/>
              </a:cxn>
              <a:cxn ang="0">
                <a:pos x="202" y="29"/>
              </a:cxn>
              <a:cxn ang="0">
                <a:pos x="220" y="50"/>
              </a:cxn>
              <a:cxn ang="0">
                <a:pos x="253" y="127"/>
              </a:cxn>
              <a:cxn ang="0">
                <a:pos x="256" y="148"/>
              </a:cxn>
              <a:cxn ang="0">
                <a:pos x="265" y="178"/>
              </a:cxn>
              <a:cxn ang="0">
                <a:pos x="262" y="214"/>
              </a:cxn>
              <a:cxn ang="0">
                <a:pos x="298" y="240"/>
              </a:cxn>
              <a:cxn ang="0">
                <a:pos x="313" y="282"/>
              </a:cxn>
              <a:cxn ang="0">
                <a:pos x="341" y="309"/>
              </a:cxn>
              <a:cxn ang="0">
                <a:pos x="386" y="344"/>
              </a:cxn>
              <a:cxn ang="0">
                <a:pos x="407" y="335"/>
              </a:cxn>
              <a:cxn ang="0">
                <a:pos x="440" y="353"/>
              </a:cxn>
              <a:cxn ang="0">
                <a:pos x="474" y="440"/>
              </a:cxn>
              <a:cxn ang="0">
                <a:pos x="383" y="520"/>
              </a:cxn>
              <a:cxn ang="0">
                <a:pos x="356" y="523"/>
              </a:cxn>
              <a:cxn ang="0">
                <a:pos x="347" y="552"/>
              </a:cxn>
              <a:cxn ang="0">
                <a:pos x="344" y="573"/>
              </a:cxn>
              <a:cxn ang="0">
                <a:pos x="301" y="588"/>
              </a:cxn>
              <a:cxn ang="0">
                <a:pos x="283" y="606"/>
              </a:cxn>
              <a:cxn ang="0">
                <a:pos x="256" y="615"/>
              </a:cxn>
              <a:cxn ang="0">
                <a:pos x="274" y="642"/>
              </a:cxn>
              <a:cxn ang="0">
                <a:pos x="268" y="701"/>
              </a:cxn>
              <a:cxn ang="0">
                <a:pos x="289" y="728"/>
              </a:cxn>
              <a:cxn ang="0">
                <a:pos x="298" y="740"/>
              </a:cxn>
              <a:cxn ang="0">
                <a:pos x="262" y="775"/>
              </a:cxn>
              <a:cxn ang="0">
                <a:pos x="235" y="770"/>
              </a:cxn>
              <a:cxn ang="0">
                <a:pos x="217" y="796"/>
              </a:cxn>
              <a:cxn ang="0">
                <a:pos x="193" y="841"/>
              </a:cxn>
              <a:cxn ang="0">
                <a:pos x="190" y="865"/>
              </a:cxn>
              <a:cxn ang="0">
                <a:pos x="150" y="880"/>
              </a:cxn>
              <a:cxn ang="0">
                <a:pos x="114" y="761"/>
              </a:cxn>
              <a:cxn ang="0">
                <a:pos x="93" y="695"/>
              </a:cxn>
              <a:cxn ang="0">
                <a:pos x="72" y="630"/>
              </a:cxn>
              <a:cxn ang="0">
                <a:pos x="69" y="597"/>
              </a:cxn>
              <a:cxn ang="0">
                <a:pos x="63" y="561"/>
              </a:cxn>
              <a:cxn ang="0">
                <a:pos x="60" y="532"/>
              </a:cxn>
              <a:cxn ang="0">
                <a:pos x="93" y="484"/>
              </a:cxn>
              <a:cxn ang="0">
                <a:pos x="144" y="493"/>
              </a:cxn>
              <a:cxn ang="0">
                <a:pos x="153" y="469"/>
              </a:cxn>
              <a:cxn ang="0">
                <a:pos x="99" y="448"/>
              </a:cxn>
              <a:cxn ang="0">
                <a:pos x="108" y="431"/>
              </a:cxn>
              <a:cxn ang="0">
                <a:pos x="78" y="413"/>
              </a:cxn>
              <a:cxn ang="0">
                <a:pos x="48" y="383"/>
              </a:cxn>
              <a:cxn ang="0">
                <a:pos x="39" y="321"/>
              </a:cxn>
              <a:cxn ang="0">
                <a:pos x="0" y="273"/>
              </a:cxn>
            </a:cxnLst>
            <a:rect l="0" t="0" r="r" b="b"/>
            <a:pathLst>
              <a:path w="475" h="881">
                <a:moveTo>
                  <a:pt x="0" y="273"/>
                </a:moveTo>
                <a:lnTo>
                  <a:pt x="12" y="264"/>
                </a:lnTo>
                <a:lnTo>
                  <a:pt x="39" y="234"/>
                </a:lnTo>
                <a:lnTo>
                  <a:pt x="51" y="228"/>
                </a:lnTo>
                <a:lnTo>
                  <a:pt x="60" y="222"/>
                </a:lnTo>
                <a:lnTo>
                  <a:pt x="63" y="217"/>
                </a:lnTo>
                <a:lnTo>
                  <a:pt x="72" y="214"/>
                </a:lnTo>
                <a:lnTo>
                  <a:pt x="87" y="225"/>
                </a:lnTo>
                <a:lnTo>
                  <a:pt x="93" y="220"/>
                </a:lnTo>
                <a:lnTo>
                  <a:pt x="102" y="199"/>
                </a:lnTo>
                <a:lnTo>
                  <a:pt x="111" y="193"/>
                </a:lnTo>
                <a:lnTo>
                  <a:pt x="108" y="145"/>
                </a:lnTo>
                <a:lnTo>
                  <a:pt x="102" y="136"/>
                </a:lnTo>
                <a:lnTo>
                  <a:pt x="93" y="139"/>
                </a:lnTo>
                <a:lnTo>
                  <a:pt x="78" y="130"/>
                </a:lnTo>
                <a:lnTo>
                  <a:pt x="78" y="130"/>
                </a:lnTo>
                <a:lnTo>
                  <a:pt x="78" y="142"/>
                </a:lnTo>
                <a:lnTo>
                  <a:pt x="72" y="148"/>
                </a:lnTo>
                <a:lnTo>
                  <a:pt x="66" y="145"/>
                </a:lnTo>
                <a:lnTo>
                  <a:pt x="60" y="145"/>
                </a:lnTo>
                <a:lnTo>
                  <a:pt x="54" y="118"/>
                </a:lnTo>
                <a:lnTo>
                  <a:pt x="57" y="112"/>
                </a:lnTo>
                <a:lnTo>
                  <a:pt x="72" y="104"/>
                </a:lnTo>
                <a:lnTo>
                  <a:pt x="81" y="92"/>
                </a:lnTo>
                <a:lnTo>
                  <a:pt x="87" y="86"/>
                </a:lnTo>
                <a:lnTo>
                  <a:pt x="108" y="83"/>
                </a:lnTo>
                <a:lnTo>
                  <a:pt x="135" y="74"/>
                </a:lnTo>
                <a:lnTo>
                  <a:pt x="138" y="53"/>
                </a:lnTo>
                <a:lnTo>
                  <a:pt x="147" y="17"/>
                </a:lnTo>
                <a:lnTo>
                  <a:pt x="175" y="5"/>
                </a:lnTo>
                <a:lnTo>
                  <a:pt x="187" y="17"/>
                </a:lnTo>
                <a:lnTo>
                  <a:pt x="202" y="29"/>
                </a:lnTo>
                <a:lnTo>
                  <a:pt x="211" y="14"/>
                </a:lnTo>
                <a:lnTo>
                  <a:pt x="226" y="0"/>
                </a:lnTo>
                <a:lnTo>
                  <a:pt x="244" y="20"/>
                </a:lnTo>
                <a:lnTo>
                  <a:pt x="220" y="50"/>
                </a:lnTo>
                <a:lnTo>
                  <a:pt x="226" y="65"/>
                </a:lnTo>
                <a:lnTo>
                  <a:pt x="241" y="74"/>
                </a:lnTo>
                <a:lnTo>
                  <a:pt x="244" y="104"/>
                </a:lnTo>
                <a:lnTo>
                  <a:pt x="253" y="127"/>
                </a:lnTo>
                <a:lnTo>
                  <a:pt x="256" y="130"/>
                </a:lnTo>
                <a:lnTo>
                  <a:pt x="256" y="136"/>
                </a:lnTo>
                <a:lnTo>
                  <a:pt x="259" y="136"/>
                </a:lnTo>
                <a:lnTo>
                  <a:pt x="256" y="148"/>
                </a:lnTo>
                <a:lnTo>
                  <a:pt x="247" y="157"/>
                </a:lnTo>
                <a:lnTo>
                  <a:pt x="247" y="166"/>
                </a:lnTo>
                <a:lnTo>
                  <a:pt x="265" y="175"/>
                </a:lnTo>
                <a:lnTo>
                  <a:pt x="265" y="178"/>
                </a:lnTo>
                <a:lnTo>
                  <a:pt x="271" y="181"/>
                </a:lnTo>
                <a:lnTo>
                  <a:pt x="271" y="184"/>
                </a:lnTo>
                <a:lnTo>
                  <a:pt x="262" y="193"/>
                </a:lnTo>
                <a:lnTo>
                  <a:pt x="262" y="214"/>
                </a:lnTo>
                <a:lnTo>
                  <a:pt x="265" y="217"/>
                </a:lnTo>
                <a:lnTo>
                  <a:pt x="274" y="217"/>
                </a:lnTo>
                <a:lnTo>
                  <a:pt x="301" y="225"/>
                </a:lnTo>
                <a:lnTo>
                  <a:pt x="298" y="240"/>
                </a:lnTo>
                <a:lnTo>
                  <a:pt x="307" y="246"/>
                </a:lnTo>
                <a:lnTo>
                  <a:pt x="304" y="267"/>
                </a:lnTo>
                <a:lnTo>
                  <a:pt x="307" y="282"/>
                </a:lnTo>
                <a:lnTo>
                  <a:pt x="313" y="282"/>
                </a:lnTo>
                <a:lnTo>
                  <a:pt x="320" y="288"/>
                </a:lnTo>
                <a:lnTo>
                  <a:pt x="323" y="291"/>
                </a:lnTo>
                <a:lnTo>
                  <a:pt x="338" y="303"/>
                </a:lnTo>
                <a:lnTo>
                  <a:pt x="341" y="309"/>
                </a:lnTo>
                <a:lnTo>
                  <a:pt x="347" y="330"/>
                </a:lnTo>
                <a:lnTo>
                  <a:pt x="362" y="330"/>
                </a:lnTo>
                <a:lnTo>
                  <a:pt x="377" y="330"/>
                </a:lnTo>
                <a:lnTo>
                  <a:pt x="386" y="344"/>
                </a:lnTo>
                <a:lnTo>
                  <a:pt x="392" y="347"/>
                </a:lnTo>
                <a:lnTo>
                  <a:pt x="395" y="341"/>
                </a:lnTo>
                <a:lnTo>
                  <a:pt x="401" y="338"/>
                </a:lnTo>
                <a:lnTo>
                  <a:pt x="407" y="335"/>
                </a:lnTo>
                <a:lnTo>
                  <a:pt x="413" y="335"/>
                </a:lnTo>
                <a:lnTo>
                  <a:pt x="428" y="335"/>
                </a:lnTo>
                <a:lnTo>
                  <a:pt x="440" y="341"/>
                </a:lnTo>
                <a:lnTo>
                  <a:pt x="440" y="353"/>
                </a:lnTo>
                <a:lnTo>
                  <a:pt x="443" y="413"/>
                </a:lnTo>
                <a:lnTo>
                  <a:pt x="446" y="422"/>
                </a:lnTo>
                <a:lnTo>
                  <a:pt x="446" y="440"/>
                </a:lnTo>
                <a:lnTo>
                  <a:pt x="474" y="440"/>
                </a:lnTo>
                <a:lnTo>
                  <a:pt x="470" y="451"/>
                </a:lnTo>
                <a:lnTo>
                  <a:pt x="431" y="484"/>
                </a:lnTo>
                <a:lnTo>
                  <a:pt x="386" y="520"/>
                </a:lnTo>
                <a:lnTo>
                  <a:pt x="383" y="520"/>
                </a:lnTo>
                <a:lnTo>
                  <a:pt x="374" y="526"/>
                </a:lnTo>
                <a:lnTo>
                  <a:pt x="368" y="523"/>
                </a:lnTo>
                <a:lnTo>
                  <a:pt x="359" y="523"/>
                </a:lnTo>
                <a:lnTo>
                  <a:pt x="356" y="523"/>
                </a:lnTo>
                <a:lnTo>
                  <a:pt x="353" y="532"/>
                </a:lnTo>
                <a:lnTo>
                  <a:pt x="344" y="538"/>
                </a:lnTo>
                <a:lnTo>
                  <a:pt x="344" y="547"/>
                </a:lnTo>
                <a:lnTo>
                  <a:pt x="347" y="552"/>
                </a:lnTo>
                <a:lnTo>
                  <a:pt x="344" y="558"/>
                </a:lnTo>
                <a:lnTo>
                  <a:pt x="344" y="567"/>
                </a:lnTo>
                <a:lnTo>
                  <a:pt x="347" y="570"/>
                </a:lnTo>
                <a:lnTo>
                  <a:pt x="344" y="573"/>
                </a:lnTo>
                <a:lnTo>
                  <a:pt x="332" y="573"/>
                </a:lnTo>
                <a:lnTo>
                  <a:pt x="320" y="576"/>
                </a:lnTo>
                <a:lnTo>
                  <a:pt x="313" y="582"/>
                </a:lnTo>
                <a:lnTo>
                  <a:pt x="301" y="588"/>
                </a:lnTo>
                <a:lnTo>
                  <a:pt x="292" y="591"/>
                </a:lnTo>
                <a:lnTo>
                  <a:pt x="292" y="594"/>
                </a:lnTo>
                <a:lnTo>
                  <a:pt x="289" y="603"/>
                </a:lnTo>
                <a:lnTo>
                  <a:pt x="283" y="606"/>
                </a:lnTo>
                <a:lnTo>
                  <a:pt x="280" y="609"/>
                </a:lnTo>
                <a:lnTo>
                  <a:pt x="277" y="606"/>
                </a:lnTo>
                <a:lnTo>
                  <a:pt x="271" y="606"/>
                </a:lnTo>
                <a:lnTo>
                  <a:pt x="256" y="615"/>
                </a:lnTo>
                <a:lnTo>
                  <a:pt x="253" y="624"/>
                </a:lnTo>
                <a:lnTo>
                  <a:pt x="256" y="624"/>
                </a:lnTo>
                <a:lnTo>
                  <a:pt x="271" y="630"/>
                </a:lnTo>
                <a:lnTo>
                  <a:pt x="274" y="642"/>
                </a:lnTo>
                <a:lnTo>
                  <a:pt x="280" y="657"/>
                </a:lnTo>
                <a:lnTo>
                  <a:pt x="274" y="665"/>
                </a:lnTo>
                <a:lnTo>
                  <a:pt x="268" y="680"/>
                </a:lnTo>
                <a:lnTo>
                  <a:pt x="268" y="701"/>
                </a:lnTo>
                <a:lnTo>
                  <a:pt x="271" y="713"/>
                </a:lnTo>
                <a:lnTo>
                  <a:pt x="274" y="716"/>
                </a:lnTo>
                <a:lnTo>
                  <a:pt x="280" y="719"/>
                </a:lnTo>
                <a:lnTo>
                  <a:pt x="289" y="728"/>
                </a:lnTo>
                <a:lnTo>
                  <a:pt x="295" y="734"/>
                </a:lnTo>
                <a:lnTo>
                  <a:pt x="298" y="734"/>
                </a:lnTo>
                <a:lnTo>
                  <a:pt x="301" y="737"/>
                </a:lnTo>
                <a:lnTo>
                  <a:pt x="298" y="740"/>
                </a:lnTo>
                <a:lnTo>
                  <a:pt x="292" y="761"/>
                </a:lnTo>
                <a:lnTo>
                  <a:pt x="274" y="764"/>
                </a:lnTo>
                <a:lnTo>
                  <a:pt x="268" y="772"/>
                </a:lnTo>
                <a:lnTo>
                  <a:pt x="262" y="775"/>
                </a:lnTo>
                <a:lnTo>
                  <a:pt x="250" y="770"/>
                </a:lnTo>
                <a:lnTo>
                  <a:pt x="244" y="770"/>
                </a:lnTo>
                <a:lnTo>
                  <a:pt x="241" y="770"/>
                </a:lnTo>
                <a:lnTo>
                  <a:pt x="235" y="770"/>
                </a:lnTo>
                <a:lnTo>
                  <a:pt x="232" y="770"/>
                </a:lnTo>
                <a:lnTo>
                  <a:pt x="226" y="772"/>
                </a:lnTo>
                <a:lnTo>
                  <a:pt x="226" y="775"/>
                </a:lnTo>
                <a:lnTo>
                  <a:pt x="217" y="796"/>
                </a:lnTo>
                <a:lnTo>
                  <a:pt x="217" y="841"/>
                </a:lnTo>
                <a:lnTo>
                  <a:pt x="211" y="847"/>
                </a:lnTo>
                <a:lnTo>
                  <a:pt x="208" y="847"/>
                </a:lnTo>
                <a:lnTo>
                  <a:pt x="193" y="841"/>
                </a:lnTo>
                <a:lnTo>
                  <a:pt x="187" y="844"/>
                </a:lnTo>
                <a:lnTo>
                  <a:pt x="184" y="850"/>
                </a:lnTo>
                <a:lnTo>
                  <a:pt x="187" y="853"/>
                </a:lnTo>
                <a:lnTo>
                  <a:pt x="190" y="865"/>
                </a:lnTo>
                <a:lnTo>
                  <a:pt x="181" y="874"/>
                </a:lnTo>
                <a:lnTo>
                  <a:pt x="181" y="871"/>
                </a:lnTo>
                <a:lnTo>
                  <a:pt x="150" y="868"/>
                </a:lnTo>
                <a:lnTo>
                  <a:pt x="150" y="880"/>
                </a:lnTo>
                <a:lnTo>
                  <a:pt x="120" y="877"/>
                </a:lnTo>
                <a:lnTo>
                  <a:pt x="117" y="868"/>
                </a:lnTo>
                <a:lnTo>
                  <a:pt x="117" y="775"/>
                </a:lnTo>
                <a:lnTo>
                  <a:pt x="114" y="761"/>
                </a:lnTo>
                <a:lnTo>
                  <a:pt x="108" y="743"/>
                </a:lnTo>
                <a:lnTo>
                  <a:pt x="96" y="731"/>
                </a:lnTo>
                <a:lnTo>
                  <a:pt x="93" y="722"/>
                </a:lnTo>
                <a:lnTo>
                  <a:pt x="93" y="695"/>
                </a:lnTo>
                <a:lnTo>
                  <a:pt x="93" y="683"/>
                </a:lnTo>
                <a:lnTo>
                  <a:pt x="93" y="665"/>
                </a:lnTo>
                <a:lnTo>
                  <a:pt x="90" y="660"/>
                </a:lnTo>
                <a:lnTo>
                  <a:pt x="72" y="630"/>
                </a:lnTo>
                <a:lnTo>
                  <a:pt x="63" y="621"/>
                </a:lnTo>
                <a:lnTo>
                  <a:pt x="69" y="615"/>
                </a:lnTo>
                <a:lnTo>
                  <a:pt x="72" y="603"/>
                </a:lnTo>
                <a:lnTo>
                  <a:pt x="69" y="597"/>
                </a:lnTo>
                <a:lnTo>
                  <a:pt x="69" y="591"/>
                </a:lnTo>
                <a:lnTo>
                  <a:pt x="69" y="585"/>
                </a:lnTo>
                <a:lnTo>
                  <a:pt x="63" y="567"/>
                </a:lnTo>
                <a:lnTo>
                  <a:pt x="63" y="561"/>
                </a:lnTo>
                <a:lnTo>
                  <a:pt x="69" y="555"/>
                </a:lnTo>
                <a:lnTo>
                  <a:pt x="72" y="550"/>
                </a:lnTo>
                <a:lnTo>
                  <a:pt x="72" y="538"/>
                </a:lnTo>
                <a:lnTo>
                  <a:pt x="60" y="532"/>
                </a:lnTo>
                <a:lnTo>
                  <a:pt x="60" y="517"/>
                </a:lnTo>
                <a:lnTo>
                  <a:pt x="63" y="505"/>
                </a:lnTo>
                <a:lnTo>
                  <a:pt x="72" y="496"/>
                </a:lnTo>
                <a:lnTo>
                  <a:pt x="93" y="484"/>
                </a:lnTo>
                <a:lnTo>
                  <a:pt x="108" y="493"/>
                </a:lnTo>
                <a:lnTo>
                  <a:pt x="135" y="496"/>
                </a:lnTo>
                <a:lnTo>
                  <a:pt x="135" y="493"/>
                </a:lnTo>
                <a:lnTo>
                  <a:pt x="144" y="493"/>
                </a:lnTo>
                <a:lnTo>
                  <a:pt x="156" y="493"/>
                </a:lnTo>
                <a:lnTo>
                  <a:pt x="166" y="484"/>
                </a:lnTo>
                <a:lnTo>
                  <a:pt x="166" y="478"/>
                </a:lnTo>
                <a:lnTo>
                  <a:pt x="153" y="469"/>
                </a:lnTo>
                <a:lnTo>
                  <a:pt x="147" y="472"/>
                </a:lnTo>
                <a:lnTo>
                  <a:pt x="123" y="466"/>
                </a:lnTo>
                <a:lnTo>
                  <a:pt x="126" y="457"/>
                </a:lnTo>
                <a:lnTo>
                  <a:pt x="99" y="448"/>
                </a:lnTo>
                <a:lnTo>
                  <a:pt x="93" y="442"/>
                </a:lnTo>
                <a:lnTo>
                  <a:pt x="99" y="434"/>
                </a:lnTo>
                <a:lnTo>
                  <a:pt x="111" y="437"/>
                </a:lnTo>
                <a:lnTo>
                  <a:pt x="108" y="431"/>
                </a:lnTo>
                <a:lnTo>
                  <a:pt x="102" y="422"/>
                </a:lnTo>
                <a:lnTo>
                  <a:pt x="96" y="422"/>
                </a:lnTo>
                <a:lnTo>
                  <a:pt x="93" y="422"/>
                </a:lnTo>
                <a:lnTo>
                  <a:pt x="78" y="413"/>
                </a:lnTo>
                <a:lnTo>
                  <a:pt x="60" y="395"/>
                </a:lnTo>
                <a:lnTo>
                  <a:pt x="60" y="392"/>
                </a:lnTo>
                <a:lnTo>
                  <a:pt x="51" y="386"/>
                </a:lnTo>
                <a:lnTo>
                  <a:pt x="48" y="383"/>
                </a:lnTo>
                <a:lnTo>
                  <a:pt x="57" y="356"/>
                </a:lnTo>
                <a:lnTo>
                  <a:pt x="45" y="350"/>
                </a:lnTo>
                <a:lnTo>
                  <a:pt x="48" y="341"/>
                </a:lnTo>
                <a:lnTo>
                  <a:pt x="39" y="321"/>
                </a:lnTo>
                <a:lnTo>
                  <a:pt x="18" y="315"/>
                </a:lnTo>
                <a:lnTo>
                  <a:pt x="15" y="303"/>
                </a:lnTo>
                <a:lnTo>
                  <a:pt x="6" y="291"/>
                </a:lnTo>
                <a:lnTo>
                  <a:pt x="0" y="273"/>
                </a:lnTo>
              </a:path>
            </a:pathLst>
          </a:custGeom>
          <a:solidFill>
            <a:srgbClr val="15B05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4" name="Freeform 144">
            <a:hlinkClick r:id="" action="ppaction://noaction"/>
            <a:extLst>
              <a:ext uri="{FF2B5EF4-FFF2-40B4-BE49-F238E27FC236}">
                <a16:creationId xmlns:a16="http://schemas.microsoft.com/office/drawing/2014/main" id="{C4D72435-8D40-6A0D-3C57-6C0BD8F9218A}"/>
              </a:ext>
            </a:extLst>
          </p:cNvPr>
          <p:cNvSpPr>
            <a:spLocks/>
          </p:cNvSpPr>
          <p:nvPr/>
        </p:nvSpPr>
        <p:spPr bwMode="auto">
          <a:xfrm>
            <a:off x="3889493" y="3000714"/>
            <a:ext cx="689175" cy="1328243"/>
          </a:xfrm>
          <a:custGeom>
            <a:avLst/>
            <a:gdLst/>
            <a:ahLst/>
            <a:cxnLst>
              <a:cxn ang="0">
                <a:pos x="503" y="381"/>
              </a:cxn>
              <a:cxn ang="0">
                <a:pos x="455" y="494"/>
              </a:cxn>
              <a:cxn ang="0">
                <a:pos x="431" y="538"/>
              </a:cxn>
              <a:cxn ang="0">
                <a:pos x="416" y="595"/>
              </a:cxn>
              <a:cxn ang="0">
                <a:pos x="419" y="628"/>
              </a:cxn>
              <a:cxn ang="0">
                <a:pos x="413" y="717"/>
              </a:cxn>
              <a:cxn ang="0">
                <a:pos x="428" y="860"/>
              </a:cxn>
              <a:cxn ang="0">
                <a:pos x="431" y="878"/>
              </a:cxn>
              <a:cxn ang="0">
                <a:pos x="434" y="896"/>
              </a:cxn>
              <a:cxn ang="0">
                <a:pos x="431" y="925"/>
              </a:cxn>
              <a:cxn ang="0">
                <a:pos x="425" y="949"/>
              </a:cxn>
              <a:cxn ang="0">
                <a:pos x="413" y="958"/>
              </a:cxn>
              <a:cxn ang="0">
                <a:pos x="407" y="988"/>
              </a:cxn>
              <a:cxn ang="0">
                <a:pos x="422" y="994"/>
              </a:cxn>
              <a:cxn ang="0">
                <a:pos x="428" y="1033"/>
              </a:cxn>
              <a:cxn ang="0">
                <a:pos x="416" y="1042"/>
              </a:cxn>
              <a:cxn ang="0">
                <a:pos x="383" y="1009"/>
              </a:cxn>
              <a:cxn ang="0">
                <a:pos x="368" y="1003"/>
              </a:cxn>
              <a:cxn ang="0">
                <a:pos x="347" y="1012"/>
              </a:cxn>
              <a:cxn ang="0">
                <a:pos x="328" y="1012"/>
              </a:cxn>
              <a:cxn ang="0">
                <a:pos x="313" y="1012"/>
              </a:cxn>
              <a:cxn ang="0">
                <a:pos x="199" y="1012"/>
              </a:cxn>
              <a:cxn ang="0">
                <a:pos x="156" y="1009"/>
              </a:cxn>
              <a:cxn ang="0">
                <a:pos x="120" y="955"/>
              </a:cxn>
              <a:cxn ang="0">
                <a:pos x="111" y="970"/>
              </a:cxn>
              <a:cxn ang="0">
                <a:pos x="18" y="931"/>
              </a:cxn>
              <a:cxn ang="0">
                <a:pos x="36" y="887"/>
              </a:cxn>
              <a:cxn ang="0">
                <a:pos x="9" y="866"/>
              </a:cxn>
              <a:cxn ang="0">
                <a:pos x="9" y="845"/>
              </a:cxn>
              <a:cxn ang="0">
                <a:pos x="12" y="821"/>
              </a:cxn>
              <a:cxn ang="0">
                <a:pos x="36" y="777"/>
              </a:cxn>
              <a:cxn ang="0">
                <a:pos x="54" y="750"/>
              </a:cxn>
              <a:cxn ang="0">
                <a:pos x="81" y="756"/>
              </a:cxn>
              <a:cxn ang="0">
                <a:pos x="117" y="720"/>
              </a:cxn>
              <a:cxn ang="0">
                <a:pos x="108" y="708"/>
              </a:cxn>
              <a:cxn ang="0">
                <a:pos x="87" y="681"/>
              </a:cxn>
              <a:cxn ang="0">
                <a:pos x="93" y="622"/>
              </a:cxn>
              <a:cxn ang="0">
                <a:pos x="75" y="595"/>
              </a:cxn>
              <a:cxn ang="0">
                <a:pos x="102" y="586"/>
              </a:cxn>
              <a:cxn ang="0">
                <a:pos x="120" y="568"/>
              </a:cxn>
              <a:cxn ang="0">
                <a:pos x="162" y="553"/>
              </a:cxn>
              <a:cxn ang="0">
                <a:pos x="165" y="532"/>
              </a:cxn>
              <a:cxn ang="0">
                <a:pos x="175" y="503"/>
              </a:cxn>
              <a:cxn ang="0">
                <a:pos x="202" y="500"/>
              </a:cxn>
              <a:cxn ang="0">
                <a:pos x="292" y="419"/>
              </a:cxn>
              <a:cxn ang="0">
                <a:pos x="259" y="333"/>
              </a:cxn>
              <a:cxn ang="0">
                <a:pos x="226" y="315"/>
              </a:cxn>
              <a:cxn ang="0">
                <a:pos x="205" y="324"/>
              </a:cxn>
              <a:cxn ang="0">
                <a:pos x="159" y="288"/>
              </a:cxn>
              <a:cxn ang="0">
                <a:pos x="132" y="262"/>
              </a:cxn>
              <a:cxn ang="0">
                <a:pos x="117" y="220"/>
              </a:cxn>
              <a:cxn ang="0">
                <a:pos x="81" y="193"/>
              </a:cxn>
              <a:cxn ang="0">
                <a:pos x="84" y="157"/>
              </a:cxn>
              <a:cxn ang="0">
                <a:pos x="75" y="128"/>
              </a:cxn>
              <a:cxn ang="0">
                <a:pos x="72" y="107"/>
              </a:cxn>
              <a:cxn ang="0">
                <a:pos x="39" y="29"/>
              </a:cxn>
              <a:cxn ang="0">
                <a:pos x="108" y="44"/>
              </a:cxn>
              <a:cxn ang="0">
                <a:pos x="165" y="217"/>
              </a:cxn>
              <a:cxn ang="0">
                <a:pos x="247" y="279"/>
              </a:cxn>
              <a:cxn ang="0">
                <a:pos x="322" y="312"/>
              </a:cxn>
              <a:cxn ang="0">
                <a:pos x="476" y="348"/>
              </a:cxn>
            </a:cxnLst>
            <a:rect l="0" t="0" r="r" b="b"/>
            <a:pathLst>
              <a:path w="511" h="1049">
                <a:moveTo>
                  <a:pt x="510" y="321"/>
                </a:moveTo>
                <a:lnTo>
                  <a:pt x="506" y="360"/>
                </a:lnTo>
                <a:lnTo>
                  <a:pt x="503" y="369"/>
                </a:lnTo>
                <a:lnTo>
                  <a:pt x="503" y="381"/>
                </a:lnTo>
                <a:lnTo>
                  <a:pt x="494" y="416"/>
                </a:lnTo>
                <a:lnTo>
                  <a:pt x="488" y="428"/>
                </a:lnTo>
                <a:lnTo>
                  <a:pt x="473" y="455"/>
                </a:lnTo>
                <a:lnTo>
                  <a:pt x="455" y="494"/>
                </a:lnTo>
                <a:lnTo>
                  <a:pt x="443" y="529"/>
                </a:lnTo>
                <a:lnTo>
                  <a:pt x="440" y="526"/>
                </a:lnTo>
                <a:lnTo>
                  <a:pt x="431" y="535"/>
                </a:lnTo>
                <a:lnTo>
                  <a:pt x="431" y="538"/>
                </a:lnTo>
                <a:lnTo>
                  <a:pt x="422" y="556"/>
                </a:lnTo>
                <a:lnTo>
                  <a:pt x="422" y="562"/>
                </a:lnTo>
                <a:lnTo>
                  <a:pt x="422" y="574"/>
                </a:lnTo>
                <a:lnTo>
                  <a:pt x="416" y="595"/>
                </a:lnTo>
                <a:lnTo>
                  <a:pt x="413" y="595"/>
                </a:lnTo>
                <a:lnTo>
                  <a:pt x="401" y="607"/>
                </a:lnTo>
                <a:lnTo>
                  <a:pt x="407" y="625"/>
                </a:lnTo>
                <a:lnTo>
                  <a:pt x="419" y="628"/>
                </a:lnTo>
                <a:lnTo>
                  <a:pt x="422" y="646"/>
                </a:lnTo>
                <a:lnTo>
                  <a:pt x="410" y="702"/>
                </a:lnTo>
                <a:lnTo>
                  <a:pt x="410" y="711"/>
                </a:lnTo>
                <a:lnTo>
                  <a:pt x="413" y="717"/>
                </a:lnTo>
                <a:lnTo>
                  <a:pt x="413" y="723"/>
                </a:lnTo>
                <a:lnTo>
                  <a:pt x="416" y="777"/>
                </a:lnTo>
                <a:lnTo>
                  <a:pt x="413" y="783"/>
                </a:lnTo>
                <a:lnTo>
                  <a:pt x="428" y="860"/>
                </a:lnTo>
                <a:lnTo>
                  <a:pt x="431" y="866"/>
                </a:lnTo>
                <a:lnTo>
                  <a:pt x="431" y="869"/>
                </a:lnTo>
                <a:lnTo>
                  <a:pt x="431" y="875"/>
                </a:lnTo>
                <a:lnTo>
                  <a:pt x="431" y="878"/>
                </a:lnTo>
                <a:lnTo>
                  <a:pt x="434" y="884"/>
                </a:lnTo>
                <a:lnTo>
                  <a:pt x="434" y="890"/>
                </a:lnTo>
                <a:lnTo>
                  <a:pt x="434" y="893"/>
                </a:lnTo>
                <a:lnTo>
                  <a:pt x="434" y="896"/>
                </a:lnTo>
                <a:lnTo>
                  <a:pt x="437" y="919"/>
                </a:lnTo>
                <a:lnTo>
                  <a:pt x="434" y="919"/>
                </a:lnTo>
                <a:lnTo>
                  <a:pt x="431" y="919"/>
                </a:lnTo>
                <a:lnTo>
                  <a:pt x="431" y="925"/>
                </a:lnTo>
                <a:lnTo>
                  <a:pt x="428" y="937"/>
                </a:lnTo>
                <a:lnTo>
                  <a:pt x="431" y="940"/>
                </a:lnTo>
                <a:lnTo>
                  <a:pt x="431" y="946"/>
                </a:lnTo>
                <a:lnTo>
                  <a:pt x="425" y="949"/>
                </a:lnTo>
                <a:lnTo>
                  <a:pt x="422" y="949"/>
                </a:lnTo>
                <a:lnTo>
                  <a:pt x="422" y="952"/>
                </a:lnTo>
                <a:lnTo>
                  <a:pt x="416" y="949"/>
                </a:lnTo>
                <a:lnTo>
                  <a:pt x="413" y="958"/>
                </a:lnTo>
                <a:lnTo>
                  <a:pt x="410" y="967"/>
                </a:lnTo>
                <a:lnTo>
                  <a:pt x="413" y="967"/>
                </a:lnTo>
                <a:lnTo>
                  <a:pt x="410" y="970"/>
                </a:lnTo>
                <a:lnTo>
                  <a:pt x="407" y="988"/>
                </a:lnTo>
                <a:lnTo>
                  <a:pt x="413" y="997"/>
                </a:lnTo>
                <a:lnTo>
                  <a:pt x="416" y="997"/>
                </a:lnTo>
                <a:lnTo>
                  <a:pt x="419" y="994"/>
                </a:lnTo>
                <a:lnTo>
                  <a:pt x="422" y="994"/>
                </a:lnTo>
                <a:lnTo>
                  <a:pt x="422" y="1006"/>
                </a:lnTo>
                <a:lnTo>
                  <a:pt x="425" y="1015"/>
                </a:lnTo>
                <a:lnTo>
                  <a:pt x="425" y="1027"/>
                </a:lnTo>
                <a:lnTo>
                  <a:pt x="428" y="1033"/>
                </a:lnTo>
                <a:lnTo>
                  <a:pt x="431" y="1039"/>
                </a:lnTo>
                <a:lnTo>
                  <a:pt x="434" y="1045"/>
                </a:lnTo>
                <a:lnTo>
                  <a:pt x="425" y="1048"/>
                </a:lnTo>
                <a:lnTo>
                  <a:pt x="416" y="1042"/>
                </a:lnTo>
                <a:lnTo>
                  <a:pt x="401" y="1027"/>
                </a:lnTo>
                <a:lnTo>
                  <a:pt x="395" y="1021"/>
                </a:lnTo>
                <a:lnTo>
                  <a:pt x="389" y="1018"/>
                </a:lnTo>
                <a:lnTo>
                  <a:pt x="383" y="1009"/>
                </a:lnTo>
                <a:lnTo>
                  <a:pt x="380" y="1006"/>
                </a:lnTo>
                <a:lnTo>
                  <a:pt x="374" y="1006"/>
                </a:lnTo>
                <a:lnTo>
                  <a:pt x="371" y="1003"/>
                </a:lnTo>
                <a:lnTo>
                  <a:pt x="368" y="1003"/>
                </a:lnTo>
                <a:lnTo>
                  <a:pt x="362" y="1009"/>
                </a:lnTo>
                <a:lnTo>
                  <a:pt x="359" y="1015"/>
                </a:lnTo>
                <a:lnTo>
                  <a:pt x="350" y="1012"/>
                </a:lnTo>
                <a:lnTo>
                  <a:pt x="347" y="1012"/>
                </a:lnTo>
                <a:lnTo>
                  <a:pt x="337" y="1012"/>
                </a:lnTo>
                <a:lnTo>
                  <a:pt x="331" y="1015"/>
                </a:lnTo>
                <a:lnTo>
                  <a:pt x="331" y="1012"/>
                </a:lnTo>
                <a:lnTo>
                  <a:pt x="328" y="1012"/>
                </a:lnTo>
                <a:lnTo>
                  <a:pt x="328" y="1012"/>
                </a:lnTo>
                <a:lnTo>
                  <a:pt x="319" y="1012"/>
                </a:lnTo>
                <a:lnTo>
                  <a:pt x="313" y="1012"/>
                </a:lnTo>
                <a:lnTo>
                  <a:pt x="313" y="1012"/>
                </a:lnTo>
                <a:lnTo>
                  <a:pt x="247" y="1018"/>
                </a:lnTo>
                <a:lnTo>
                  <a:pt x="250" y="1015"/>
                </a:lnTo>
                <a:lnTo>
                  <a:pt x="223" y="1021"/>
                </a:lnTo>
                <a:lnTo>
                  <a:pt x="199" y="1012"/>
                </a:lnTo>
                <a:lnTo>
                  <a:pt x="187" y="1015"/>
                </a:lnTo>
                <a:lnTo>
                  <a:pt x="175" y="1012"/>
                </a:lnTo>
                <a:lnTo>
                  <a:pt x="165" y="1012"/>
                </a:lnTo>
                <a:lnTo>
                  <a:pt x="156" y="1009"/>
                </a:lnTo>
                <a:lnTo>
                  <a:pt x="150" y="997"/>
                </a:lnTo>
                <a:lnTo>
                  <a:pt x="147" y="985"/>
                </a:lnTo>
                <a:lnTo>
                  <a:pt x="138" y="967"/>
                </a:lnTo>
                <a:lnTo>
                  <a:pt x="120" y="955"/>
                </a:lnTo>
                <a:lnTo>
                  <a:pt x="108" y="955"/>
                </a:lnTo>
                <a:lnTo>
                  <a:pt x="108" y="958"/>
                </a:lnTo>
                <a:lnTo>
                  <a:pt x="111" y="967"/>
                </a:lnTo>
                <a:lnTo>
                  <a:pt x="111" y="970"/>
                </a:lnTo>
                <a:lnTo>
                  <a:pt x="48" y="949"/>
                </a:lnTo>
                <a:lnTo>
                  <a:pt x="24" y="940"/>
                </a:lnTo>
                <a:lnTo>
                  <a:pt x="21" y="937"/>
                </a:lnTo>
                <a:lnTo>
                  <a:pt x="18" y="931"/>
                </a:lnTo>
                <a:lnTo>
                  <a:pt x="21" y="911"/>
                </a:lnTo>
                <a:lnTo>
                  <a:pt x="33" y="908"/>
                </a:lnTo>
                <a:lnTo>
                  <a:pt x="36" y="905"/>
                </a:lnTo>
                <a:lnTo>
                  <a:pt x="36" y="887"/>
                </a:lnTo>
                <a:lnTo>
                  <a:pt x="24" y="875"/>
                </a:lnTo>
                <a:lnTo>
                  <a:pt x="21" y="869"/>
                </a:lnTo>
                <a:lnTo>
                  <a:pt x="21" y="866"/>
                </a:lnTo>
                <a:lnTo>
                  <a:pt x="9" y="866"/>
                </a:lnTo>
                <a:lnTo>
                  <a:pt x="3" y="866"/>
                </a:lnTo>
                <a:lnTo>
                  <a:pt x="3" y="860"/>
                </a:lnTo>
                <a:lnTo>
                  <a:pt x="0" y="854"/>
                </a:lnTo>
                <a:lnTo>
                  <a:pt x="9" y="845"/>
                </a:lnTo>
                <a:lnTo>
                  <a:pt x="6" y="833"/>
                </a:lnTo>
                <a:lnTo>
                  <a:pt x="3" y="830"/>
                </a:lnTo>
                <a:lnTo>
                  <a:pt x="6" y="824"/>
                </a:lnTo>
                <a:lnTo>
                  <a:pt x="12" y="821"/>
                </a:lnTo>
                <a:lnTo>
                  <a:pt x="27" y="827"/>
                </a:lnTo>
                <a:lnTo>
                  <a:pt x="30" y="827"/>
                </a:lnTo>
                <a:lnTo>
                  <a:pt x="36" y="821"/>
                </a:lnTo>
                <a:lnTo>
                  <a:pt x="36" y="777"/>
                </a:lnTo>
                <a:lnTo>
                  <a:pt x="45" y="756"/>
                </a:lnTo>
                <a:lnTo>
                  <a:pt x="45" y="753"/>
                </a:lnTo>
                <a:lnTo>
                  <a:pt x="51" y="750"/>
                </a:lnTo>
                <a:lnTo>
                  <a:pt x="54" y="750"/>
                </a:lnTo>
                <a:lnTo>
                  <a:pt x="60" y="750"/>
                </a:lnTo>
                <a:lnTo>
                  <a:pt x="63" y="750"/>
                </a:lnTo>
                <a:lnTo>
                  <a:pt x="69" y="750"/>
                </a:lnTo>
                <a:lnTo>
                  <a:pt x="81" y="756"/>
                </a:lnTo>
                <a:lnTo>
                  <a:pt x="87" y="753"/>
                </a:lnTo>
                <a:lnTo>
                  <a:pt x="93" y="744"/>
                </a:lnTo>
                <a:lnTo>
                  <a:pt x="111" y="741"/>
                </a:lnTo>
                <a:lnTo>
                  <a:pt x="117" y="720"/>
                </a:lnTo>
                <a:lnTo>
                  <a:pt x="120" y="717"/>
                </a:lnTo>
                <a:lnTo>
                  <a:pt x="117" y="714"/>
                </a:lnTo>
                <a:lnTo>
                  <a:pt x="114" y="714"/>
                </a:lnTo>
                <a:lnTo>
                  <a:pt x="108" y="708"/>
                </a:lnTo>
                <a:lnTo>
                  <a:pt x="99" y="699"/>
                </a:lnTo>
                <a:lnTo>
                  <a:pt x="93" y="696"/>
                </a:lnTo>
                <a:lnTo>
                  <a:pt x="90" y="693"/>
                </a:lnTo>
                <a:lnTo>
                  <a:pt x="87" y="681"/>
                </a:lnTo>
                <a:lnTo>
                  <a:pt x="87" y="660"/>
                </a:lnTo>
                <a:lnTo>
                  <a:pt x="93" y="646"/>
                </a:lnTo>
                <a:lnTo>
                  <a:pt x="99" y="637"/>
                </a:lnTo>
                <a:lnTo>
                  <a:pt x="93" y="622"/>
                </a:lnTo>
                <a:lnTo>
                  <a:pt x="90" y="610"/>
                </a:lnTo>
                <a:lnTo>
                  <a:pt x="75" y="604"/>
                </a:lnTo>
                <a:lnTo>
                  <a:pt x="72" y="604"/>
                </a:lnTo>
                <a:lnTo>
                  <a:pt x="75" y="595"/>
                </a:lnTo>
                <a:lnTo>
                  <a:pt x="90" y="586"/>
                </a:lnTo>
                <a:lnTo>
                  <a:pt x="96" y="586"/>
                </a:lnTo>
                <a:lnTo>
                  <a:pt x="99" y="589"/>
                </a:lnTo>
                <a:lnTo>
                  <a:pt x="102" y="586"/>
                </a:lnTo>
                <a:lnTo>
                  <a:pt x="108" y="583"/>
                </a:lnTo>
                <a:lnTo>
                  <a:pt x="111" y="574"/>
                </a:lnTo>
                <a:lnTo>
                  <a:pt x="111" y="571"/>
                </a:lnTo>
                <a:lnTo>
                  <a:pt x="120" y="568"/>
                </a:lnTo>
                <a:lnTo>
                  <a:pt x="132" y="562"/>
                </a:lnTo>
                <a:lnTo>
                  <a:pt x="138" y="556"/>
                </a:lnTo>
                <a:lnTo>
                  <a:pt x="150" y="553"/>
                </a:lnTo>
                <a:lnTo>
                  <a:pt x="162" y="553"/>
                </a:lnTo>
                <a:lnTo>
                  <a:pt x="165" y="550"/>
                </a:lnTo>
                <a:lnTo>
                  <a:pt x="162" y="547"/>
                </a:lnTo>
                <a:lnTo>
                  <a:pt x="162" y="538"/>
                </a:lnTo>
                <a:lnTo>
                  <a:pt x="165" y="532"/>
                </a:lnTo>
                <a:lnTo>
                  <a:pt x="162" y="526"/>
                </a:lnTo>
                <a:lnTo>
                  <a:pt x="162" y="518"/>
                </a:lnTo>
                <a:lnTo>
                  <a:pt x="172" y="512"/>
                </a:lnTo>
                <a:lnTo>
                  <a:pt x="175" y="503"/>
                </a:lnTo>
                <a:lnTo>
                  <a:pt x="178" y="503"/>
                </a:lnTo>
                <a:lnTo>
                  <a:pt x="187" y="503"/>
                </a:lnTo>
                <a:lnTo>
                  <a:pt x="193" y="506"/>
                </a:lnTo>
                <a:lnTo>
                  <a:pt x="202" y="500"/>
                </a:lnTo>
                <a:lnTo>
                  <a:pt x="205" y="500"/>
                </a:lnTo>
                <a:lnTo>
                  <a:pt x="250" y="464"/>
                </a:lnTo>
                <a:lnTo>
                  <a:pt x="289" y="431"/>
                </a:lnTo>
                <a:lnTo>
                  <a:pt x="292" y="419"/>
                </a:lnTo>
                <a:lnTo>
                  <a:pt x="265" y="419"/>
                </a:lnTo>
                <a:lnTo>
                  <a:pt x="265" y="401"/>
                </a:lnTo>
                <a:lnTo>
                  <a:pt x="262" y="393"/>
                </a:lnTo>
                <a:lnTo>
                  <a:pt x="259" y="333"/>
                </a:lnTo>
                <a:lnTo>
                  <a:pt x="259" y="321"/>
                </a:lnTo>
                <a:lnTo>
                  <a:pt x="247" y="315"/>
                </a:lnTo>
                <a:lnTo>
                  <a:pt x="232" y="315"/>
                </a:lnTo>
                <a:lnTo>
                  <a:pt x="226" y="315"/>
                </a:lnTo>
                <a:lnTo>
                  <a:pt x="220" y="318"/>
                </a:lnTo>
                <a:lnTo>
                  <a:pt x="214" y="321"/>
                </a:lnTo>
                <a:lnTo>
                  <a:pt x="211" y="327"/>
                </a:lnTo>
                <a:lnTo>
                  <a:pt x="205" y="324"/>
                </a:lnTo>
                <a:lnTo>
                  <a:pt x="196" y="309"/>
                </a:lnTo>
                <a:lnTo>
                  <a:pt x="181" y="309"/>
                </a:lnTo>
                <a:lnTo>
                  <a:pt x="165" y="309"/>
                </a:lnTo>
                <a:lnTo>
                  <a:pt x="159" y="288"/>
                </a:lnTo>
                <a:lnTo>
                  <a:pt x="156" y="282"/>
                </a:lnTo>
                <a:lnTo>
                  <a:pt x="141" y="270"/>
                </a:lnTo>
                <a:lnTo>
                  <a:pt x="138" y="267"/>
                </a:lnTo>
                <a:lnTo>
                  <a:pt x="132" y="262"/>
                </a:lnTo>
                <a:lnTo>
                  <a:pt x="126" y="262"/>
                </a:lnTo>
                <a:lnTo>
                  <a:pt x="123" y="247"/>
                </a:lnTo>
                <a:lnTo>
                  <a:pt x="126" y="226"/>
                </a:lnTo>
                <a:lnTo>
                  <a:pt x="117" y="220"/>
                </a:lnTo>
                <a:lnTo>
                  <a:pt x="120" y="205"/>
                </a:lnTo>
                <a:lnTo>
                  <a:pt x="93" y="196"/>
                </a:lnTo>
                <a:lnTo>
                  <a:pt x="84" y="196"/>
                </a:lnTo>
                <a:lnTo>
                  <a:pt x="81" y="193"/>
                </a:lnTo>
                <a:lnTo>
                  <a:pt x="81" y="172"/>
                </a:lnTo>
                <a:lnTo>
                  <a:pt x="90" y="163"/>
                </a:lnTo>
                <a:lnTo>
                  <a:pt x="90" y="160"/>
                </a:lnTo>
                <a:lnTo>
                  <a:pt x="84" y="157"/>
                </a:lnTo>
                <a:lnTo>
                  <a:pt x="84" y="154"/>
                </a:lnTo>
                <a:lnTo>
                  <a:pt x="66" y="145"/>
                </a:lnTo>
                <a:lnTo>
                  <a:pt x="66" y="136"/>
                </a:lnTo>
                <a:lnTo>
                  <a:pt x="75" y="128"/>
                </a:lnTo>
                <a:lnTo>
                  <a:pt x="78" y="116"/>
                </a:lnTo>
                <a:lnTo>
                  <a:pt x="75" y="116"/>
                </a:lnTo>
                <a:lnTo>
                  <a:pt x="75" y="110"/>
                </a:lnTo>
                <a:lnTo>
                  <a:pt x="72" y="107"/>
                </a:lnTo>
                <a:lnTo>
                  <a:pt x="63" y="83"/>
                </a:lnTo>
                <a:lnTo>
                  <a:pt x="60" y="53"/>
                </a:lnTo>
                <a:lnTo>
                  <a:pt x="45" y="44"/>
                </a:lnTo>
                <a:lnTo>
                  <a:pt x="39" y="29"/>
                </a:lnTo>
                <a:lnTo>
                  <a:pt x="63" y="0"/>
                </a:lnTo>
                <a:lnTo>
                  <a:pt x="66" y="5"/>
                </a:lnTo>
                <a:lnTo>
                  <a:pt x="87" y="17"/>
                </a:lnTo>
                <a:lnTo>
                  <a:pt x="108" y="44"/>
                </a:lnTo>
                <a:lnTo>
                  <a:pt x="117" y="89"/>
                </a:lnTo>
                <a:lnTo>
                  <a:pt x="126" y="136"/>
                </a:lnTo>
                <a:lnTo>
                  <a:pt x="147" y="169"/>
                </a:lnTo>
                <a:lnTo>
                  <a:pt x="165" y="217"/>
                </a:lnTo>
                <a:lnTo>
                  <a:pt x="193" y="253"/>
                </a:lnTo>
                <a:lnTo>
                  <a:pt x="238" y="264"/>
                </a:lnTo>
                <a:lnTo>
                  <a:pt x="235" y="270"/>
                </a:lnTo>
                <a:lnTo>
                  <a:pt x="247" y="279"/>
                </a:lnTo>
                <a:lnTo>
                  <a:pt x="265" y="276"/>
                </a:lnTo>
                <a:lnTo>
                  <a:pt x="310" y="300"/>
                </a:lnTo>
                <a:lnTo>
                  <a:pt x="316" y="300"/>
                </a:lnTo>
                <a:lnTo>
                  <a:pt x="322" y="312"/>
                </a:lnTo>
                <a:lnTo>
                  <a:pt x="389" y="309"/>
                </a:lnTo>
                <a:lnTo>
                  <a:pt x="431" y="324"/>
                </a:lnTo>
                <a:lnTo>
                  <a:pt x="449" y="342"/>
                </a:lnTo>
                <a:lnTo>
                  <a:pt x="476" y="348"/>
                </a:lnTo>
                <a:lnTo>
                  <a:pt x="510" y="321"/>
                </a:lnTo>
              </a:path>
            </a:pathLst>
          </a:custGeom>
          <a:solidFill>
            <a:srgbClr val="92D04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5" name="Freeform 146">
            <a:hlinkClick r:id="" action="ppaction://noaction"/>
            <a:extLst>
              <a:ext uri="{FF2B5EF4-FFF2-40B4-BE49-F238E27FC236}">
                <a16:creationId xmlns:a16="http://schemas.microsoft.com/office/drawing/2014/main" id="{993A2899-4634-1758-1D7B-7E7C48775209}"/>
              </a:ext>
            </a:extLst>
          </p:cNvPr>
          <p:cNvSpPr>
            <a:spLocks/>
          </p:cNvSpPr>
          <p:nvPr/>
        </p:nvSpPr>
        <p:spPr bwMode="auto">
          <a:xfrm>
            <a:off x="4261229" y="5161684"/>
            <a:ext cx="1161153" cy="711742"/>
          </a:xfrm>
          <a:custGeom>
            <a:avLst/>
            <a:gdLst/>
            <a:ahLst/>
            <a:cxnLst>
              <a:cxn ang="0">
                <a:pos x="18" y="397"/>
              </a:cxn>
              <a:cxn ang="0">
                <a:pos x="36" y="368"/>
              </a:cxn>
              <a:cxn ang="0">
                <a:pos x="63" y="338"/>
              </a:cxn>
              <a:cxn ang="0">
                <a:pos x="54" y="302"/>
              </a:cxn>
              <a:cxn ang="0">
                <a:pos x="18" y="207"/>
              </a:cxn>
              <a:cxn ang="0">
                <a:pos x="24" y="136"/>
              </a:cxn>
              <a:cxn ang="0">
                <a:pos x="45" y="148"/>
              </a:cxn>
              <a:cxn ang="0">
                <a:pos x="75" y="124"/>
              </a:cxn>
              <a:cxn ang="0">
                <a:pos x="117" y="136"/>
              </a:cxn>
              <a:cxn ang="0">
                <a:pos x="114" y="103"/>
              </a:cxn>
              <a:cxn ang="0">
                <a:pos x="159" y="71"/>
              </a:cxn>
              <a:cxn ang="0">
                <a:pos x="183" y="115"/>
              </a:cxn>
              <a:cxn ang="0">
                <a:pos x="198" y="109"/>
              </a:cxn>
              <a:cxn ang="0">
                <a:pos x="235" y="92"/>
              </a:cxn>
              <a:cxn ang="0">
                <a:pos x="277" y="89"/>
              </a:cxn>
              <a:cxn ang="0">
                <a:pos x="316" y="59"/>
              </a:cxn>
              <a:cxn ang="0">
                <a:pos x="337" y="38"/>
              </a:cxn>
              <a:cxn ang="0">
                <a:pos x="361" y="5"/>
              </a:cxn>
              <a:cxn ang="0">
                <a:pos x="406" y="29"/>
              </a:cxn>
              <a:cxn ang="0">
                <a:pos x="421" y="65"/>
              </a:cxn>
              <a:cxn ang="0">
                <a:pos x="440" y="92"/>
              </a:cxn>
              <a:cxn ang="0">
                <a:pos x="500" y="112"/>
              </a:cxn>
              <a:cxn ang="0">
                <a:pos x="500" y="207"/>
              </a:cxn>
              <a:cxn ang="0">
                <a:pos x="578" y="189"/>
              </a:cxn>
              <a:cxn ang="0">
                <a:pos x="623" y="192"/>
              </a:cxn>
              <a:cxn ang="0">
                <a:pos x="611" y="201"/>
              </a:cxn>
              <a:cxn ang="0">
                <a:pos x="666" y="252"/>
              </a:cxn>
              <a:cxn ang="0">
                <a:pos x="738" y="270"/>
              </a:cxn>
              <a:cxn ang="0">
                <a:pos x="822" y="439"/>
              </a:cxn>
              <a:cxn ang="0">
                <a:pos x="774" y="454"/>
              </a:cxn>
              <a:cxn ang="0">
                <a:pos x="717" y="442"/>
              </a:cxn>
              <a:cxn ang="0">
                <a:pos x="732" y="421"/>
              </a:cxn>
              <a:cxn ang="0">
                <a:pos x="702" y="430"/>
              </a:cxn>
              <a:cxn ang="0">
                <a:pos x="699" y="421"/>
              </a:cxn>
              <a:cxn ang="0">
                <a:pos x="687" y="406"/>
              </a:cxn>
              <a:cxn ang="0">
                <a:pos x="663" y="427"/>
              </a:cxn>
              <a:cxn ang="0">
                <a:pos x="654" y="442"/>
              </a:cxn>
              <a:cxn ang="0">
                <a:pos x="635" y="451"/>
              </a:cxn>
              <a:cxn ang="0">
                <a:pos x="623" y="457"/>
              </a:cxn>
              <a:cxn ang="0">
                <a:pos x="596" y="474"/>
              </a:cxn>
              <a:cxn ang="0">
                <a:pos x="584" y="492"/>
              </a:cxn>
              <a:cxn ang="0">
                <a:pos x="551" y="501"/>
              </a:cxn>
              <a:cxn ang="0">
                <a:pos x="521" y="510"/>
              </a:cxn>
              <a:cxn ang="0">
                <a:pos x="473" y="537"/>
              </a:cxn>
              <a:cxn ang="0">
                <a:pos x="464" y="543"/>
              </a:cxn>
              <a:cxn ang="0">
                <a:pos x="455" y="546"/>
              </a:cxn>
              <a:cxn ang="0">
                <a:pos x="431" y="555"/>
              </a:cxn>
              <a:cxn ang="0">
                <a:pos x="394" y="555"/>
              </a:cxn>
              <a:cxn ang="0">
                <a:pos x="364" y="555"/>
              </a:cxn>
              <a:cxn ang="0">
                <a:pos x="301" y="537"/>
              </a:cxn>
              <a:cxn ang="0">
                <a:pos x="286" y="525"/>
              </a:cxn>
              <a:cxn ang="0">
                <a:pos x="235" y="510"/>
              </a:cxn>
              <a:cxn ang="0">
                <a:pos x="189" y="507"/>
              </a:cxn>
              <a:cxn ang="0">
                <a:pos x="135" y="492"/>
              </a:cxn>
              <a:cxn ang="0">
                <a:pos x="108" y="474"/>
              </a:cxn>
              <a:cxn ang="0">
                <a:pos x="51" y="454"/>
              </a:cxn>
              <a:cxn ang="0">
                <a:pos x="0" y="427"/>
              </a:cxn>
            </a:cxnLst>
            <a:rect l="0" t="0" r="r" b="b"/>
            <a:pathLst>
              <a:path w="863" h="562">
                <a:moveTo>
                  <a:pt x="0" y="427"/>
                </a:moveTo>
                <a:lnTo>
                  <a:pt x="6" y="424"/>
                </a:lnTo>
                <a:lnTo>
                  <a:pt x="6" y="421"/>
                </a:lnTo>
                <a:lnTo>
                  <a:pt x="6" y="418"/>
                </a:lnTo>
                <a:lnTo>
                  <a:pt x="3" y="406"/>
                </a:lnTo>
                <a:lnTo>
                  <a:pt x="9" y="400"/>
                </a:lnTo>
                <a:lnTo>
                  <a:pt x="18" y="397"/>
                </a:lnTo>
                <a:lnTo>
                  <a:pt x="21" y="397"/>
                </a:lnTo>
                <a:lnTo>
                  <a:pt x="24" y="397"/>
                </a:lnTo>
                <a:lnTo>
                  <a:pt x="30" y="391"/>
                </a:lnTo>
                <a:lnTo>
                  <a:pt x="36" y="388"/>
                </a:lnTo>
                <a:lnTo>
                  <a:pt x="36" y="382"/>
                </a:lnTo>
                <a:lnTo>
                  <a:pt x="30" y="371"/>
                </a:lnTo>
                <a:lnTo>
                  <a:pt x="36" y="368"/>
                </a:lnTo>
                <a:lnTo>
                  <a:pt x="39" y="371"/>
                </a:lnTo>
                <a:lnTo>
                  <a:pt x="42" y="365"/>
                </a:lnTo>
                <a:lnTo>
                  <a:pt x="51" y="365"/>
                </a:lnTo>
                <a:lnTo>
                  <a:pt x="51" y="362"/>
                </a:lnTo>
                <a:lnTo>
                  <a:pt x="54" y="359"/>
                </a:lnTo>
                <a:lnTo>
                  <a:pt x="60" y="353"/>
                </a:lnTo>
                <a:lnTo>
                  <a:pt x="63" y="338"/>
                </a:lnTo>
                <a:lnTo>
                  <a:pt x="63" y="326"/>
                </a:lnTo>
                <a:lnTo>
                  <a:pt x="69" y="323"/>
                </a:lnTo>
                <a:lnTo>
                  <a:pt x="72" y="317"/>
                </a:lnTo>
                <a:lnTo>
                  <a:pt x="72" y="308"/>
                </a:lnTo>
                <a:lnTo>
                  <a:pt x="60" y="302"/>
                </a:lnTo>
                <a:lnTo>
                  <a:pt x="57" y="299"/>
                </a:lnTo>
                <a:lnTo>
                  <a:pt x="54" y="302"/>
                </a:lnTo>
                <a:lnTo>
                  <a:pt x="48" y="296"/>
                </a:lnTo>
                <a:lnTo>
                  <a:pt x="45" y="290"/>
                </a:lnTo>
                <a:lnTo>
                  <a:pt x="42" y="273"/>
                </a:lnTo>
                <a:lnTo>
                  <a:pt x="36" y="270"/>
                </a:lnTo>
                <a:lnTo>
                  <a:pt x="27" y="267"/>
                </a:lnTo>
                <a:lnTo>
                  <a:pt x="21" y="216"/>
                </a:lnTo>
                <a:lnTo>
                  <a:pt x="18" y="207"/>
                </a:lnTo>
                <a:lnTo>
                  <a:pt x="12" y="204"/>
                </a:lnTo>
                <a:lnTo>
                  <a:pt x="9" y="198"/>
                </a:lnTo>
                <a:lnTo>
                  <a:pt x="18" y="163"/>
                </a:lnTo>
                <a:lnTo>
                  <a:pt x="18" y="151"/>
                </a:lnTo>
                <a:lnTo>
                  <a:pt x="18" y="142"/>
                </a:lnTo>
                <a:lnTo>
                  <a:pt x="24" y="142"/>
                </a:lnTo>
                <a:lnTo>
                  <a:pt x="24" y="136"/>
                </a:lnTo>
                <a:lnTo>
                  <a:pt x="30" y="142"/>
                </a:lnTo>
                <a:lnTo>
                  <a:pt x="33" y="139"/>
                </a:lnTo>
                <a:lnTo>
                  <a:pt x="36" y="133"/>
                </a:lnTo>
                <a:lnTo>
                  <a:pt x="42" y="136"/>
                </a:lnTo>
                <a:lnTo>
                  <a:pt x="39" y="139"/>
                </a:lnTo>
                <a:lnTo>
                  <a:pt x="42" y="142"/>
                </a:lnTo>
                <a:lnTo>
                  <a:pt x="45" y="148"/>
                </a:lnTo>
                <a:lnTo>
                  <a:pt x="48" y="145"/>
                </a:lnTo>
                <a:lnTo>
                  <a:pt x="48" y="127"/>
                </a:lnTo>
                <a:lnTo>
                  <a:pt x="54" y="124"/>
                </a:lnTo>
                <a:lnTo>
                  <a:pt x="57" y="124"/>
                </a:lnTo>
                <a:lnTo>
                  <a:pt x="63" y="124"/>
                </a:lnTo>
                <a:lnTo>
                  <a:pt x="72" y="124"/>
                </a:lnTo>
                <a:lnTo>
                  <a:pt x="75" y="124"/>
                </a:lnTo>
                <a:lnTo>
                  <a:pt x="81" y="127"/>
                </a:lnTo>
                <a:lnTo>
                  <a:pt x="90" y="130"/>
                </a:lnTo>
                <a:lnTo>
                  <a:pt x="99" y="130"/>
                </a:lnTo>
                <a:lnTo>
                  <a:pt x="102" y="133"/>
                </a:lnTo>
                <a:lnTo>
                  <a:pt x="108" y="139"/>
                </a:lnTo>
                <a:lnTo>
                  <a:pt x="111" y="136"/>
                </a:lnTo>
                <a:lnTo>
                  <a:pt x="117" y="136"/>
                </a:lnTo>
                <a:lnTo>
                  <a:pt x="126" y="127"/>
                </a:lnTo>
                <a:lnTo>
                  <a:pt x="129" y="124"/>
                </a:lnTo>
                <a:lnTo>
                  <a:pt x="126" y="121"/>
                </a:lnTo>
                <a:lnTo>
                  <a:pt x="123" y="118"/>
                </a:lnTo>
                <a:lnTo>
                  <a:pt x="120" y="115"/>
                </a:lnTo>
                <a:lnTo>
                  <a:pt x="117" y="106"/>
                </a:lnTo>
                <a:lnTo>
                  <a:pt x="114" y="103"/>
                </a:lnTo>
                <a:lnTo>
                  <a:pt x="126" y="80"/>
                </a:lnTo>
                <a:lnTo>
                  <a:pt x="132" y="80"/>
                </a:lnTo>
                <a:lnTo>
                  <a:pt x="135" y="71"/>
                </a:lnTo>
                <a:lnTo>
                  <a:pt x="141" y="71"/>
                </a:lnTo>
                <a:lnTo>
                  <a:pt x="153" y="68"/>
                </a:lnTo>
                <a:lnTo>
                  <a:pt x="156" y="71"/>
                </a:lnTo>
                <a:lnTo>
                  <a:pt x="159" y="71"/>
                </a:lnTo>
                <a:lnTo>
                  <a:pt x="156" y="92"/>
                </a:lnTo>
                <a:lnTo>
                  <a:pt x="168" y="103"/>
                </a:lnTo>
                <a:lnTo>
                  <a:pt x="174" y="118"/>
                </a:lnTo>
                <a:lnTo>
                  <a:pt x="177" y="124"/>
                </a:lnTo>
                <a:lnTo>
                  <a:pt x="180" y="121"/>
                </a:lnTo>
                <a:lnTo>
                  <a:pt x="180" y="118"/>
                </a:lnTo>
                <a:lnTo>
                  <a:pt x="183" y="115"/>
                </a:lnTo>
                <a:lnTo>
                  <a:pt x="189" y="121"/>
                </a:lnTo>
                <a:lnTo>
                  <a:pt x="183" y="124"/>
                </a:lnTo>
                <a:lnTo>
                  <a:pt x="189" y="130"/>
                </a:lnTo>
                <a:lnTo>
                  <a:pt x="189" y="127"/>
                </a:lnTo>
                <a:lnTo>
                  <a:pt x="192" y="118"/>
                </a:lnTo>
                <a:lnTo>
                  <a:pt x="192" y="115"/>
                </a:lnTo>
                <a:lnTo>
                  <a:pt x="198" y="109"/>
                </a:lnTo>
                <a:lnTo>
                  <a:pt x="201" y="106"/>
                </a:lnTo>
                <a:lnTo>
                  <a:pt x="207" y="106"/>
                </a:lnTo>
                <a:lnTo>
                  <a:pt x="213" y="100"/>
                </a:lnTo>
                <a:lnTo>
                  <a:pt x="220" y="97"/>
                </a:lnTo>
                <a:lnTo>
                  <a:pt x="226" y="94"/>
                </a:lnTo>
                <a:lnTo>
                  <a:pt x="235" y="92"/>
                </a:lnTo>
                <a:lnTo>
                  <a:pt x="235" y="92"/>
                </a:lnTo>
                <a:lnTo>
                  <a:pt x="244" y="89"/>
                </a:lnTo>
                <a:lnTo>
                  <a:pt x="247" y="92"/>
                </a:lnTo>
                <a:lnTo>
                  <a:pt x="256" y="97"/>
                </a:lnTo>
                <a:lnTo>
                  <a:pt x="259" y="97"/>
                </a:lnTo>
                <a:lnTo>
                  <a:pt x="265" y="97"/>
                </a:lnTo>
                <a:lnTo>
                  <a:pt x="271" y="92"/>
                </a:lnTo>
                <a:lnTo>
                  <a:pt x="277" y="89"/>
                </a:lnTo>
                <a:lnTo>
                  <a:pt x="286" y="83"/>
                </a:lnTo>
                <a:lnTo>
                  <a:pt x="295" y="80"/>
                </a:lnTo>
                <a:lnTo>
                  <a:pt x="298" y="80"/>
                </a:lnTo>
                <a:lnTo>
                  <a:pt x="301" y="80"/>
                </a:lnTo>
                <a:lnTo>
                  <a:pt x="307" y="74"/>
                </a:lnTo>
                <a:lnTo>
                  <a:pt x="307" y="74"/>
                </a:lnTo>
                <a:lnTo>
                  <a:pt x="316" y="59"/>
                </a:lnTo>
                <a:lnTo>
                  <a:pt x="319" y="59"/>
                </a:lnTo>
                <a:lnTo>
                  <a:pt x="319" y="53"/>
                </a:lnTo>
                <a:lnTo>
                  <a:pt x="322" y="50"/>
                </a:lnTo>
                <a:lnTo>
                  <a:pt x="328" y="47"/>
                </a:lnTo>
                <a:lnTo>
                  <a:pt x="331" y="47"/>
                </a:lnTo>
                <a:lnTo>
                  <a:pt x="334" y="44"/>
                </a:lnTo>
                <a:lnTo>
                  <a:pt x="337" y="38"/>
                </a:lnTo>
                <a:lnTo>
                  <a:pt x="346" y="23"/>
                </a:lnTo>
                <a:lnTo>
                  <a:pt x="346" y="17"/>
                </a:lnTo>
                <a:lnTo>
                  <a:pt x="343" y="8"/>
                </a:lnTo>
                <a:lnTo>
                  <a:pt x="340" y="0"/>
                </a:lnTo>
                <a:lnTo>
                  <a:pt x="349" y="0"/>
                </a:lnTo>
                <a:lnTo>
                  <a:pt x="352" y="0"/>
                </a:lnTo>
                <a:lnTo>
                  <a:pt x="361" y="5"/>
                </a:lnTo>
                <a:lnTo>
                  <a:pt x="364" y="8"/>
                </a:lnTo>
                <a:lnTo>
                  <a:pt x="376" y="11"/>
                </a:lnTo>
                <a:lnTo>
                  <a:pt x="382" y="17"/>
                </a:lnTo>
                <a:lnTo>
                  <a:pt x="388" y="20"/>
                </a:lnTo>
                <a:lnTo>
                  <a:pt x="391" y="20"/>
                </a:lnTo>
                <a:lnTo>
                  <a:pt x="403" y="26"/>
                </a:lnTo>
                <a:lnTo>
                  <a:pt x="406" y="29"/>
                </a:lnTo>
                <a:lnTo>
                  <a:pt x="412" y="41"/>
                </a:lnTo>
                <a:lnTo>
                  <a:pt x="412" y="41"/>
                </a:lnTo>
                <a:lnTo>
                  <a:pt x="412" y="44"/>
                </a:lnTo>
                <a:lnTo>
                  <a:pt x="415" y="50"/>
                </a:lnTo>
                <a:lnTo>
                  <a:pt x="415" y="59"/>
                </a:lnTo>
                <a:lnTo>
                  <a:pt x="415" y="62"/>
                </a:lnTo>
                <a:lnTo>
                  <a:pt x="421" y="65"/>
                </a:lnTo>
                <a:lnTo>
                  <a:pt x="431" y="71"/>
                </a:lnTo>
                <a:lnTo>
                  <a:pt x="431" y="74"/>
                </a:lnTo>
                <a:lnTo>
                  <a:pt x="434" y="80"/>
                </a:lnTo>
                <a:lnTo>
                  <a:pt x="431" y="80"/>
                </a:lnTo>
                <a:lnTo>
                  <a:pt x="431" y="83"/>
                </a:lnTo>
                <a:lnTo>
                  <a:pt x="434" y="83"/>
                </a:lnTo>
                <a:lnTo>
                  <a:pt x="440" y="92"/>
                </a:lnTo>
                <a:lnTo>
                  <a:pt x="446" y="92"/>
                </a:lnTo>
                <a:lnTo>
                  <a:pt x="455" y="89"/>
                </a:lnTo>
                <a:lnTo>
                  <a:pt x="464" y="92"/>
                </a:lnTo>
                <a:lnTo>
                  <a:pt x="476" y="92"/>
                </a:lnTo>
                <a:lnTo>
                  <a:pt x="485" y="92"/>
                </a:lnTo>
                <a:lnTo>
                  <a:pt x="494" y="100"/>
                </a:lnTo>
                <a:lnTo>
                  <a:pt x="500" y="112"/>
                </a:lnTo>
                <a:lnTo>
                  <a:pt x="503" y="124"/>
                </a:lnTo>
                <a:lnTo>
                  <a:pt x="503" y="139"/>
                </a:lnTo>
                <a:lnTo>
                  <a:pt x="497" y="151"/>
                </a:lnTo>
                <a:lnTo>
                  <a:pt x="485" y="163"/>
                </a:lnTo>
                <a:lnTo>
                  <a:pt x="485" y="163"/>
                </a:lnTo>
                <a:lnTo>
                  <a:pt x="494" y="192"/>
                </a:lnTo>
                <a:lnTo>
                  <a:pt x="500" y="207"/>
                </a:lnTo>
                <a:lnTo>
                  <a:pt x="509" y="210"/>
                </a:lnTo>
                <a:lnTo>
                  <a:pt x="518" y="210"/>
                </a:lnTo>
                <a:lnTo>
                  <a:pt x="530" y="213"/>
                </a:lnTo>
                <a:lnTo>
                  <a:pt x="542" y="210"/>
                </a:lnTo>
                <a:lnTo>
                  <a:pt x="557" y="198"/>
                </a:lnTo>
                <a:lnTo>
                  <a:pt x="563" y="192"/>
                </a:lnTo>
                <a:lnTo>
                  <a:pt x="578" y="189"/>
                </a:lnTo>
                <a:lnTo>
                  <a:pt x="602" y="178"/>
                </a:lnTo>
                <a:lnTo>
                  <a:pt x="602" y="172"/>
                </a:lnTo>
                <a:lnTo>
                  <a:pt x="605" y="175"/>
                </a:lnTo>
                <a:lnTo>
                  <a:pt x="611" y="172"/>
                </a:lnTo>
                <a:lnTo>
                  <a:pt x="617" y="181"/>
                </a:lnTo>
                <a:lnTo>
                  <a:pt x="626" y="184"/>
                </a:lnTo>
                <a:lnTo>
                  <a:pt x="623" y="192"/>
                </a:lnTo>
                <a:lnTo>
                  <a:pt x="620" y="192"/>
                </a:lnTo>
                <a:lnTo>
                  <a:pt x="614" y="192"/>
                </a:lnTo>
                <a:lnTo>
                  <a:pt x="614" y="192"/>
                </a:lnTo>
                <a:lnTo>
                  <a:pt x="611" y="198"/>
                </a:lnTo>
                <a:lnTo>
                  <a:pt x="611" y="198"/>
                </a:lnTo>
                <a:lnTo>
                  <a:pt x="608" y="198"/>
                </a:lnTo>
                <a:lnTo>
                  <a:pt x="611" y="201"/>
                </a:lnTo>
                <a:lnTo>
                  <a:pt x="611" y="207"/>
                </a:lnTo>
                <a:lnTo>
                  <a:pt x="617" y="210"/>
                </a:lnTo>
                <a:lnTo>
                  <a:pt x="626" y="225"/>
                </a:lnTo>
                <a:lnTo>
                  <a:pt x="638" y="237"/>
                </a:lnTo>
                <a:lnTo>
                  <a:pt x="663" y="252"/>
                </a:lnTo>
                <a:lnTo>
                  <a:pt x="666" y="252"/>
                </a:lnTo>
                <a:lnTo>
                  <a:pt x="666" y="252"/>
                </a:lnTo>
                <a:lnTo>
                  <a:pt x="672" y="252"/>
                </a:lnTo>
                <a:lnTo>
                  <a:pt x="675" y="270"/>
                </a:lnTo>
                <a:lnTo>
                  <a:pt x="690" y="273"/>
                </a:lnTo>
                <a:lnTo>
                  <a:pt x="702" y="273"/>
                </a:lnTo>
                <a:lnTo>
                  <a:pt x="714" y="270"/>
                </a:lnTo>
                <a:lnTo>
                  <a:pt x="729" y="273"/>
                </a:lnTo>
                <a:lnTo>
                  <a:pt x="738" y="270"/>
                </a:lnTo>
                <a:lnTo>
                  <a:pt x="771" y="273"/>
                </a:lnTo>
                <a:lnTo>
                  <a:pt x="822" y="276"/>
                </a:lnTo>
                <a:lnTo>
                  <a:pt x="849" y="273"/>
                </a:lnTo>
                <a:lnTo>
                  <a:pt x="862" y="276"/>
                </a:lnTo>
                <a:lnTo>
                  <a:pt x="828" y="362"/>
                </a:lnTo>
                <a:lnTo>
                  <a:pt x="813" y="409"/>
                </a:lnTo>
                <a:lnTo>
                  <a:pt x="822" y="439"/>
                </a:lnTo>
                <a:lnTo>
                  <a:pt x="822" y="468"/>
                </a:lnTo>
                <a:lnTo>
                  <a:pt x="822" y="471"/>
                </a:lnTo>
                <a:lnTo>
                  <a:pt x="813" y="468"/>
                </a:lnTo>
                <a:lnTo>
                  <a:pt x="813" y="468"/>
                </a:lnTo>
                <a:lnTo>
                  <a:pt x="795" y="463"/>
                </a:lnTo>
                <a:lnTo>
                  <a:pt x="792" y="463"/>
                </a:lnTo>
                <a:lnTo>
                  <a:pt x="774" y="454"/>
                </a:lnTo>
                <a:lnTo>
                  <a:pt x="765" y="454"/>
                </a:lnTo>
                <a:lnTo>
                  <a:pt x="747" y="451"/>
                </a:lnTo>
                <a:lnTo>
                  <a:pt x="729" y="451"/>
                </a:lnTo>
                <a:lnTo>
                  <a:pt x="714" y="448"/>
                </a:lnTo>
                <a:lnTo>
                  <a:pt x="711" y="451"/>
                </a:lnTo>
                <a:lnTo>
                  <a:pt x="711" y="445"/>
                </a:lnTo>
                <a:lnTo>
                  <a:pt x="717" y="442"/>
                </a:lnTo>
                <a:lnTo>
                  <a:pt x="723" y="442"/>
                </a:lnTo>
                <a:lnTo>
                  <a:pt x="732" y="436"/>
                </a:lnTo>
                <a:lnTo>
                  <a:pt x="732" y="436"/>
                </a:lnTo>
                <a:lnTo>
                  <a:pt x="732" y="433"/>
                </a:lnTo>
                <a:lnTo>
                  <a:pt x="738" y="427"/>
                </a:lnTo>
                <a:lnTo>
                  <a:pt x="738" y="424"/>
                </a:lnTo>
                <a:lnTo>
                  <a:pt x="732" y="421"/>
                </a:lnTo>
                <a:lnTo>
                  <a:pt x="726" y="418"/>
                </a:lnTo>
                <a:lnTo>
                  <a:pt x="720" y="418"/>
                </a:lnTo>
                <a:lnTo>
                  <a:pt x="714" y="421"/>
                </a:lnTo>
                <a:lnTo>
                  <a:pt x="714" y="424"/>
                </a:lnTo>
                <a:lnTo>
                  <a:pt x="711" y="427"/>
                </a:lnTo>
                <a:lnTo>
                  <a:pt x="711" y="430"/>
                </a:lnTo>
                <a:lnTo>
                  <a:pt x="702" y="430"/>
                </a:lnTo>
                <a:lnTo>
                  <a:pt x="699" y="436"/>
                </a:lnTo>
                <a:lnTo>
                  <a:pt x="696" y="433"/>
                </a:lnTo>
                <a:lnTo>
                  <a:pt x="696" y="433"/>
                </a:lnTo>
                <a:lnTo>
                  <a:pt x="702" y="427"/>
                </a:lnTo>
                <a:lnTo>
                  <a:pt x="702" y="424"/>
                </a:lnTo>
                <a:lnTo>
                  <a:pt x="702" y="424"/>
                </a:lnTo>
                <a:lnTo>
                  <a:pt x="699" y="421"/>
                </a:lnTo>
                <a:lnTo>
                  <a:pt x="696" y="418"/>
                </a:lnTo>
                <a:lnTo>
                  <a:pt x="693" y="415"/>
                </a:lnTo>
                <a:lnTo>
                  <a:pt x="696" y="415"/>
                </a:lnTo>
                <a:lnTo>
                  <a:pt x="696" y="412"/>
                </a:lnTo>
                <a:lnTo>
                  <a:pt x="690" y="409"/>
                </a:lnTo>
                <a:lnTo>
                  <a:pt x="690" y="406"/>
                </a:lnTo>
                <a:lnTo>
                  <a:pt x="687" y="406"/>
                </a:lnTo>
                <a:lnTo>
                  <a:pt x="684" y="406"/>
                </a:lnTo>
                <a:lnTo>
                  <a:pt x="684" y="406"/>
                </a:lnTo>
                <a:lnTo>
                  <a:pt x="675" y="406"/>
                </a:lnTo>
                <a:lnTo>
                  <a:pt x="675" y="409"/>
                </a:lnTo>
                <a:lnTo>
                  <a:pt x="669" y="415"/>
                </a:lnTo>
                <a:lnTo>
                  <a:pt x="666" y="424"/>
                </a:lnTo>
                <a:lnTo>
                  <a:pt x="663" y="427"/>
                </a:lnTo>
                <a:lnTo>
                  <a:pt x="657" y="427"/>
                </a:lnTo>
                <a:lnTo>
                  <a:pt x="654" y="427"/>
                </a:lnTo>
                <a:lnTo>
                  <a:pt x="651" y="433"/>
                </a:lnTo>
                <a:lnTo>
                  <a:pt x="651" y="433"/>
                </a:lnTo>
                <a:lnTo>
                  <a:pt x="648" y="433"/>
                </a:lnTo>
                <a:lnTo>
                  <a:pt x="651" y="439"/>
                </a:lnTo>
                <a:lnTo>
                  <a:pt x="654" y="442"/>
                </a:lnTo>
                <a:lnTo>
                  <a:pt x="660" y="442"/>
                </a:lnTo>
                <a:lnTo>
                  <a:pt x="660" y="445"/>
                </a:lnTo>
                <a:lnTo>
                  <a:pt x="660" y="451"/>
                </a:lnTo>
                <a:lnTo>
                  <a:pt x="654" y="454"/>
                </a:lnTo>
                <a:lnTo>
                  <a:pt x="641" y="454"/>
                </a:lnTo>
                <a:lnTo>
                  <a:pt x="638" y="451"/>
                </a:lnTo>
                <a:lnTo>
                  <a:pt x="635" y="451"/>
                </a:lnTo>
                <a:lnTo>
                  <a:pt x="635" y="454"/>
                </a:lnTo>
                <a:lnTo>
                  <a:pt x="632" y="454"/>
                </a:lnTo>
                <a:lnTo>
                  <a:pt x="632" y="457"/>
                </a:lnTo>
                <a:lnTo>
                  <a:pt x="629" y="457"/>
                </a:lnTo>
                <a:lnTo>
                  <a:pt x="626" y="457"/>
                </a:lnTo>
                <a:lnTo>
                  <a:pt x="623" y="457"/>
                </a:lnTo>
                <a:lnTo>
                  <a:pt x="623" y="457"/>
                </a:lnTo>
                <a:lnTo>
                  <a:pt x="617" y="463"/>
                </a:lnTo>
                <a:lnTo>
                  <a:pt x="617" y="466"/>
                </a:lnTo>
                <a:lnTo>
                  <a:pt x="614" y="466"/>
                </a:lnTo>
                <a:lnTo>
                  <a:pt x="611" y="466"/>
                </a:lnTo>
                <a:lnTo>
                  <a:pt x="611" y="471"/>
                </a:lnTo>
                <a:lnTo>
                  <a:pt x="608" y="471"/>
                </a:lnTo>
                <a:lnTo>
                  <a:pt x="596" y="474"/>
                </a:lnTo>
                <a:lnTo>
                  <a:pt x="596" y="474"/>
                </a:lnTo>
                <a:lnTo>
                  <a:pt x="593" y="480"/>
                </a:lnTo>
                <a:lnTo>
                  <a:pt x="593" y="483"/>
                </a:lnTo>
                <a:lnTo>
                  <a:pt x="593" y="489"/>
                </a:lnTo>
                <a:lnTo>
                  <a:pt x="593" y="489"/>
                </a:lnTo>
                <a:lnTo>
                  <a:pt x="587" y="489"/>
                </a:lnTo>
                <a:lnTo>
                  <a:pt x="584" y="492"/>
                </a:lnTo>
                <a:lnTo>
                  <a:pt x="578" y="495"/>
                </a:lnTo>
                <a:lnTo>
                  <a:pt x="575" y="498"/>
                </a:lnTo>
                <a:lnTo>
                  <a:pt x="572" y="495"/>
                </a:lnTo>
                <a:lnTo>
                  <a:pt x="569" y="498"/>
                </a:lnTo>
                <a:lnTo>
                  <a:pt x="557" y="498"/>
                </a:lnTo>
                <a:lnTo>
                  <a:pt x="557" y="501"/>
                </a:lnTo>
                <a:lnTo>
                  <a:pt x="551" y="501"/>
                </a:lnTo>
                <a:lnTo>
                  <a:pt x="551" y="504"/>
                </a:lnTo>
                <a:lnTo>
                  <a:pt x="548" y="504"/>
                </a:lnTo>
                <a:lnTo>
                  <a:pt x="545" y="504"/>
                </a:lnTo>
                <a:lnTo>
                  <a:pt x="542" y="507"/>
                </a:lnTo>
                <a:lnTo>
                  <a:pt x="533" y="507"/>
                </a:lnTo>
                <a:lnTo>
                  <a:pt x="524" y="510"/>
                </a:lnTo>
                <a:lnTo>
                  <a:pt x="521" y="510"/>
                </a:lnTo>
                <a:lnTo>
                  <a:pt x="521" y="516"/>
                </a:lnTo>
                <a:lnTo>
                  <a:pt x="506" y="519"/>
                </a:lnTo>
                <a:lnTo>
                  <a:pt x="503" y="522"/>
                </a:lnTo>
                <a:lnTo>
                  <a:pt x="491" y="525"/>
                </a:lnTo>
                <a:lnTo>
                  <a:pt x="488" y="528"/>
                </a:lnTo>
                <a:lnTo>
                  <a:pt x="482" y="531"/>
                </a:lnTo>
                <a:lnTo>
                  <a:pt x="473" y="537"/>
                </a:lnTo>
                <a:lnTo>
                  <a:pt x="473" y="537"/>
                </a:lnTo>
                <a:lnTo>
                  <a:pt x="473" y="537"/>
                </a:lnTo>
                <a:lnTo>
                  <a:pt x="467" y="537"/>
                </a:lnTo>
                <a:lnTo>
                  <a:pt x="467" y="540"/>
                </a:lnTo>
                <a:lnTo>
                  <a:pt x="464" y="537"/>
                </a:lnTo>
                <a:lnTo>
                  <a:pt x="464" y="540"/>
                </a:lnTo>
                <a:lnTo>
                  <a:pt x="464" y="543"/>
                </a:lnTo>
                <a:lnTo>
                  <a:pt x="461" y="543"/>
                </a:lnTo>
                <a:lnTo>
                  <a:pt x="458" y="543"/>
                </a:lnTo>
                <a:lnTo>
                  <a:pt x="458" y="543"/>
                </a:lnTo>
                <a:lnTo>
                  <a:pt x="458" y="546"/>
                </a:lnTo>
                <a:lnTo>
                  <a:pt x="458" y="546"/>
                </a:lnTo>
                <a:lnTo>
                  <a:pt x="455" y="546"/>
                </a:lnTo>
                <a:lnTo>
                  <a:pt x="455" y="546"/>
                </a:lnTo>
                <a:lnTo>
                  <a:pt x="452" y="546"/>
                </a:lnTo>
                <a:lnTo>
                  <a:pt x="446" y="552"/>
                </a:lnTo>
                <a:lnTo>
                  <a:pt x="443" y="552"/>
                </a:lnTo>
                <a:lnTo>
                  <a:pt x="440" y="552"/>
                </a:lnTo>
                <a:lnTo>
                  <a:pt x="437" y="555"/>
                </a:lnTo>
                <a:lnTo>
                  <a:pt x="437" y="555"/>
                </a:lnTo>
                <a:lnTo>
                  <a:pt x="431" y="555"/>
                </a:lnTo>
                <a:lnTo>
                  <a:pt x="427" y="555"/>
                </a:lnTo>
                <a:lnTo>
                  <a:pt x="421" y="555"/>
                </a:lnTo>
                <a:lnTo>
                  <a:pt x="418" y="555"/>
                </a:lnTo>
                <a:lnTo>
                  <a:pt x="412" y="555"/>
                </a:lnTo>
                <a:lnTo>
                  <a:pt x="403" y="555"/>
                </a:lnTo>
                <a:lnTo>
                  <a:pt x="400" y="555"/>
                </a:lnTo>
                <a:lnTo>
                  <a:pt x="394" y="555"/>
                </a:lnTo>
                <a:lnTo>
                  <a:pt x="394" y="558"/>
                </a:lnTo>
                <a:lnTo>
                  <a:pt x="394" y="561"/>
                </a:lnTo>
                <a:lnTo>
                  <a:pt x="391" y="561"/>
                </a:lnTo>
                <a:lnTo>
                  <a:pt x="379" y="561"/>
                </a:lnTo>
                <a:lnTo>
                  <a:pt x="376" y="561"/>
                </a:lnTo>
                <a:lnTo>
                  <a:pt x="373" y="558"/>
                </a:lnTo>
                <a:lnTo>
                  <a:pt x="364" y="555"/>
                </a:lnTo>
                <a:lnTo>
                  <a:pt x="358" y="552"/>
                </a:lnTo>
                <a:lnTo>
                  <a:pt x="352" y="552"/>
                </a:lnTo>
                <a:lnTo>
                  <a:pt x="349" y="549"/>
                </a:lnTo>
                <a:lnTo>
                  <a:pt x="331" y="546"/>
                </a:lnTo>
                <a:lnTo>
                  <a:pt x="325" y="546"/>
                </a:lnTo>
                <a:lnTo>
                  <a:pt x="307" y="537"/>
                </a:lnTo>
                <a:lnTo>
                  <a:pt x="301" y="537"/>
                </a:lnTo>
                <a:lnTo>
                  <a:pt x="298" y="537"/>
                </a:lnTo>
                <a:lnTo>
                  <a:pt x="289" y="534"/>
                </a:lnTo>
                <a:lnTo>
                  <a:pt x="289" y="531"/>
                </a:lnTo>
                <a:lnTo>
                  <a:pt x="289" y="528"/>
                </a:lnTo>
                <a:lnTo>
                  <a:pt x="289" y="528"/>
                </a:lnTo>
                <a:lnTo>
                  <a:pt x="286" y="525"/>
                </a:lnTo>
                <a:lnTo>
                  <a:pt x="286" y="525"/>
                </a:lnTo>
                <a:lnTo>
                  <a:pt x="283" y="525"/>
                </a:lnTo>
                <a:lnTo>
                  <a:pt x="274" y="519"/>
                </a:lnTo>
                <a:lnTo>
                  <a:pt x="265" y="516"/>
                </a:lnTo>
                <a:lnTo>
                  <a:pt x="247" y="510"/>
                </a:lnTo>
                <a:lnTo>
                  <a:pt x="244" y="513"/>
                </a:lnTo>
                <a:lnTo>
                  <a:pt x="238" y="510"/>
                </a:lnTo>
                <a:lnTo>
                  <a:pt x="235" y="510"/>
                </a:lnTo>
                <a:lnTo>
                  <a:pt x="229" y="513"/>
                </a:lnTo>
                <a:lnTo>
                  <a:pt x="220" y="513"/>
                </a:lnTo>
                <a:lnTo>
                  <a:pt x="207" y="510"/>
                </a:lnTo>
                <a:lnTo>
                  <a:pt x="207" y="510"/>
                </a:lnTo>
                <a:lnTo>
                  <a:pt x="198" y="507"/>
                </a:lnTo>
                <a:lnTo>
                  <a:pt x="192" y="510"/>
                </a:lnTo>
                <a:lnTo>
                  <a:pt x="189" y="507"/>
                </a:lnTo>
                <a:lnTo>
                  <a:pt x="180" y="507"/>
                </a:lnTo>
                <a:lnTo>
                  <a:pt x="174" y="507"/>
                </a:lnTo>
                <a:lnTo>
                  <a:pt x="168" y="507"/>
                </a:lnTo>
                <a:lnTo>
                  <a:pt x="156" y="507"/>
                </a:lnTo>
                <a:lnTo>
                  <a:pt x="150" y="507"/>
                </a:lnTo>
                <a:lnTo>
                  <a:pt x="147" y="501"/>
                </a:lnTo>
                <a:lnTo>
                  <a:pt x="135" y="492"/>
                </a:lnTo>
                <a:lnTo>
                  <a:pt x="129" y="489"/>
                </a:lnTo>
                <a:lnTo>
                  <a:pt x="126" y="483"/>
                </a:lnTo>
                <a:lnTo>
                  <a:pt x="117" y="480"/>
                </a:lnTo>
                <a:lnTo>
                  <a:pt x="117" y="480"/>
                </a:lnTo>
                <a:lnTo>
                  <a:pt x="114" y="480"/>
                </a:lnTo>
                <a:lnTo>
                  <a:pt x="111" y="477"/>
                </a:lnTo>
                <a:lnTo>
                  <a:pt x="108" y="474"/>
                </a:lnTo>
                <a:lnTo>
                  <a:pt x="99" y="468"/>
                </a:lnTo>
                <a:lnTo>
                  <a:pt x="93" y="466"/>
                </a:lnTo>
                <a:lnTo>
                  <a:pt x="78" y="463"/>
                </a:lnTo>
                <a:lnTo>
                  <a:pt x="72" y="457"/>
                </a:lnTo>
                <a:lnTo>
                  <a:pt x="69" y="457"/>
                </a:lnTo>
                <a:lnTo>
                  <a:pt x="60" y="454"/>
                </a:lnTo>
                <a:lnTo>
                  <a:pt x="51" y="454"/>
                </a:lnTo>
                <a:lnTo>
                  <a:pt x="42" y="451"/>
                </a:lnTo>
                <a:lnTo>
                  <a:pt x="36" y="451"/>
                </a:lnTo>
                <a:lnTo>
                  <a:pt x="27" y="445"/>
                </a:lnTo>
                <a:lnTo>
                  <a:pt x="12" y="442"/>
                </a:lnTo>
                <a:lnTo>
                  <a:pt x="9" y="439"/>
                </a:lnTo>
                <a:lnTo>
                  <a:pt x="9" y="436"/>
                </a:lnTo>
                <a:lnTo>
                  <a:pt x="0" y="427"/>
                </a:lnTo>
              </a:path>
            </a:pathLst>
          </a:custGeom>
          <a:solidFill>
            <a:srgbClr val="971623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6" name="Freeform 147">
            <a:hlinkClick r:id="" action="ppaction://noaction"/>
            <a:extLst>
              <a:ext uri="{FF2B5EF4-FFF2-40B4-BE49-F238E27FC236}">
                <a16:creationId xmlns:a16="http://schemas.microsoft.com/office/drawing/2014/main" id="{E47CEEFD-75CC-C9A0-9BBE-4C5D6519FC26}"/>
              </a:ext>
            </a:extLst>
          </p:cNvPr>
          <p:cNvSpPr>
            <a:spLocks/>
          </p:cNvSpPr>
          <p:nvPr/>
        </p:nvSpPr>
        <p:spPr bwMode="auto">
          <a:xfrm>
            <a:off x="5741213" y="4569638"/>
            <a:ext cx="820048" cy="740057"/>
          </a:xfrm>
          <a:custGeom>
            <a:avLst/>
            <a:gdLst/>
            <a:ahLst/>
            <a:cxnLst>
              <a:cxn ang="0">
                <a:pos x="54" y="532"/>
              </a:cxn>
              <a:cxn ang="0">
                <a:pos x="63" y="541"/>
              </a:cxn>
              <a:cxn ang="0">
                <a:pos x="72" y="544"/>
              </a:cxn>
              <a:cxn ang="0">
                <a:pos x="78" y="550"/>
              </a:cxn>
              <a:cxn ang="0">
                <a:pos x="87" y="550"/>
              </a:cxn>
              <a:cxn ang="0">
                <a:pos x="93" y="556"/>
              </a:cxn>
              <a:cxn ang="0">
                <a:pos x="105" y="568"/>
              </a:cxn>
              <a:cxn ang="0">
                <a:pos x="147" y="568"/>
              </a:cxn>
              <a:cxn ang="0">
                <a:pos x="153" y="565"/>
              </a:cxn>
              <a:cxn ang="0">
                <a:pos x="162" y="541"/>
              </a:cxn>
              <a:cxn ang="0">
                <a:pos x="174" y="532"/>
              </a:cxn>
              <a:cxn ang="0">
                <a:pos x="198" y="538"/>
              </a:cxn>
              <a:cxn ang="0">
                <a:pos x="237" y="556"/>
              </a:cxn>
              <a:cxn ang="0">
                <a:pos x="273" y="583"/>
              </a:cxn>
              <a:cxn ang="0">
                <a:pos x="571" y="562"/>
              </a:cxn>
              <a:cxn ang="0">
                <a:pos x="604" y="535"/>
              </a:cxn>
              <a:cxn ang="0">
                <a:pos x="586" y="291"/>
              </a:cxn>
              <a:cxn ang="0">
                <a:pos x="418" y="68"/>
              </a:cxn>
              <a:cxn ang="0">
                <a:pos x="394" y="71"/>
              </a:cxn>
              <a:cxn ang="0">
                <a:pos x="379" y="65"/>
              </a:cxn>
              <a:cxn ang="0">
                <a:pos x="358" y="0"/>
              </a:cxn>
              <a:cxn ang="0">
                <a:pos x="343" y="20"/>
              </a:cxn>
              <a:cxn ang="0">
                <a:pos x="343" y="157"/>
              </a:cxn>
              <a:cxn ang="0">
                <a:pos x="349" y="181"/>
              </a:cxn>
              <a:cxn ang="0">
                <a:pos x="328" y="196"/>
              </a:cxn>
              <a:cxn ang="0">
                <a:pos x="310" y="211"/>
              </a:cxn>
              <a:cxn ang="0">
                <a:pos x="307" y="249"/>
              </a:cxn>
              <a:cxn ang="0">
                <a:pos x="307" y="282"/>
              </a:cxn>
              <a:cxn ang="0">
                <a:pos x="288" y="312"/>
              </a:cxn>
              <a:cxn ang="0">
                <a:pos x="174" y="401"/>
              </a:cxn>
              <a:cxn ang="0">
                <a:pos x="153" y="410"/>
              </a:cxn>
              <a:cxn ang="0">
                <a:pos x="144" y="413"/>
              </a:cxn>
              <a:cxn ang="0">
                <a:pos x="132" y="422"/>
              </a:cxn>
              <a:cxn ang="0">
                <a:pos x="123" y="425"/>
              </a:cxn>
              <a:cxn ang="0">
                <a:pos x="0" y="437"/>
              </a:cxn>
              <a:cxn ang="0">
                <a:pos x="51" y="472"/>
              </a:cxn>
              <a:cxn ang="0">
                <a:pos x="51" y="520"/>
              </a:cxn>
            </a:cxnLst>
            <a:rect l="0" t="0" r="r" b="b"/>
            <a:pathLst>
              <a:path w="609" h="584">
                <a:moveTo>
                  <a:pt x="51" y="520"/>
                </a:moveTo>
                <a:lnTo>
                  <a:pt x="54" y="532"/>
                </a:lnTo>
                <a:lnTo>
                  <a:pt x="60" y="532"/>
                </a:lnTo>
                <a:lnTo>
                  <a:pt x="63" y="541"/>
                </a:lnTo>
                <a:lnTo>
                  <a:pt x="69" y="544"/>
                </a:lnTo>
                <a:lnTo>
                  <a:pt x="72" y="544"/>
                </a:lnTo>
                <a:lnTo>
                  <a:pt x="78" y="544"/>
                </a:lnTo>
                <a:lnTo>
                  <a:pt x="78" y="550"/>
                </a:lnTo>
                <a:lnTo>
                  <a:pt x="84" y="550"/>
                </a:lnTo>
                <a:lnTo>
                  <a:pt x="87" y="550"/>
                </a:lnTo>
                <a:lnTo>
                  <a:pt x="90" y="550"/>
                </a:lnTo>
                <a:lnTo>
                  <a:pt x="93" y="556"/>
                </a:lnTo>
                <a:lnTo>
                  <a:pt x="105" y="565"/>
                </a:lnTo>
                <a:lnTo>
                  <a:pt x="105" y="568"/>
                </a:lnTo>
                <a:lnTo>
                  <a:pt x="108" y="568"/>
                </a:lnTo>
                <a:lnTo>
                  <a:pt x="147" y="568"/>
                </a:lnTo>
                <a:lnTo>
                  <a:pt x="153" y="571"/>
                </a:lnTo>
                <a:lnTo>
                  <a:pt x="153" y="565"/>
                </a:lnTo>
                <a:lnTo>
                  <a:pt x="162" y="565"/>
                </a:lnTo>
                <a:lnTo>
                  <a:pt x="162" y="541"/>
                </a:lnTo>
                <a:lnTo>
                  <a:pt x="168" y="532"/>
                </a:lnTo>
                <a:lnTo>
                  <a:pt x="174" y="532"/>
                </a:lnTo>
                <a:lnTo>
                  <a:pt x="189" y="532"/>
                </a:lnTo>
                <a:lnTo>
                  <a:pt x="198" y="538"/>
                </a:lnTo>
                <a:lnTo>
                  <a:pt x="207" y="538"/>
                </a:lnTo>
                <a:lnTo>
                  <a:pt x="237" y="556"/>
                </a:lnTo>
                <a:lnTo>
                  <a:pt x="270" y="556"/>
                </a:lnTo>
                <a:lnTo>
                  <a:pt x="273" y="583"/>
                </a:lnTo>
                <a:lnTo>
                  <a:pt x="358" y="577"/>
                </a:lnTo>
                <a:lnTo>
                  <a:pt x="571" y="562"/>
                </a:lnTo>
                <a:lnTo>
                  <a:pt x="608" y="559"/>
                </a:lnTo>
                <a:lnTo>
                  <a:pt x="604" y="535"/>
                </a:lnTo>
                <a:lnTo>
                  <a:pt x="589" y="339"/>
                </a:lnTo>
                <a:lnTo>
                  <a:pt x="586" y="291"/>
                </a:lnTo>
                <a:lnTo>
                  <a:pt x="445" y="104"/>
                </a:lnTo>
                <a:lnTo>
                  <a:pt x="418" y="68"/>
                </a:lnTo>
                <a:lnTo>
                  <a:pt x="409" y="77"/>
                </a:lnTo>
                <a:lnTo>
                  <a:pt x="394" y="71"/>
                </a:lnTo>
                <a:lnTo>
                  <a:pt x="388" y="68"/>
                </a:lnTo>
                <a:lnTo>
                  <a:pt x="379" y="65"/>
                </a:lnTo>
                <a:lnTo>
                  <a:pt x="361" y="65"/>
                </a:lnTo>
                <a:lnTo>
                  <a:pt x="358" y="0"/>
                </a:lnTo>
                <a:lnTo>
                  <a:pt x="352" y="0"/>
                </a:lnTo>
                <a:lnTo>
                  <a:pt x="343" y="20"/>
                </a:lnTo>
                <a:lnTo>
                  <a:pt x="334" y="68"/>
                </a:lnTo>
                <a:lnTo>
                  <a:pt x="343" y="157"/>
                </a:lnTo>
                <a:lnTo>
                  <a:pt x="349" y="175"/>
                </a:lnTo>
                <a:lnTo>
                  <a:pt x="349" y="181"/>
                </a:lnTo>
                <a:lnTo>
                  <a:pt x="337" y="190"/>
                </a:lnTo>
                <a:lnTo>
                  <a:pt x="328" y="196"/>
                </a:lnTo>
                <a:lnTo>
                  <a:pt x="316" y="208"/>
                </a:lnTo>
                <a:lnTo>
                  <a:pt x="310" y="211"/>
                </a:lnTo>
                <a:lnTo>
                  <a:pt x="310" y="214"/>
                </a:lnTo>
                <a:lnTo>
                  <a:pt x="307" y="249"/>
                </a:lnTo>
                <a:lnTo>
                  <a:pt x="307" y="267"/>
                </a:lnTo>
                <a:lnTo>
                  <a:pt x="307" y="282"/>
                </a:lnTo>
                <a:lnTo>
                  <a:pt x="297" y="300"/>
                </a:lnTo>
                <a:lnTo>
                  <a:pt x="288" y="312"/>
                </a:lnTo>
                <a:lnTo>
                  <a:pt x="276" y="324"/>
                </a:lnTo>
                <a:lnTo>
                  <a:pt x="174" y="401"/>
                </a:lnTo>
                <a:lnTo>
                  <a:pt x="168" y="404"/>
                </a:lnTo>
                <a:lnTo>
                  <a:pt x="153" y="410"/>
                </a:lnTo>
                <a:lnTo>
                  <a:pt x="150" y="413"/>
                </a:lnTo>
                <a:lnTo>
                  <a:pt x="144" y="413"/>
                </a:lnTo>
                <a:lnTo>
                  <a:pt x="141" y="413"/>
                </a:lnTo>
                <a:lnTo>
                  <a:pt x="132" y="422"/>
                </a:lnTo>
                <a:lnTo>
                  <a:pt x="129" y="422"/>
                </a:lnTo>
                <a:lnTo>
                  <a:pt x="123" y="425"/>
                </a:lnTo>
                <a:lnTo>
                  <a:pt x="114" y="425"/>
                </a:lnTo>
                <a:lnTo>
                  <a:pt x="0" y="437"/>
                </a:lnTo>
                <a:lnTo>
                  <a:pt x="21" y="466"/>
                </a:lnTo>
                <a:lnTo>
                  <a:pt x="51" y="472"/>
                </a:lnTo>
                <a:lnTo>
                  <a:pt x="51" y="502"/>
                </a:lnTo>
                <a:lnTo>
                  <a:pt x="51" y="520"/>
                </a:lnTo>
              </a:path>
            </a:pathLst>
          </a:custGeom>
          <a:solidFill>
            <a:srgbClr val="C4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7" name="Freeform 149">
            <a:hlinkClick r:id="" action="ppaction://noaction"/>
            <a:extLst>
              <a:ext uri="{FF2B5EF4-FFF2-40B4-BE49-F238E27FC236}">
                <a16:creationId xmlns:a16="http://schemas.microsoft.com/office/drawing/2014/main" id="{E0E6B9B4-0971-5D0B-9D92-E42E3C1E130F}"/>
              </a:ext>
            </a:extLst>
          </p:cNvPr>
          <p:cNvSpPr>
            <a:spLocks/>
          </p:cNvSpPr>
          <p:nvPr/>
        </p:nvSpPr>
        <p:spPr bwMode="auto">
          <a:xfrm>
            <a:off x="6532022" y="4340541"/>
            <a:ext cx="541594" cy="922820"/>
          </a:xfrm>
          <a:custGeom>
            <a:avLst/>
            <a:gdLst/>
            <a:ahLst/>
            <a:cxnLst>
              <a:cxn ang="0">
                <a:pos x="21" y="712"/>
              </a:cxn>
              <a:cxn ang="0">
                <a:pos x="45" y="706"/>
              </a:cxn>
              <a:cxn ang="0">
                <a:pos x="60" y="718"/>
              </a:cxn>
              <a:cxn ang="0">
                <a:pos x="78" y="709"/>
              </a:cxn>
              <a:cxn ang="0">
                <a:pos x="87" y="694"/>
              </a:cxn>
              <a:cxn ang="0">
                <a:pos x="102" y="673"/>
              </a:cxn>
              <a:cxn ang="0">
                <a:pos x="114" y="643"/>
              </a:cxn>
              <a:cxn ang="0">
                <a:pos x="132" y="602"/>
              </a:cxn>
              <a:cxn ang="0">
                <a:pos x="150" y="602"/>
              </a:cxn>
              <a:cxn ang="0">
                <a:pos x="171" y="593"/>
              </a:cxn>
              <a:cxn ang="0">
                <a:pos x="180" y="569"/>
              </a:cxn>
              <a:cxn ang="0">
                <a:pos x="192" y="554"/>
              </a:cxn>
              <a:cxn ang="0">
                <a:pos x="195" y="540"/>
              </a:cxn>
              <a:cxn ang="0">
                <a:pos x="205" y="528"/>
              </a:cxn>
              <a:cxn ang="0">
                <a:pos x="214" y="551"/>
              </a:cxn>
              <a:cxn ang="0">
                <a:pos x="208" y="572"/>
              </a:cxn>
              <a:cxn ang="0">
                <a:pos x="208" y="587"/>
              </a:cxn>
              <a:cxn ang="0">
                <a:pos x="208" y="599"/>
              </a:cxn>
              <a:cxn ang="0">
                <a:pos x="232" y="614"/>
              </a:cxn>
              <a:cxn ang="0">
                <a:pos x="238" y="620"/>
              </a:cxn>
              <a:cxn ang="0">
                <a:pos x="238" y="632"/>
              </a:cxn>
              <a:cxn ang="0">
                <a:pos x="241" y="643"/>
              </a:cxn>
              <a:cxn ang="0">
                <a:pos x="244" y="646"/>
              </a:cxn>
              <a:cxn ang="0">
                <a:pos x="253" y="652"/>
              </a:cxn>
              <a:cxn ang="0">
                <a:pos x="259" y="617"/>
              </a:cxn>
              <a:cxn ang="0">
                <a:pos x="265" y="584"/>
              </a:cxn>
              <a:cxn ang="0">
                <a:pos x="274" y="543"/>
              </a:cxn>
              <a:cxn ang="0">
                <a:pos x="280" y="498"/>
              </a:cxn>
              <a:cxn ang="0">
                <a:pos x="286" y="480"/>
              </a:cxn>
              <a:cxn ang="0">
                <a:pos x="301" y="433"/>
              </a:cxn>
              <a:cxn ang="0">
                <a:pos x="289" y="436"/>
              </a:cxn>
              <a:cxn ang="0">
                <a:pos x="265" y="448"/>
              </a:cxn>
              <a:cxn ang="0">
                <a:pos x="268" y="439"/>
              </a:cxn>
              <a:cxn ang="0">
                <a:pos x="274" y="424"/>
              </a:cxn>
              <a:cxn ang="0">
                <a:pos x="292" y="415"/>
              </a:cxn>
              <a:cxn ang="0">
                <a:pos x="301" y="379"/>
              </a:cxn>
              <a:cxn ang="0">
                <a:pos x="298" y="382"/>
              </a:cxn>
              <a:cxn ang="0">
                <a:pos x="280" y="388"/>
              </a:cxn>
              <a:cxn ang="0">
                <a:pos x="262" y="391"/>
              </a:cxn>
              <a:cxn ang="0">
                <a:pos x="259" y="382"/>
              </a:cxn>
              <a:cxn ang="0">
                <a:pos x="277" y="344"/>
              </a:cxn>
              <a:cxn ang="0">
                <a:pos x="292" y="341"/>
              </a:cxn>
              <a:cxn ang="0">
                <a:pos x="292" y="314"/>
              </a:cxn>
              <a:cxn ang="0">
                <a:pos x="301" y="255"/>
              </a:cxn>
              <a:cxn ang="0">
                <a:pos x="319" y="216"/>
              </a:cxn>
              <a:cxn ang="0">
                <a:pos x="355" y="181"/>
              </a:cxn>
              <a:cxn ang="0">
                <a:pos x="376" y="148"/>
              </a:cxn>
              <a:cxn ang="0">
                <a:pos x="385" y="112"/>
              </a:cxn>
              <a:cxn ang="0">
                <a:pos x="394" y="100"/>
              </a:cxn>
              <a:cxn ang="0">
                <a:pos x="385" y="65"/>
              </a:cxn>
              <a:cxn ang="0">
                <a:pos x="382" y="35"/>
              </a:cxn>
              <a:cxn ang="0">
                <a:pos x="370" y="32"/>
              </a:cxn>
              <a:cxn ang="0">
                <a:pos x="361" y="23"/>
              </a:cxn>
              <a:cxn ang="0">
                <a:pos x="328" y="0"/>
              </a:cxn>
              <a:cxn ang="0">
                <a:pos x="298" y="14"/>
              </a:cxn>
              <a:cxn ang="0">
                <a:pos x="277" y="23"/>
              </a:cxn>
              <a:cxn ang="0">
                <a:pos x="262" y="29"/>
              </a:cxn>
              <a:cxn ang="0">
                <a:pos x="0" y="471"/>
              </a:cxn>
            </a:cxnLst>
            <a:rect l="0" t="0" r="r" b="b"/>
            <a:pathLst>
              <a:path w="402" h="728">
                <a:moveTo>
                  <a:pt x="0" y="471"/>
                </a:moveTo>
                <a:lnTo>
                  <a:pt x="3" y="519"/>
                </a:lnTo>
                <a:lnTo>
                  <a:pt x="18" y="715"/>
                </a:lnTo>
                <a:lnTo>
                  <a:pt x="21" y="712"/>
                </a:lnTo>
                <a:lnTo>
                  <a:pt x="21" y="712"/>
                </a:lnTo>
                <a:lnTo>
                  <a:pt x="27" y="709"/>
                </a:lnTo>
                <a:lnTo>
                  <a:pt x="30" y="706"/>
                </a:lnTo>
                <a:lnTo>
                  <a:pt x="39" y="703"/>
                </a:lnTo>
                <a:lnTo>
                  <a:pt x="39" y="703"/>
                </a:lnTo>
                <a:lnTo>
                  <a:pt x="45" y="706"/>
                </a:lnTo>
                <a:lnTo>
                  <a:pt x="48" y="712"/>
                </a:lnTo>
                <a:lnTo>
                  <a:pt x="51" y="709"/>
                </a:lnTo>
                <a:lnTo>
                  <a:pt x="51" y="712"/>
                </a:lnTo>
                <a:lnTo>
                  <a:pt x="54" y="709"/>
                </a:lnTo>
                <a:lnTo>
                  <a:pt x="60" y="718"/>
                </a:lnTo>
                <a:lnTo>
                  <a:pt x="69" y="718"/>
                </a:lnTo>
                <a:lnTo>
                  <a:pt x="75" y="727"/>
                </a:lnTo>
                <a:lnTo>
                  <a:pt x="72" y="715"/>
                </a:lnTo>
                <a:lnTo>
                  <a:pt x="75" y="712"/>
                </a:lnTo>
                <a:lnTo>
                  <a:pt x="78" y="709"/>
                </a:lnTo>
                <a:lnTo>
                  <a:pt x="81" y="706"/>
                </a:lnTo>
                <a:lnTo>
                  <a:pt x="84" y="703"/>
                </a:lnTo>
                <a:lnTo>
                  <a:pt x="84" y="700"/>
                </a:lnTo>
                <a:lnTo>
                  <a:pt x="87" y="697"/>
                </a:lnTo>
                <a:lnTo>
                  <a:pt x="87" y="694"/>
                </a:lnTo>
                <a:lnTo>
                  <a:pt x="90" y="691"/>
                </a:lnTo>
                <a:lnTo>
                  <a:pt x="96" y="688"/>
                </a:lnTo>
                <a:lnTo>
                  <a:pt x="99" y="685"/>
                </a:lnTo>
                <a:lnTo>
                  <a:pt x="99" y="679"/>
                </a:lnTo>
                <a:lnTo>
                  <a:pt x="102" y="673"/>
                </a:lnTo>
                <a:lnTo>
                  <a:pt x="105" y="664"/>
                </a:lnTo>
                <a:lnTo>
                  <a:pt x="108" y="658"/>
                </a:lnTo>
                <a:lnTo>
                  <a:pt x="108" y="655"/>
                </a:lnTo>
                <a:lnTo>
                  <a:pt x="114" y="652"/>
                </a:lnTo>
                <a:lnTo>
                  <a:pt x="114" y="643"/>
                </a:lnTo>
                <a:lnTo>
                  <a:pt x="120" y="632"/>
                </a:lnTo>
                <a:lnTo>
                  <a:pt x="120" y="629"/>
                </a:lnTo>
                <a:lnTo>
                  <a:pt x="123" y="620"/>
                </a:lnTo>
                <a:lnTo>
                  <a:pt x="126" y="611"/>
                </a:lnTo>
                <a:lnTo>
                  <a:pt x="132" y="602"/>
                </a:lnTo>
                <a:lnTo>
                  <a:pt x="135" y="602"/>
                </a:lnTo>
                <a:lnTo>
                  <a:pt x="135" y="605"/>
                </a:lnTo>
                <a:lnTo>
                  <a:pt x="138" y="605"/>
                </a:lnTo>
                <a:lnTo>
                  <a:pt x="144" y="602"/>
                </a:lnTo>
                <a:lnTo>
                  <a:pt x="150" y="602"/>
                </a:lnTo>
                <a:lnTo>
                  <a:pt x="159" y="602"/>
                </a:lnTo>
                <a:lnTo>
                  <a:pt x="162" y="602"/>
                </a:lnTo>
                <a:lnTo>
                  <a:pt x="168" y="602"/>
                </a:lnTo>
                <a:lnTo>
                  <a:pt x="171" y="596"/>
                </a:lnTo>
                <a:lnTo>
                  <a:pt x="171" y="593"/>
                </a:lnTo>
                <a:lnTo>
                  <a:pt x="177" y="581"/>
                </a:lnTo>
                <a:lnTo>
                  <a:pt x="177" y="581"/>
                </a:lnTo>
                <a:lnTo>
                  <a:pt x="177" y="578"/>
                </a:lnTo>
                <a:lnTo>
                  <a:pt x="180" y="572"/>
                </a:lnTo>
                <a:lnTo>
                  <a:pt x="180" y="569"/>
                </a:lnTo>
                <a:lnTo>
                  <a:pt x="183" y="563"/>
                </a:lnTo>
                <a:lnTo>
                  <a:pt x="186" y="563"/>
                </a:lnTo>
                <a:lnTo>
                  <a:pt x="189" y="560"/>
                </a:lnTo>
                <a:lnTo>
                  <a:pt x="189" y="560"/>
                </a:lnTo>
                <a:lnTo>
                  <a:pt x="192" y="554"/>
                </a:lnTo>
                <a:lnTo>
                  <a:pt x="189" y="554"/>
                </a:lnTo>
                <a:lnTo>
                  <a:pt x="192" y="551"/>
                </a:lnTo>
                <a:lnTo>
                  <a:pt x="192" y="545"/>
                </a:lnTo>
                <a:lnTo>
                  <a:pt x="195" y="543"/>
                </a:lnTo>
                <a:lnTo>
                  <a:pt x="195" y="540"/>
                </a:lnTo>
                <a:lnTo>
                  <a:pt x="195" y="537"/>
                </a:lnTo>
                <a:lnTo>
                  <a:pt x="198" y="534"/>
                </a:lnTo>
                <a:lnTo>
                  <a:pt x="202" y="528"/>
                </a:lnTo>
                <a:lnTo>
                  <a:pt x="205" y="528"/>
                </a:lnTo>
                <a:lnTo>
                  <a:pt x="205" y="528"/>
                </a:lnTo>
                <a:lnTo>
                  <a:pt x="208" y="537"/>
                </a:lnTo>
                <a:lnTo>
                  <a:pt x="208" y="537"/>
                </a:lnTo>
                <a:lnTo>
                  <a:pt x="214" y="543"/>
                </a:lnTo>
                <a:lnTo>
                  <a:pt x="214" y="545"/>
                </a:lnTo>
                <a:lnTo>
                  <a:pt x="214" y="551"/>
                </a:lnTo>
                <a:lnTo>
                  <a:pt x="214" y="554"/>
                </a:lnTo>
                <a:lnTo>
                  <a:pt x="214" y="557"/>
                </a:lnTo>
                <a:lnTo>
                  <a:pt x="214" y="560"/>
                </a:lnTo>
                <a:lnTo>
                  <a:pt x="214" y="569"/>
                </a:lnTo>
                <a:lnTo>
                  <a:pt x="208" y="572"/>
                </a:lnTo>
                <a:lnTo>
                  <a:pt x="208" y="578"/>
                </a:lnTo>
                <a:lnTo>
                  <a:pt x="208" y="581"/>
                </a:lnTo>
                <a:lnTo>
                  <a:pt x="208" y="581"/>
                </a:lnTo>
                <a:lnTo>
                  <a:pt x="208" y="587"/>
                </a:lnTo>
                <a:lnTo>
                  <a:pt x="208" y="587"/>
                </a:lnTo>
                <a:lnTo>
                  <a:pt x="205" y="590"/>
                </a:lnTo>
                <a:lnTo>
                  <a:pt x="205" y="593"/>
                </a:lnTo>
                <a:lnTo>
                  <a:pt x="205" y="593"/>
                </a:lnTo>
                <a:lnTo>
                  <a:pt x="205" y="599"/>
                </a:lnTo>
                <a:lnTo>
                  <a:pt x="208" y="599"/>
                </a:lnTo>
                <a:lnTo>
                  <a:pt x="223" y="605"/>
                </a:lnTo>
                <a:lnTo>
                  <a:pt x="229" y="605"/>
                </a:lnTo>
                <a:lnTo>
                  <a:pt x="232" y="608"/>
                </a:lnTo>
                <a:lnTo>
                  <a:pt x="229" y="611"/>
                </a:lnTo>
                <a:lnTo>
                  <a:pt x="232" y="614"/>
                </a:lnTo>
                <a:lnTo>
                  <a:pt x="232" y="617"/>
                </a:lnTo>
                <a:lnTo>
                  <a:pt x="235" y="617"/>
                </a:lnTo>
                <a:lnTo>
                  <a:pt x="235" y="617"/>
                </a:lnTo>
                <a:lnTo>
                  <a:pt x="238" y="617"/>
                </a:lnTo>
                <a:lnTo>
                  <a:pt x="238" y="620"/>
                </a:lnTo>
                <a:lnTo>
                  <a:pt x="241" y="623"/>
                </a:lnTo>
                <a:lnTo>
                  <a:pt x="241" y="626"/>
                </a:lnTo>
                <a:lnTo>
                  <a:pt x="241" y="632"/>
                </a:lnTo>
                <a:lnTo>
                  <a:pt x="241" y="629"/>
                </a:lnTo>
                <a:lnTo>
                  <a:pt x="238" y="632"/>
                </a:lnTo>
                <a:lnTo>
                  <a:pt x="241" y="635"/>
                </a:lnTo>
                <a:lnTo>
                  <a:pt x="241" y="637"/>
                </a:lnTo>
                <a:lnTo>
                  <a:pt x="241" y="635"/>
                </a:lnTo>
                <a:lnTo>
                  <a:pt x="244" y="643"/>
                </a:lnTo>
                <a:lnTo>
                  <a:pt x="241" y="643"/>
                </a:lnTo>
                <a:lnTo>
                  <a:pt x="241" y="646"/>
                </a:lnTo>
                <a:lnTo>
                  <a:pt x="244" y="649"/>
                </a:lnTo>
                <a:lnTo>
                  <a:pt x="244" y="646"/>
                </a:lnTo>
                <a:lnTo>
                  <a:pt x="247" y="646"/>
                </a:lnTo>
                <a:lnTo>
                  <a:pt x="244" y="646"/>
                </a:lnTo>
                <a:lnTo>
                  <a:pt x="250" y="643"/>
                </a:lnTo>
                <a:lnTo>
                  <a:pt x="247" y="649"/>
                </a:lnTo>
                <a:lnTo>
                  <a:pt x="250" y="649"/>
                </a:lnTo>
                <a:lnTo>
                  <a:pt x="250" y="652"/>
                </a:lnTo>
                <a:lnTo>
                  <a:pt x="253" y="652"/>
                </a:lnTo>
                <a:lnTo>
                  <a:pt x="253" y="646"/>
                </a:lnTo>
                <a:lnTo>
                  <a:pt x="253" y="632"/>
                </a:lnTo>
                <a:lnTo>
                  <a:pt x="253" y="626"/>
                </a:lnTo>
                <a:lnTo>
                  <a:pt x="256" y="623"/>
                </a:lnTo>
                <a:lnTo>
                  <a:pt x="259" y="617"/>
                </a:lnTo>
                <a:lnTo>
                  <a:pt x="262" y="608"/>
                </a:lnTo>
                <a:lnTo>
                  <a:pt x="262" y="602"/>
                </a:lnTo>
                <a:lnTo>
                  <a:pt x="262" y="602"/>
                </a:lnTo>
                <a:lnTo>
                  <a:pt x="262" y="590"/>
                </a:lnTo>
                <a:lnTo>
                  <a:pt x="265" y="584"/>
                </a:lnTo>
                <a:lnTo>
                  <a:pt x="265" y="572"/>
                </a:lnTo>
                <a:lnTo>
                  <a:pt x="265" y="557"/>
                </a:lnTo>
                <a:lnTo>
                  <a:pt x="268" y="551"/>
                </a:lnTo>
                <a:lnTo>
                  <a:pt x="271" y="548"/>
                </a:lnTo>
                <a:lnTo>
                  <a:pt x="274" y="543"/>
                </a:lnTo>
                <a:lnTo>
                  <a:pt x="277" y="537"/>
                </a:lnTo>
                <a:lnTo>
                  <a:pt x="277" y="528"/>
                </a:lnTo>
                <a:lnTo>
                  <a:pt x="280" y="522"/>
                </a:lnTo>
                <a:lnTo>
                  <a:pt x="280" y="507"/>
                </a:lnTo>
                <a:lnTo>
                  <a:pt x="280" y="498"/>
                </a:lnTo>
                <a:lnTo>
                  <a:pt x="280" y="495"/>
                </a:lnTo>
                <a:lnTo>
                  <a:pt x="286" y="489"/>
                </a:lnTo>
                <a:lnTo>
                  <a:pt x="286" y="489"/>
                </a:lnTo>
                <a:lnTo>
                  <a:pt x="286" y="486"/>
                </a:lnTo>
                <a:lnTo>
                  <a:pt x="286" y="480"/>
                </a:lnTo>
                <a:lnTo>
                  <a:pt x="289" y="474"/>
                </a:lnTo>
                <a:lnTo>
                  <a:pt x="286" y="468"/>
                </a:lnTo>
                <a:lnTo>
                  <a:pt x="289" y="454"/>
                </a:lnTo>
                <a:lnTo>
                  <a:pt x="301" y="436"/>
                </a:lnTo>
                <a:lnTo>
                  <a:pt x="301" y="433"/>
                </a:lnTo>
                <a:lnTo>
                  <a:pt x="301" y="433"/>
                </a:lnTo>
                <a:lnTo>
                  <a:pt x="298" y="436"/>
                </a:lnTo>
                <a:lnTo>
                  <a:pt x="295" y="439"/>
                </a:lnTo>
                <a:lnTo>
                  <a:pt x="292" y="433"/>
                </a:lnTo>
                <a:lnTo>
                  <a:pt x="289" y="436"/>
                </a:lnTo>
                <a:lnTo>
                  <a:pt x="286" y="436"/>
                </a:lnTo>
                <a:lnTo>
                  <a:pt x="274" y="448"/>
                </a:lnTo>
                <a:lnTo>
                  <a:pt x="271" y="454"/>
                </a:lnTo>
                <a:lnTo>
                  <a:pt x="265" y="454"/>
                </a:lnTo>
                <a:lnTo>
                  <a:pt x="265" y="448"/>
                </a:lnTo>
                <a:lnTo>
                  <a:pt x="268" y="445"/>
                </a:lnTo>
                <a:lnTo>
                  <a:pt x="268" y="442"/>
                </a:lnTo>
                <a:lnTo>
                  <a:pt x="265" y="442"/>
                </a:lnTo>
                <a:lnTo>
                  <a:pt x="265" y="439"/>
                </a:lnTo>
                <a:lnTo>
                  <a:pt x="268" y="439"/>
                </a:lnTo>
                <a:lnTo>
                  <a:pt x="268" y="433"/>
                </a:lnTo>
                <a:lnTo>
                  <a:pt x="265" y="433"/>
                </a:lnTo>
                <a:lnTo>
                  <a:pt x="268" y="427"/>
                </a:lnTo>
                <a:lnTo>
                  <a:pt x="271" y="424"/>
                </a:lnTo>
                <a:lnTo>
                  <a:pt x="274" y="424"/>
                </a:lnTo>
                <a:lnTo>
                  <a:pt x="277" y="421"/>
                </a:lnTo>
                <a:lnTo>
                  <a:pt x="280" y="424"/>
                </a:lnTo>
                <a:lnTo>
                  <a:pt x="286" y="424"/>
                </a:lnTo>
                <a:lnTo>
                  <a:pt x="289" y="421"/>
                </a:lnTo>
                <a:lnTo>
                  <a:pt x="292" y="415"/>
                </a:lnTo>
                <a:lnTo>
                  <a:pt x="301" y="409"/>
                </a:lnTo>
                <a:lnTo>
                  <a:pt x="301" y="406"/>
                </a:lnTo>
                <a:lnTo>
                  <a:pt x="307" y="388"/>
                </a:lnTo>
                <a:lnTo>
                  <a:pt x="304" y="382"/>
                </a:lnTo>
                <a:lnTo>
                  <a:pt x="301" y="379"/>
                </a:lnTo>
                <a:lnTo>
                  <a:pt x="298" y="376"/>
                </a:lnTo>
                <a:lnTo>
                  <a:pt x="301" y="379"/>
                </a:lnTo>
                <a:lnTo>
                  <a:pt x="301" y="382"/>
                </a:lnTo>
                <a:lnTo>
                  <a:pt x="298" y="382"/>
                </a:lnTo>
                <a:lnTo>
                  <a:pt x="298" y="382"/>
                </a:lnTo>
                <a:lnTo>
                  <a:pt x="292" y="382"/>
                </a:lnTo>
                <a:lnTo>
                  <a:pt x="292" y="385"/>
                </a:lnTo>
                <a:lnTo>
                  <a:pt x="286" y="385"/>
                </a:lnTo>
                <a:lnTo>
                  <a:pt x="283" y="388"/>
                </a:lnTo>
                <a:lnTo>
                  <a:pt x="280" y="388"/>
                </a:lnTo>
                <a:lnTo>
                  <a:pt x="277" y="391"/>
                </a:lnTo>
                <a:lnTo>
                  <a:pt x="271" y="394"/>
                </a:lnTo>
                <a:lnTo>
                  <a:pt x="271" y="397"/>
                </a:lnTo>
                <a:lnTo>
                  <a:pt x="262" y="394"/>
                </a:lnTo>
                <a:lnTo>
                  <a:pt x="262" y="391"/>
                </a:lnTo>
                <a:lnTo>
                  <a:pt x="262" y="391"/>
                </a:lnTo>
                <a:lnTo>
                  <a:pt x="259" y="394"/>
                </a:lnTo>
                <a:lnTo>
                  <a:pt x="256" y="391"/>
                </a:lnTo>
                <a:lnTo>
                  <a:pt x="253" y="391"/>
                </a:lnTo>
                <a:lnTo>
                  <a:pt x="259" y="382"/>
                </a:lnTo>
                <a:lnTo>
                  <a:pt x="262" y="382"/>
                </a:lnTo>
                <a:lnTo>
                  <a:pt x="262" y="370"/>
                </a:lnTo>
                <a:lnTo>
                  <a:pt x="268" y="362"/>
                </a:lnTo>
                <a:lnTo>
                  <a:pt x="274" y="347"/>
                </a:lnTo>
                <a:lnTo>
                  <a:pt x="277" y="344"/>
                </a:lnTo>
                <a:lnTo>
                  <a:pt x="280" y="347"/>
                </a:lnTo>
                <a:lnTo>
                  <a:pt x="286" y="344"/>
                </a:lnTo>
                <a:lnTo>
                  <a:pt x="289" y="344"/>
                </a:lnTo>
                <a:lnTo>
                  <a:pt x="292" y="347"/>
                </a:lnTo>
                <a:lnTo>
                  <a:pt x="292" y="341"/>
                </a:lnTo>
                <a:lnTo>
                  <a:pt x="295" y="338"/>
                </a:lnTo>
                <a:lnTo>
                  <a:pt x="298" y="329"/>
                </a:lnTo>
                <a:lnTo>
                  <a:pt x="298" y="317"/>
                </a:lnTo>
                <a:lnTo>
                  <a:pt x="292" y="320"/>
                </a:lnTo>
                <a:lnTo>
                  <a:pt x="292" y="314"/>
                </a:lnTo>
                <a:lnTo>
                  <a:pt x="289" y="305"/>
                </a:lnTo>
                <a:lnTo>
                  <a:pt x="289" y="284"/>
                </a:lnTo>
                <a:lnTo>
                  <a:pt x="292" y="264"/>
                </a:lnTo>
                <a:lnTo>
                  <a:pt x="298" y="255"/>
                </a:lnTo>
                <a:lnTo>
                  <a:pt x="301" y="255"/>
                </a:lnTo>
                <a:lnTo>
                  <a:pt x="301" y="252"/>
                </a:lnTo>
                <a:lnTo>
                  <a:pt x="301" y="252"/>
                </a:lnTo>
                <a:lnTo>
                  <a:pt x="304" y="243"/>
                </a:lnTo>
                <a:lnTo>
                  <a:pt x="316" y="219"/>
                </a:lnTo>
                <a:lnTo>
                  <a:pt x="319" y="216"/>
                </a:lnTo>
                <a:lnTo>
                  <a:pt x="322" y="216"/>
                </a:lnTo>
                <a:lnTo>
                  <a:pt x="322" y="213"/>
                </a:lnTo>
                <a:lnTo>
                  <a:pt x="337" y="198"/>
                </a:lnTo>
                <a:lnTo>
                  <a:pt x="337" y="198"/>
                </a:lnTo>
                <a:lnTo>
                  <a:pt x="355" y="181"/>
                </a:lnTo>
                <a:lnTo>
                  <a:pt x="355" y="172"/>
                </a:lnTo>
                <a:lnTo>
                  <a:pt x="364" y="169"/>
                </a:lnTo>
                <a:lnTo>
                  <a:pt x="364" y="163"/>
                </a:lnTo>
                <a:lnTo>
                  <a:pt x="373" y="151"/>
                </a:lnTo>
                <a:lnTo>
                  <a:pt x="376" y="148"/>
                </a:lnTo>
                <a:lnTo>
                  <a:pt x="379" y="142"/>
                </a:lnTo>
                <a:lnTo>
                  <a:pt x="379" y="136"/>
                </a:lnTo>
                <a:lnTo>
                  <a:pt x="382" y="130"/>
                </a:lnTo>
                <a:lnTo>
                  <a:pt x="382" y="130"/>
                </a:lnTo>
                <a:lnTo>
                  <a:pt x="385" y="112"/>
                </a:lnTo>
                <a:lnTo>
                  <a:pt x="388" y="106"/>
                </a:lnTo>
                <a:lnTo>
                  <a:pt x="391" y="106"/>
                </a:lnTo>
                <a:lnTo>
                  <a:pt x="391" y="106"/>
                </a:lnTo>
                <a:lnTo>
                  <a:pt x="394" y="106"/>
                </a:lnTo>
                <a:lnTo>
                  <a:pt x="394" y="100"/>
                </a:lnTo>
                <a:lnTo>
                  <a:pt x="397" y="91"/>
                </a:lnTo>
                <a:lnTo>
                  <a:pt x="401" y="83"/>
                </a:lnTo>
                <a:lnTo>
                  <a:pt x="388" y="83"/>
                </a:lnTo>
                <a:lnTo>
                  <a:pt x="385" y="74"/>
                </a:lnTo>
                <a:lnTo>
                  <a:pt x="385" y="65"/>
                </a:lnTo>
                <a:lnTo>
                  <a:pt x="382" y="56"/>
                </a:lnTo>
                <a:lnTo>
                  <a:pt x="382" y="53"/>
                </a:lnTo>
                <a:lnTo>
                  <a:pt x="385" y="47"/>
                </a:lnTo>
                <a:lnTo>
                  <a:pt x="385" y="44"/>
                </a:lnTo>
                <a:lnTo>
                  <a:pt x="382" y="35"/>
                </a:lnTo>
                <a:lnTo>
                  <a:pt x="382" y="32"/>
                </a:lnTo>
                <a:lnTo>
                  <a:pt x="379" y="32"/>
                </a:lnTo>
                <a:lnTo>
                  <a:pt x="373" y="32"/>
                </a:lnTo>
                <a:lnTo>
                  <a:pt x="373" y="29"/>
                </a:lnTo>
                <a:lnTo>
                  <a:pt x="370" y="32"/>
                </a:lnTo>
                <a:lnTo>
                  <a:pt x="364" y="29"/>
                </a:lnTo>
                <a:lnTo>
                  <a:pt x="364" y="26"/>
                </a:lnTo>
                <a:lnTo>
                  <a:pt x="364" y="26"/>
                </a:lnTo>
                <a:lnTo>
                  <a:pt x="364" y="23"/>
                </a:lnTo>
                <a:lnTo>
                  <a:pt x="361" y="23"/>
                </a:lnTo>
                <a:lnTo>
                  <a:pt x="358" y="20"/>
                </a:lnTo>
                <a:lnTo>
                  <a:pt x="355" y="17"/>
                </a:lnTo>
                <a:lnTo>
                  <a:pt x="346" y="8"/>
                </a:lnTo>
                <a:lnTo>
                  <a:pt x="346" y="5"/>
                </a:lnTo>
                <a:lnTo>
                  <a:pt x="328" y="0"/>
                </a:lnTo>
                <a:lnTo>
                  <a:pt x="325" y="0"/>
                </a:lnTo>
                <a:lnTo>
                  <a:pt x="319" y="5"/>
                </a:lnTo>
                <a:lnTo>
                  <a:pt x="310" y="14"/>
                </a:lnTo>
                <a:lnTo>
                  <a:pt x="301" y="14"/>
                </a:lnTo>
                <a:lnTo>
                  <a:pt x="298" y="14"/>
                </a:lnTo>
                <a:lnTo>
                  <a:pt x="289" y="14"/>
                </a:lnTo>
                <a:lnTo>
                  <a:pt x="286" y="14"/>
                </a:lnTo>
                <a:lnTo>
                  <a:pt x="286" y="11"/>
                </a:lnTo>
                <a:lnTo>
                  <a:pt x="280" y="17"/>
                </a:lnTo>
                <a:lnTo>
                  <a:pt x="277" y="23"/>
                </a:lnTo>
                <a:lnTo>
                  <a:pt x="274" y="23"/>
                </a:lnTo>
                <a:lnTo>
                  <a:pt x="271" y="26"/>
                </a:lnTo>
                <a:lnTo>
                  <a:pt x="268" y="26"/>
                </a:lnTo>
                <a:lnTo>
                  <a:pt x="265" y="29"/>
                </a:lnTo>
                <a:lnTo>
                  <a:pt x="262" y="29"/>
                </a:lnTo>
                <a:lnTo>
                  <a:pt x="259" y="29"/>
                </a:lnTo>
                <a:lnTo>
                  <a:pt x="265" y="94"/>
                </a:lnTo>
                <a:lnTo>
                  <a:pt x="250" y="154"/>
                </a:lnTo>
                <a:lnTo>
                  <a:pt x="198" y="219"/>
                </a:lnTo>
                <a:lnTo>
                  <a:pt x="0" y="471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8" name="Freeform 150">
            <a:hlinkClick r:id="" action="ppaction://noaction"/>
            <a:extLst>
              <a:ext uri="{FF2B5EF4-FFF2-40B4-BE49-F238E27FC236}">
                <a16:creationId xmlns:a16="http://schemas.microsoft.com/office/drawing/2014/main" id="{DBEE4B87-7AC1-C77C-B0CF-EB737C92E05C}"/>
              </a:ext>
            </a:extLst>
          </p:cNvPr>
          <p:cNvSpPr>
            <a:spLocks/>
          </p:cNvSpPr>
          <p:nvPr/>
        </p:nvSpPr>
        <p:spPr bwMode="auto">
          <a:xfrm>
            <a:off x="5348592" y="5123072"/>
            <a:ext cx="775495" cy="348793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139"/>
              </a:cxn>
              <a:cxn ang="0">
                <a:pos x="9" y="166"/>
              </a:cxn>
              <a:cxn ang="0">
                <a:pos x="15" y="172"/>
              </a:cxn>
              <a:cxn ang="0">
                <a:pos x="30" y="184"/>
              </a:cxn>
              <a:cxn ang="0">
                <a:pos x="48" y="202"/>
              </a:cxn>
              <a:cxn ang="0">
                <a:pos x="63" y="208"/>
              </a:cxn>
              <a:cxn ang="0">
                <a:pos x="72" y="223"/>
              </a:cxn>
              <a:cxn ang="0">
                <a:pos x="84" y="265"/>
              </a:cxn>
              <a:cxn ang="0">
                <a:pos x="111" y="226"/>
              </a:cxn>
              <a:cxn ang="0">
                <a:pos x="117" y="220"/>
              </a:cxn>
              <a:cxn ang="0">
                <a:pos x="129" y="208"/>
              </a:cxn>
              <a:cxn ang="0">
                <a:pos x="147" y="145"/>
              </a:cxn>
              <a:cxn ang="0">
                <a:pos x="171" y="148"/>
              </a:cxn>
              <a:cxn ang="0">
                <a:pos x="195" y="175"/>
              </a:cxn>
              <a:cxn ang="0">
                <a:pos x="195" y="208"/>
              </a:cxn>
              <a:cxn ang="0">
                <a:pos x="222" y="232"/>
              </a:cxn>
              <a:cxn ang="0">
                <a:pos x="246" y="253"/>
              </a:cxn>
              <a:cxn ang="0">
                <a:pos x="282" y="220"/>
              </a:cxn>
              <a:cxn ang="0">
                <a:pos x="316" y="181"/>
              </a:cxn>
              <a:cxn ang="0">
                <a:pos x="334" y="166"/>
              </a:cxn>
              <a:cxn ang="0">
                <a:pos x="355" y="163"/>
              </a:cxn>
              <a:cxn ang="0">
                <a:pos x="364" y="145"/>
              </a:cxn>
              <a:cxn ang="0">
                <a:pos x="382" y="145"/>
              </a:cxn>
              <a:cxn ang="0">
                <a:pos x="388" y="148"/>
              </a:cxn>
              <a:cxn ang="0">
                <a:pos x="400" y="157"/>
              </a:cxn>
              <a:cxn ang="0">
                <a:pos x="415" y="154"/>
              </a:cxn>
              <a:cxn ang="0">
                <a:pos x="424" y="181"/>
              </a:cxn>
              <a:cxn ang="0">
                <a:pos x="442" y="187"/>
              </a:cxn>
              <a:cxn ang="0">
                <a:pos x="442" y="214"/>
              </a:cxn>
              <a:cxn ang="0">
                <a:pos x="466" y="226"/>
              </a:cxn>
              <a:cxn ang="0">
                <a:pos x="481" y="235"/>
              </a:cxn>
              <a:cxn ang="0">
                <a:pos x="499" y="241"/>
              </a:cxn>
              <a:cxn ang="0">
                <a:pos x="493" y="256"/>
              </a:cxn>
              <a:cxn ang="0">
                <a:pos x="565" y="145"/>
              </a:cxn>
              <a:cxn ang="0">
                <a:pos x="499" y="101"/>
              </a:cxn>
              <a:cxn ang="0">
                <a:pos x="466" y="95"/>
              </a:cxn>
              <a:cxn ang="0">
                <a:pos x="454" y="128"/>
              </a:cxn>
              <a:cxn ang="0">
                <a:pos x="439" y="131"/>
              </a:cxn>
              <a:cxn ang="0">
                <a:pos x="397" y="128"/>
              </a:cxn>
              <a:cxn ang="0">
                <a:pos x="379" y="113"/>
              </a:cxn>
              <a:cxn ang="0">
                <a:pos x="370" y="107"/>
              </a:cxn>
              <a:cxn ang="0">
                <a:pos x="355" y="104"/>
              </a:cxn>
              <a:cxn ang="0">
                <a:pos x="343" y="83"/>
              </a:cxn>
              <a:cxn ang="0">
                <a:pos x="313" y="29"/>
              </a:cxn>
              <a:cxn ang="0">
                <a:pos x="292" y="2"/>
              </a:cxn>
              <a:cxn ang="0">
                <a:pos x="255" y="11"/>
              </a:cxn>
              <a:cxn ang="0">
                <a:pos x="249" y="17"/>
              </a:cxn>
              <a:cxn ang="0">
                <a:pos x="222" y="38"/>
              </a:cxn>
              <a:cxn ang="0">
                <a:pos x="183" y="47"/>
              </a:cxn>
              <a:cxn ang="0">
                <a:pos x="177" y="47"/>
              </a:cxn>
              <a:cxn ang="0">
                <a:pos x="126" y="47"/>
              </a:cxn>
              <a:cxn ang="0">
                <a:pos x="114" y="50"/>
              </a:cxn>
              <a:cxn ang="0">
                <a:pos x="63" y="71"/>
              </a:cxn>
              <a:cxn ang="0">
                <a:pos x="6" y="95"/>
              </a:cxn>
            </a:cxnLst>
            <a:rect l="0" t="0" r="r" b="b"/>
            <a:pathLst>
              <a:path w="576" h="275">
                <a:moveTo>
                  <a:pt x="3" y="95"/>
                </a:moveTo>
                <a:lnTo>
                  <a:pt x="0" y="119"/>
                </a:lnTo>
                <a:lnTo>
                  <a:pt x="0" y="122"/>
                </a:lnTo>
                <a:lnTo>
                  <a:pt x="6" y="128"/>
                </a:lnTo>
                <a:lnTo>
                  <a:pt x="6" y="137"/>
                </a:lnTo>
                <a:lnTo>
                  <a:pt x="9" y="139"/>
                </a:lnTo>
                <a:lnTo>
                  <a:pt x="12" y="139"/>
                </a:lnTo>
                <a:lnTo>
                  <a:pt x="6" y="148"/>
                </a:lnTo>
                <a:lnTo>
                  <a:pt x="9" y="166"/>
                </a:lnTo>
                <a:lnTo>
                  <a:pt x="9" y="169"/>
                </a:lnTo>
                <a:lnTo>
                  <a:pt x="15" y="172"/>
                </a:lnTo>
                <a:lnTo>
                  <a:pt x="15" y="172"/>
                </a:lnTo>
                <a:lnTo>
                  <a:pt x="18" y="169"/>
                </a:lnTo>
                <a:lnTo>
                  <a:pt x="24" y="169"/>
                </a:lnTo>
                <a:lnTo>
                  <a:pt x="30" y="184"/>
                </a:lnTo>
                <a:lnTo>
                  <a:pt x="36" y="187"/>
                </a:lnTo>
                <a:lnTo>
                  <a:pt x="42" y="196"/>
                </a:lnTo>
                <a:lnTo>
                  <a:pt x="48" y="202"/>
                </a:lnTo>
                <a:lnTo>
                  <a:pt x="54" y="199"/>
                </a:lnTo>
                <a:lnTo>
                  <a:pt x="57" y="202"/>
                </a:lnTo>
                <a:lnTo>
                  <a:pt x="63" y="208"/>
                </a:lnTo>
                <a:lnTo>
                  <a:pt x="66" y="214"/>
                </a:lnTo>
                <a:lnTo>
                  <a:pt x="69" y="217"/>
                </a:lnTo>
                <a:lnTo>
                  <a:pt x="72" y="223"/>
                </a:lnTo>
                <a:lnTo>
                  <a:pt x="75" y="229"/>
                </a:lnTo>
                <a:lnTo>
                  <a:pt x="81" y="232"/>
                </a:lnTo>
                <a:lnTo>
                  <a:pt x="84" y="265"/>
                </a:lnTo>
                <a:lnTo>
                  <a:pt x="90" y="271"/>
                </a:lnTo>
                <a:lnTo>
                  <a:pt x="93" y="274"/>
                </a:lnTo>
                <a:lnTo>
                  <a:pt x="111" y="226"/>
                </a:lnTo>
                <a:lnTo>
                  <a:pt x="114" y="226"/>
                </a:lnTo>
                <a:lnTo>
                  <a:pt x="117" y="223"/>
                </a:lnTo>
                <a:lnTo>
                  <a:pt x="117" y="220"/>
                </a:lnTo>
                <a:lnTo>
                  <a:pt x="123" y="217"/>
                </a:lnTo>
                <a:lnTo>
                  <a:pt x="123" y="214"/>
                </a:lnTo>
                <a:lnTo>
                  <a:pt x="129" y="208"/>
                </a:lnTo>
                <a:lnTo>
                  <a:pt x="132" y="163"/>
                </a:lnTo>
                <a:lnTo>
                  <a:pt x="144" y="148"/>
                </a:lnTo>
                <a:lnTo>
                  <a:pt x="147" y="145"/>
                </a:lnTo>
                <a:lnTo>
                  <a:pt x="150" y="145"/>
                </a:lnTo>
                <a:lnTo>
                  <a:pt x="168" y="145"/>
                </a:lnTo>
                <a:lnTo>
                  <a:pt x="171" y="148"/>
                </a:lnTo>
                <a:lnTo>
                  <a:pt x="183" y="163"/>
                </a:lnTo>
                <a:lnTo>
                  <a:pt x="192" y="166"/>
                </a:lnTo>
                <a:lnTo>
                  <a:pt x="195" y="175"/>
                </a:lnTo>
                <a:lnTo>
                  <a:pt x="192" y="190"/>
                </a:lnTo>
                <a:lnTo>
                  <a:pt x="192" y="202"/>
                </a:lnTo>
                <a:lnTo>
                  <a:pt x="195" y="208"/>
                </a:lnTo>
                <a:lnTo>
                  <a:pt x="201" y="229"/>
                </a:lnTo>
                <a:lnTo>
                  <a:pt x="204" y="232"/>
                </a:lnTo>
                <a:lnTo>
                  <a:pt x="222" y="232"/>
                </a:lnTo>
                <a:lnTo>
                  <a:pt x="231" y="238"/>
                </a:lnTo>
                <a:lnTo>
                  <a:pt x="243" y="253"/>
                </a:lnTo>
                <a:lnTo>
                  <a:pt x="246" y="253"/>
                </a:lnTo>
                <a:lnTo>
                  <a:pt x="255" y="256"/>
                </a:lnTo>
                <a:lnTo>
                  <a:pt x="258" y="253"/>
                </a:lnTo>
                <a:lnTo>
                  <a:pt x="282" y="220"/>
                </a:lnTo>
                <a:lnTo>
                  <a:pt x="313" y="190"/>
                </a:lnTo>
                <a:lnTo>
                  <a:pt x="316" y="181"/>
                </a:lnTo>
                <a:lnTo>
                  <a:pt x="316" y="181"/>
                </a:lnTo>
                <a:lnTo>
                  <a:pt x="319" y="178"/>
                </a:lnTo>
                <a:lnTo>
                  <a:pt x="325" y="172"/>
                </a:lnTo>
                <a:lnTo>
                  <a:pt x="334" y="166"/>
                </a:lnTo>
                <a:lnTo>
                  <a:pt x="343" y="166"/>
                </a:lnTo>
                <a:lnTo>
                  <a:pt x="343" y="163"/>
                </a:lnTo>
                <a:lnTo>
                  <a:pt x="355" y="163"/>
                </a:lnTo>
                <a:lnTo>
                  <a:pt x="355" y="163"/>
                </a:lnTo>
                <a:lnTo>
                  <a:pt x="361" y="160"/>
                </a:lnTo>
                <a:lnTo>
                  <a:pt x="364" y="145"/>
                </a:lnTo>
                <a:lnTo>
                  <a:pt x="367" y="145"/>
                </a:lnTo>
                <a:lnTo>
                  <a:pt x="379" y="139"/>
                </a:lnTo>
                <a:lnTo>
                  <a:pt x="382" y="145"/>
                </a:lnTo>
                <a:lnTo>
                  <a:pt x="382" y="148"/>
                </a:lnTo>
                <a:lnTo>
                  <a:pt x="382" y="151"/>
                </a:lnTo>
                <a:lnTo>
                  <a:pt x="388" y="148"/>
                </a:lnTo>
                <a:lnTo>
                  <a:pt x="391" y="148"/>
                </a:lnTo>
                <a:lnTo>
                  <a:pt x="397" y="154"/>
                </a:lnTo>
                <a:lnTo>
                  <a:pt x="400" y="157"/>
                </a:lnTo>
                <a:lnTo>
                  <a:pt x="406" y="157"/>
                </a:lnTo>
                <a:lnTo>
                  <a:pt x="409" y="154"/>
                </a:lnTo>
                <a:lnTo>
                  <a:pt x="415" y="154"/>
                </a:lnTo>
                <a:lnTo>
                  <a:pt x="415" y="157"/>
                </a:lnTo>
                <a:lnTo>
                  <a:pt x="418" y="166"/>
                </a:lnTo>
                <a:lnTo>
                  <a:pt x="424" y="181"/>
                </a:lnTo>
                <a:lnTo>
                  <a:pt x="424" y="181"/>
                </a:lnTo>
                <a:lnTo>
                  <a:pt x="436" y="184"/>
                </a:lnTo>
                <a:lnTo>
                  <a:pt x="442" y="187"/>
                </a:lnTo>
                <a:lnTo>
                  <a:pt x="451" y="199"/>
                </a:lnTo>
                <a:lnTo>
                  <a:pt x="448" y="205"/>
                </a:lnTo>
                <a:lnTo>
                  <a:pt x="442" y="214"/>
                </a:lnTo>
                <a:lnTo>
                  <a:pt x="445" y="223"/>
                </a:lnTo>
                <a:lnTo>
                  <a:pt x="448" y="223"/>
                </a:lnTo>
                <a:lnTo>
                  <a:pt x="466" y="226"/>
                </a:lnTo>
                <a:lnTo>
                  <a:pt x="475" y="229"/>
                </a:lnTo>
                <a:lnTo>
                  <a:pt x="475" y="235"/>
                </a:lnTo>
                <a:lnTo>
                  <a:pt x="481" y="235"/>
                </a:lnTo>
                <a:lnTo>
                  <a:pt x="493" y="235"/>
                </a:lnTo>
                <a:lnTo>
                  <a:pt x="493" y="241"/>
                </a:lnTo>
                <a:lnTo>
                  <a:pt x="499" y="241"/>
                </a:lnTo>
                <a:lnTo>
                  <a:pt x="499" y="247"/>
                </a:lnTo>
                <a:lnTo>
                  <a:pt x="496" y="247"/>
                </a:lnTo>
                <a:lnTo>
                  <a:pt x="493" y="256"/>
                </a:lnTo>
                <a:lnTo>
                  <a:pt x="575" y="250"/>
                </a:lnTo>
                <a:lnTo>
                  <a:pt x="568" y="145"/>
                </a:lnTo>
                <a:lnTo>
                  <a:pt x="565" y="145"/>
                </a:lnTo>
                <a:lnTo>
                  <a:pt x="562" y="119"/>
                </a:lnTo>
                <a:lnTo>
                  <a:pt x="529" y="119"/>
                </a:lnTo>
                <a:lnTo>
                  <a:pt x="499" y="101"/>
                </a:lnTo>
                <a:lnTo>
                  <a:pt x="490" y="101"/>
                </a:lnTo>
                <a:lnTo>
                  <a:pt x="481" y="95"/>
                </a:lnTo>
                <a:lnTo>
                  <a:pt x="466" y="95"/>
                </a:lnTo>
                <a:lnTo>
                  <a:pt x="460" y="95"/>
                </a:lnTo>
                <a:lnTo>
                  <a:pt x="454" y="104"/>
                </a:lnTo>
                <a:lnTo>
                  <a:pt x="454" y="128"/>
                </a:lnTo>
                <a:lnTo>
                  <a:pt x="445" y="128"/>
                </a:lnTo>
                <a:lnTo>
                  <a:pt x="445" y="134"/>
                </a:lnTo>
                <a:lnTo>
                  <a:pt x="439" y="131"/>
                </a:lnTo>
                <a:lnTo>
                  <a:pt x="400" y="131"/>
                </a:lnTo>
                <a:lnTo>
                  <a:pt x="397" y="131"/>
                </a:lnTo>
                <a:lnTo>
                  <a:pt x="397" y="128"/>
                </a:lnTo>
                <a:lnTo>
                  <a:pt x="385" y="119"/>
                </a:lnTo>
                <a:lnTo>
                  <a:pt x="382" y="113"/>
                </a:lnTo>
                <a:lnTo>
                  <a:pt x="379" y="113"/>
                </a:lnTo>
                <a:lnTo>
                  <a:pt x="376" y="113"/>
                </a:lnTo>
                <a:lnTo>
                  <a:pt x="370" y="113"/>
                </a:lnTo>
                <a:lnTo>
                  <a:pt x="370" y="107"/>
                </a:lnTo>
                <a:lnTo>
                  <a:pt x="364" y="107"/>
                </a:lnTo>
                <a:lnTo>
                  <a:pt x="361" y="107"/>
                </a:lnTo>
                <a:lnTo>
                  <a:pt x="355" y="104"/>
                </a:lnTo>
                <a:lnTo>
                  <a:pt x="352" y="95"/>
                </a:lnTo>
                <a:lnTo>
                  <a:pt x="346" y="95"/>
                </a:lnTo>
                <a:lnTo>
                  <a:pt x="343" y="83"/>
                </a:lnTo>
                <a:lnTo>
                  <a:pt x="343" y="65"/>
                </a:lnTo>
                <a:lnTo>
                  <a:pt x="343" y="35"/>
                </a:lnTo>
                <a:lnTo>
                  <a:pt x="313" y="29"/>
                </a:lnTo>
                <a:lnTo>
                  <a:pt x="292" y="0"/>
                </a:lnTo>
                <a:lnTo>
                  <a:pt x="292" y="2"/>
                </a:lnTo>
                <a:lnTo>
                  <a:pt x="292" y="2"/>
                </a:lnTo>
                <a:lnTo>
                  <a:pt x="270" y="8"/>
                </a:lnTo>
                <a:lnTo>
                  <a:pt x="261" y="11"/>
                </a:lnTo>
                <a:lnTo>
                  <a:pt x="255" y="11"/>
                </a:lnTo>
                <a:lnTo>
                  <a:pt x="249" y="14"/>
                </a:lnTo>
                <a:lnTo>
                  <a:pt x="252" y="17"/>
                </a:lnTo>
                <a:lnTo>
                  <a:pt x="249" y="17"/>
                </a:lnTo>
                <a:lnTo>
                  <a:pt x="249" y="20"/>
                </a:lnTo>
                <a:lnTo>
                  <a:pt x="237" y="32"/>
                </a:lnTo>
                <a:lnTo>
                  <a:pt x="222" y="38"/>
                </a:lnTo>
                <a:lnTo>
                  <a:pt x="210" y="44"/>
                </a:lnTo>
                <a:lnTo>
                  <a:pt x="201" y="47"/>
                </a:lnTo>
                <a:lnTo>
                  <a:pt x="183" y="47"/>
                </a:lnTo>
                <a:lnTo>
                  <a:pt x="180" y="47"/>
                </a:lnTo>
                <a:lnTo>
                  <a:pt x="180" y="44"/>
                </a:lnTo>
                <a:lnTo>
                  <a:pt x="177" y="47"/>
                </a:lnTo>
                <a:lnTo>
                  <a:pt x="171" y="47"/>
                </a:lnTo>
                <a:lnTo>
                  <a:pt x="150" y="47"/>
                </a:lnTo>
                <a:lnTo>
                  <a:pt x="126" y="47"/>
                </a:lnTo>
                <a:lnTo>
                  <a:pt x="126" y="47"/>
                </a:lnTo>
                <a:lnTo>
                  <a:pt x="126" y="47"/>
                </a:lnTo>
                <a:lnTo>
                  <a:pt x="114" y="50"/>
                </a:lnTo>
                <a:lnTo>
                  <a:pt x="90" y="56"/>
                </a:lnTo>
                <a:lnTo>
                  <a:pt x="66" y="68"/>
                </a:lnTo>
                <a:lnTo>
                  <a:pt x="63" y="71"/>
                </a:lnTo>
                <a:lnTo>
                  <a:pt x="48" y="77"/>
                </a:lnTo>
                <a:lnTo>
                  <a:pt x="45" y="77"/>
                </a:lnTo>
                <a:lnTo>
                  <a:pt x="6" y="95"/>
                </a:lnTo>
                <a:lnTo>
                  <a:pt x="3" y="95"/>
                </a:lnTo>
              </a:path>
            </a:pathLst>
          </a:custGeom>
          <a:solidFill>
            <a:srgbClr val="C4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9" name="Freeform 151">
            <a:hlinkClick r:id="" action="ppaction://noaction"/>
            <a:extLst>
              <a:ext uri="{FF2B5EF4-FFF2-40B4-BE49-F238E27FC236}">
                <a16:creationId xmlns:a16="http://schemas.microsoft.com/office/drawing/2014/main" id="{1F4C3B4B-9CEA-2D55-0BAD-3B69A16EE518}"/>
              </a:ext>
            </a:extLst>
          </p:cNvPr>
          <p:cNvSpPr>
            <a:spLocks/>
          </p:cNvSpPr>
          <p:nvPr/>
        </p:nvSpPr>
        <p:spPr bwMode="auto">
          <a:xfrm>
            <a:off x="4279328" y="4268467"/>
            <a:ext cx="1195960" cy="1244584"/>
          </a:xfrm>
          <a:custGeom>
            <a:avLst/>
            <a:gdLst/>
            <a:ahLst/>
            <a:cxnLst>
              <a:cxn ang="0">
                <a:pos x="39" y="119"/>
              </a:cxn>
              <a:cxn ang="0">
                <a:pos x="18" y="172"/>
              </a:cxn>
              <a:cxn ang="0">
                <a:pos x="30" y="211"/>
              </a:cxn>
              <a:cxn ang="0">
                <a:pos x="66" y="241"/>
              </a:cxn>
              <a:cxn ang="0">
                <a:pos x="78" y="273"/>
              </a:cxn>
              <a:cxn ang="0">
                <a:pos x="51" y="300"/>
              </a:cxn>
              <a:cxn ang="0">
                <a:pos x="15" y="321"/>
              </a:cxn>
              <a:cxn ang="0">
                <a:pos x="30" y="336"/>
              </a:cxn>
              <a:cxn ang="0">
                <a:pos x="36" y="392"/>
              </a:cxn>
              <a:cxn ang="0">
                <a:pos x="105" y="336"/>
              </a:cxn>
              <a:cxn ang="0">
                <a:pos x="135" y="327"/>
              </a:cxn>
              <a:cxn ang="0">
                <a:pos x="168" y="321"/>
              </a:cxn>
              <a:cxn ang="0">
                <a:pos x="195" y="363"/>
              </a:cxn>
              <a:cxn ang="0">
                <a:pos x="168" y="383"/>
              </a:cxn>
              <a:cxn ang="0">
                <a:pos x="183" y="458"/>
              </a:cxn>
              <a:cxn ang="0">
                <a:pos x="213" y="431"/>
              </a:cxn>
              <a:cxn ang="0">
                <a:pos x="255" y="455"/>
              </a:cxn>
              <a:cxn ang="0">
                <a:pos x="243" y="476"/>
              </a:cxn>
              <a:cxn ang="0">
                <a:pos x="216" y="538"/>
              </a:cxn>
              <a:cxn ang="0">
                <a:pos x="213" y="568"/>
              </a:cxn>
              <a:cxn ang="0">
                <a:pos x="225" y="592"/>
              </a:cxn>
              <a:cxn ang="0">
                <a:pos x="273" y="607"/>
              </a:cxn>
              <a:cxn ang="0">
                <a:pos x="231" y="630"/>
              </a:cxn>
              <a:cxn ang="0">
                <a:pos x="207" y="687"/>
              </a:cxn>
              <a:cxn ang="0">
                <a:pos x="222" y="720"/>
              </a:cxn>
              <a:cxn ang="0">
                <a:pos x="243" y="755"/>
              </a:cxn>
              <a:cxn ang="0">
                <a:pos x="282" y="746"/>
              </a:cxn>
              <a:cxn ang="0">
                <a:pos x="310" y="755"/>
              </a:cxn>
              <a:cxn ang="0">
                <a:pos x="328" y="705"/>
              </a:cxn>
              <a:cxn ang="0">
                <a:pos x="379" y="726"/>
              </a:cxn>
              <a:cxn ang="0">
                <a:pos x="403" y="767"/>
              </a:cxn>
              <a:cxn ang="0">
                <a:pos x="427" y="797"/>
              </a:cxn>
              <a:cxn ang="0">
                <a:pos x="490" y="830"/>
              </a:cxn>
              <a:cxn ang="0">
                <a:pos x="505" y="916"/>
              </a:cxn>
              <a:cxn ang="0">
                <a:pos x="593" y="880"/>
              </a:cxn>
              <a:cxn ang="0">
                <a:pos x="599" y="904"/>
              </a:cxn>
              <a:cxn ang="0">
                <a:pos x="650" y="958"/>
              </a:cxn>
              <a:cxn ang="0">
                <a:pos x="716" y="979"/>
              </a:cxn>
              <a:cxn ang="0">
                <a:pos x="875" y="964"/>
              </a:cxn>
              <a:cxn ang="0">
                <a:pos x="869" y="904"/>
              </a:cxn>
              <a:cxn ang="0">
                <a:pos x="836" y="871"/>
              </a:cxn>
              <a:cxn ang="0">
                <a:pos x="803" y="842"/>
              </a:cxn>
              <a:cxn ang="0">
                <a:pos x="797" y="770"/>
              </a:cxn>
              <a:cxn ang="0">
                <a:pos x="737" y="785"/>
              </a:cxn>
              <a:cxn ang="0">
                <a:pos x="707" y="773"/>
              </a:cxn>
              <a:cxn ang="0">
                <a:pos x="644" y="720"/>
              </a:cxn>
              <a:cxn ang="0">
                <a:pos x="617" y="693"/>
              </a:cxn>
              <a:cxn ang="0">
                <a:pos x="577" y="684"/>
              </a:cxn>
              <a:cxn ang="0">
                <a:pos x="496" y="669"/>
              </a:cxn>
              <a:cxn ang="0">
                <a:pos x="445" y="630"/>
              </a:cxn>
              <a:cxn ang="0">
                <a:pos x="421" y="592"/>
              </a:cxn>
              <a:cxn ang="0">
                <a:pos x="382" y="499"/>
              </a:cxn>
              <a:cxn ang="0">
                <a:pos x="307" y="377"/>
              </a:cxn>
              <a:cxn ang="0">
                <a:pos x="258" y="324"/>
              </a:cxn>
              <a:cxn ang="0">
                <a:pos x="237" y="157"/>
              </a:cxn>
              <a:cxn ang="0">
                <a:pos x="126" y="38"/>
              </a:cxn>
              <a:cxn ang="0">
                <a:pos x="78" y="0"/>
              </a:cxn>
              <a:cxn ang="0">
                <a:pos x="39" y="8"/>
              </a:cxn>
              <a:cxn ang="0">
                <a:pos x="15" y="56"/>
              </a:cxn>
            </a:cxnLst>
            <a:rect l="0" t="0" r="r" b="b"/>
            <a:pathLst>
              <a:path w="889" h="983">
                <a:moveTo>
                  <a:pt x="0" y="89"/>
                </a:moveTo>
                <a:lnTo>
                  <a:pt x="24" y="92"/>
                </a:lnTo>
                <a:lnTo>
                  <a:pt x="33" y="95"/>
                </a:lnTo>
                <a:lnTo>
                  <a:pt x="33" y="95"/>
                </a:lnTo>
                <a:lnTo>
                  <a:pt x="30" y="101"/>
                </a:lnTo>
                <a:lnTo>
                  <a:pt x="30" y="110"/>
                </a:lnTo>
                <a:lnTo>
                  <a:pt x="33" y="113"/>
                </a:lnTo>
                <a:lnTo>
                  <a:pt x="39" y="119"/>
                </a:lnTo>
                <a:lnTo>
                  <a:pt x="36" y="127"/>
                </a:lnTo>
                <a:lnTo>
                  <a:pt x="33" y="130"/>
                </a:lnTo>
                <a:lnTo>
                  <a:pt x="30" y="136"/>
                </a:lnTo>
                <a:lnTo>
                  <a:pt x="18" y="145"/>
                </a:lnTo>
                <a:lnTo>
                  <a:pt x="12" y="157"/>
                </a:lnTo>
                <a:lnTo>
                  <a:pt x="15" y="160"/>
                </a:lnTo>
                <a:lnTo>
                  <a:pt x="15" y="166"/>
                </a:lnTo>
                <a:lnTo>
                  <a:pt x="18" y="172"/>
                </a:lnTo>
                <a:lnTo>
                  <a:pt x="27" y="175"/>
                </a:lnTo>
                <a:lnTo>
                  <a:pt x="27" y="181"/>
                </a:lnTo>
                <a:lnTo>
                  <a:pt x="24" y="184"/>
                </a:lnTo>
                <a:lnTo>
                  <a:pt x="24" y="190"/>
                </a:lnTo>
                <a:lnTo>
                  <a:pt x="27" y="190"/>
                </a:lnTo>
                <a:lnTo>
                  <a:pt x="33" y="193"/>
                </a:lnTo>
                <a:lnTo>
                  <a:pt x="33" y="199"/>
                </a:lnTo>
                <a:lnTo>
                  <a:pt x="30" y="211"/>
                </a:lnTo>
                <a:lnTo>
                  <a:pt x="27" y="214"/>
                </a:lnTo>
                <a:lnTo>
                  <a:pt x="30" y="220"/>
                </a:lnTo>
                <a:lnTo>
                  <a:pt x="48" y="238"/>
                </a:lnTo>
                <a:lnTo>
                  <a:pt x="57" y="232"/>
                </a:lnTo>
                <a:lnTo>
                  <a:pt x="60" y="232"/>
                </a:lnTo>
                <a:lnTo>
                  <a:pt x="66" y="232"/>
                </a:lnTo>
                <a:lnTo>
                  <a:pt x="69" y="232"/>
                </a:lnTo>
                <a:lnTo>
                  <a:pt x="66" y="241"/>
                </a:lnTo>
                <a:lnTo>
                  <a:pt x="66" y="244"/>
                </a:lnTo>
                <a:lnTo>
                  <a:pt x="75" y="246"/>
                </a:lnTo>
                <a:lnTo>
                  <a:pt x="78" y="246"/>
                </a:lnTo>
                <a:lnTo>
                  <a:pt x="78" y="246"/>
                </a:lnTo>
                <a:lnTo>
                  <a:pt x="81" y="249"/>
                </a:lnTo>
                <a:lnTo>
                  <a:pt x="87" y="252"/>
                </a:lnTo>
                <a:lnTo>
                  <a:pt x="87" y="258"/>
                </a:lnTo>
                <a:lnTo>
                  <a:pt x="78" y="273"/>
                </a:lnTo>
                <a:lnTo>
                  <a:pt x="75" y="279"/>
                </a:lnTo>
                <a:lnTo>
                  <a:pt x="72" y="291"/>
                </a:lnTo>
                <a:lnTo>
                  <a:pt x="75" y="303"/>
                </a:lnTo>
                <a:lnTo>
                  <a:pt x="72" y="306"/>
                </a:lnTo>
                <a:lnTo>
                  <a:pt x="66" y="306"/>
                </a:lnTo>
                <a:lnTo>
                  <a:pt x="63" y="303"/>
                </a:lnTo>
                <a:lnTo>
                  <a:pt x="57" y="300"/>
                </a:lnTo>
                <a:lnTo>
                  <a:pt x="51" y="300"/>
                </a:lnTo>
                <a:lnTo>
                  <a:pt x="51" y="297"/>
                </a:lnTo>
                <a:lnTo>
                  <a:pt x="48" y="294"/>
                </a:lnTo>
                <a:lnTo>
                  <a:pt x="42" y="297"/>
                </a:lnTo>
                <a:lnTo>
                  <a:pt x="42" y="300"/>
                </a:lnTo>
                <a:lnTo>
                  <a:pt x="33" y="318"/>
                </a:lnTo>
                <a:lnTo>
                  <a:pt x="30" y="318"/>
                </a:lnTo>
                <a:lnTo>
                  <a:pt x="21" y="318"/>
                </a:lnTo>
                <a:lnTo>
                  <a:pt x="15" y="321"/>
                </a:lnTo>
                <a:lnTo>
                  <a:pt x="12" y="327"/>
                </a:lnTo>
                <a:lnTo>
                  <a:pt x="12" y="327"/>
                </a:lnTo>
                <a:lnTo>
                  <a:pt x="15" y="330"/>
                </a:lnTo>
                <a:lnTo>
                  <a:pt x="21" y="330"/>
                </a:lnTo>
                <a:lnTo>
                  <a:pt x="24" y="327"/>
                </a:lnTo>
                <a:lnTo>
                  <a:pt x="33" y="324"/>
                </a:lnTo>
                <a:lnTo>
                  <a:pt x="36" y="327"/>
                </a:lnTo>
                <a:lnTo>
                  <a:pt x="30" y="336"/>
                </a:lnTo>
                <a:lnTo>
                  <a:pt x="21" y="345"/>
                </a:lnTo>
                <a:lnTo>
                  <a:pt x="21" y="348"/>
                </a:lnTo>
                <a:lnTo>
                  <a:pt x="18" y="354"/>
                </a:lnTo>
                <a:lnTo>
                  <a:pt x="21" y="395"/>
                </a:lnTo>
                <a:lnTo>
                  <a:pt x="24" y="395"/>
                </a:lnTo>
                <a:lnTo>
                  <a:pt x="30" y="395"/>
                </a:lnTo>
                <a:lnTo>
                  <a:pt x="33" y="395"/>
                </a:lnTo>
                <a:lnTo>
                  <a:pt x="36" y="392"/>
                </a:lnTo>
                <a:lnTo>
                  <a:pt x="48" y="386"/>
                </a:lnTo>
                <a:lnTo>
                  <a:pt x="57" y="380"/>
                </a:lnTo>
                <a:lnTo>
                  <a:pt x="69" y="366"/>
                </a:lnTo>
                <a:lnTo>
                  <a:pt x="90" y="348"/>
                </a:lnTo>
                <a:lnTo>
                  <a:pt x="93" y="342"/>
                </a:lnTo>
                <a:lnTo>
                  <a:pt x="99" y="339"/>
                </a:lnTo>
                <a:lnTo>
                  <a:pt x="102" y="339"/>
                </a:lnTo>
                <a:lnTo>
                  <a:pt x="105" y="336"/>
                </a:lnTo>
                <a:lnTo>
                  <a:pt x="114" y="345"/>
                </a:lnTo>
                <a:lnTo>
                  <a:pt x="120" y="357"/>
                </a:lnTo>
                <a:lnTo>
                  <a:pt x="123" y="351"/>
                </a:lnTo>
                <a:lnTo>
                  <a:pt x="129" y="339"/>
                </a:lnTo>
                <a:lnTo>
                  <a:pt x="123" y="333"/>
                </a:lnTo>
                <a:lnTo>
                  <a:pt x="123" y="327"/>
                </a:lnTo>
                <a:lnTo>
                  <a:pt x="126" y="327"/>
                </a:lnTo>
                <a:lnTo>
                  <a:pt x="135" y="327"/>
                </a:lnTo>
                <a:lnTo>
                  <a:pt x="141" y="321"/>
                </a:lnTo>
                <a:lnTo>
                  <a:pt x="141" y="312"/>
                </a:lnTo>
                <a:lnTo>
                  <a:pt x="141" y="312"/>
                </a:lnTo>
                <a:lnTo>
                  <a:pt x="144" y="312"/>
                </a:lnTo>
                <a:lnTo>
                  <a:pt x="156" y="312"/>
                </a:lnTo>
                <a:lnTo>
                  <a:pt x="159" y="309"/>
                </a:lnTo>
                <a:lnTo>
                  <a:pt x="162" y="309"/>
                </a:lnTo>
                <a:lnTo>
                  <a:pt x="168" y="321"/>
                </a:lnTo>
                <a:lnTo>
                  <a:pt x="162" y="339"/>
                </a:lnTo>
                <a:lnTo>
                  <a:pt x="165" y="345"/>
                </a:lnTo>
                <a:lnTo>
                  <a:pt x="171" y="348"/>
                </a:lnTo>
                <a:lnTo>
                  <a:pt x="174" y="354"/>
                </a:lnTo>
                <a:lnTo>
                  <a:pt x="177" y="354"/>
                </a:lnTo>
                <a:lnTo>
                  <a:pt x="183" y="354"/>
                </a:lnTo>
                <a:lnTo>
                  <a:pt x="186" y="357"/>
                </a:lnTo>
                <a:lnTo>
                  <a:pt x="195" y="363"/>
                </a:lnTo>
                <a:lnTo>
                  <a:pt x="195" y="374"/>
                </a:lnTo>
                <a:lnTo>
                  <a:pt x="192" y="377"/>
                </a:lnTo>
                <a:lnTo>
                  <a:pt x="183" y="380"/>
                </a:lnTo>
                <a:lnTo>
                  <a:pt x="177" y="386"/>
                </a:lnTo>
                <a:lnTo>
                  <a:pt x="174" y="386"/>
                </a:lnTo>
                <a:lnTo>
                  <a:pt x="171" y="383"/>
                </a:lnTo>
                <a:lnTo>
                  <a:pt x="168" y="380"/>
                </a:lnTo>
                <a:lnTo>
                  <a:pt x="168" y="383"/>
                </a:lnTo>
                <a:lnTo>
                  <a:pt x="159" y="386"/>
                </a:lnTo>
                <a:lnTo>
                  <a:pt x="156" y="434"/>
                </a:lnTo>
                <a:lnTo>
                  <a:pt x="162" y="440"/>
                </a:lnTo>
                <a:lnTo>
                  <a:pt x="168" y="443"/>
                </a:lnTo>
                <a:lnTo>
                  <a:pt x="168" y="446"/>
                </a:lnTo>
                <a:lnTo>
                  <a:pt x="177" y="446"/>
                </a:lnTo>
                <a:lnTo>
                  <a:pt x="177" y="449"/>
                </a:lnTo>
                <a:lnTo>
                  <a:pt x="183" y="458"/>
                </a:lnTo>
                <a:lnTo>
                  <a:pt x="186" y="458"/>
                </a:lnTo>
                <a:lnTo>
                  <a:pt x="189" y="458"/>
                </a:lnTo>
                <a:lnTo>
                  <a:pt x="192" y="455"/>
                </a:lnTo>
                <a:lnTo>
                  <a:pt x="195" y="449"/>
                </a:lnTo>
                <a:lnTo>
                  <a:pt x="201" y="446"/>
                </a:lnTo>
                <a:lnTo>
                  <a:pt x="204" y="440"/>
                </a:lnTo>
                <a:lnTo>
                  <a:pt x="207" y="431"/>
                </a:lnTo>
                <a:lnTo>
                  <a:pt x="213" y="431"/>
                </a:lnTo>
                <a:lnTo>
                  <a:pt x="213" y="431"/>
                </a:lnTo>
                <a:lnTo>
                  <a:pt x="216" y="431"/>
                </a:lnTo>
                <a:lnTo>
                  <a:pt x="216" y="431"/>
                </a:lnTo>
                <a:lnTo>
                  <a:pt x="222" y="431"/>
                </a:lnTo>
                <a:lnTo>
                  <a:pt x="225" y="434"/>
                </a:lnTo>
                <a:lnTo>
                  <a:pt x="228" y="440"/>
                </a:lnTo>
                <a:lnTo>
                  <a:pt x="231" y="440"/>
                </a:lnTo>
                <a:lnTo>
                  <a:pt x="255" y="455"/>
                </a:lnTo>
                <a:lnTo>
                  <a:pt x="261" y="455"/>
                </a:lnTo>
                <a:lnTo>
                  <a:pt x="261" y="455"/>
                </a:lnTo>
                <a:lnTo>
                  <a:pt x="261" y="461"/>
                </a:lnTo>
                <a:lnTo>
                  <a:pt x="258" y="461"/>
                </a:lnTo>
                <a:lnTo>
                  <a:pt x="258" y="464"/>
                </a:lnTo>
                <a:lnTo>
                  <a:pt x="252" y="467"/>
                </a:lnTo>
                <a:lnTo>
                  <a:pt x="249" y="470"/>
                </a:lnTo>
                <a:lnTo>
                  <a:pt x="243" y="476"/>
                </a:lnTo>
                <a:lnTo>
                  <a:pt x="243" y="482"/>
                </a:lnTo>
                <a:lnTo>
                  <a:pt x="240" y="482"/>
                </a:lnTo>
                <a:lnTo>
                  <a:pt x="234" y="485"/>
                </a:lnTo>
                <a:lnTo>
                  <a:pt x="234" y="491"/>
                </a:lnTo>
                <a:lnTo>
                  <a:pt x="228" y="502"/>
                </a:lnTo>
                <a:lnTo>
                  <a:pt x="225" y="517"/>
                </a:lnTo>
                <a:lnTo>
                  <a:pt x="222" y="523"/>
                </a:lnTo>
                <a:lnTo>
                  <a:pt x="216" y="538"/>
                </a:lnTo>
                <a:lnTo>
                  <a:pt x="216" y="541"/>
                </a:lnTo>
                <a:lnTo>
                  <a:pt x="213" y="547"/>
                </a:lnTo>
                <a:lnTo>
                  <a:pt x="210" y="547"/>
                </a:lnTo>
                <a:lnTo>
                  <a:pt x="204" y="553"/>
                </a:lnTo>
                <a:lnTo>
                  <a:pt x="204" y="559"/>
                </a:lnTo>
                <a:lnTo>
                  <a:pt x="204" y="559"/>
                </a:lnTo>
                <a:lnTo>
                  <a:pt x="207" y="562"/>
                </a:lnTo>
                <a:lnTo>
                  <a:pt x="213" y="568"/>
                </a:lnTo>
                <a:lnTo>
                  <a:pt x="213" y="571"/>
                </a:lnTo>
                <a:lnTo>
                  <a:pt x="207" y="577"/>
                </a:lnTo>
                <a:lnTo>
                  <a:pt x="207" y="580"/>
                </a:lnTo>
                <a:lnTo>
                  <a:pt x="210" y="583"/>
                </a:lnTo>
                <a:lnTo>
                  <a:pt x="213" y="586"/>
                </a:lnTo>
                <a:lnTo>
                  <a:pt x="222" y="592"/>
                </a:lnTo>
                <a:lnTo>
                  <a:pt x="225" y="589"/>
                </a:lnTo>
                <a:lnTo>
                  <a:pt x="225" y="592"/>
                </a:lnTo>
                <a:lnTo>
                  <a:pt x="231" y="595"/>
                </a:lnTo>
                <a:lnTo>
                  <a:pt x="237" y="595"/>
                </a:lnTo>
                <a:lnTo>
                  <a:pt x="240" y="595"/>
                </a:lnTo>
                <a:lnTo>
                  <a:pt x="249" y="601"/>
                </a:lnTo>
                <a:lnTo>
                  <a:pt x="258" y="601"/>
                </a:lnTo>
                <a:lnTo>
                  <a:pt x="264" y="604"/>
                </a:lnTo>
                <a:lnTo>
                  <a:pt x="270" y="604"/>
                </a:lnTo>
                <a:lnTo>
                  <a:pt x="273" y="607"/>
                </a:lnTo>
                <a:lnTo>
                  <a:pt x="276" y="610"/>
                </a:lnTo>
                <a:lnTo>
                  <a:pt x="270" y="615"/>
                </a:lnTo>
                <a:lnTo>
                  <a:pt x="267" y="621"/>
                </a:lnTo>
                <a:lnTo>
                  <a:pt x="261" y="624"/>
                </a:lnTo>
                <a:lnTo>
                  <a:pt x="246" y="627"/>
                </a:lnTo>
                <a:lnTo>
                  <a:pt x="240" y="627"/>
                </a:lnTo>
                <a:lnTo>
                  <a:pt x="237" y="630"/>
                </a:lnTo>
                <a:lnTo>
                  <a:pt x="231" y="630"/>
                </a:lnTo>
                <a:lnTo>
                  <a:pt x="225" y="630"/>
                </a:lnTo>
                <a:lnTo>
                  <a:pt x="225" y="630"/>
                </a:lnTo>
                <a:lnTo>
                  <a:pt x="222" y="633"/>
                </a:lnTo>
                <a:lnTo>
                  <a:pt x="222" y="669"/>
                </a:lnTo>
                <a:lnTo>
                  <a:pt x="216" y="675"/>
                </a:lnTo>
                <a:lnTo>
                  <a:pt x="216" y="675"/>
                </a:lnTo>
                <a:lnTo>
                  <a:pt x="210" y="678"/>
                </a:lnTo>
                <a:lnTo>
                  <a:pt x="207" y="687"/>
                </a:lnTo>
                <a:lnTo>
                  <a:pt x="204" y="687"/>
                </a:lnTo>
                <a:lnTo>
                  <a:pt x="204" y="693"/>
                </a:lnTo>
                <a:lnTo>
                  <a:pt x="198" y="693"/>
                </a:lnTo>
                <a:lnTo>
                  <a:pt x="201" y="711"/>
                </a:lnTo>
                <a:lnTo>
                  <a:pt x="207" y="714"/>
                </a:lnTo>
                <a:lnTo>
                  <a:pt x="210" y="714"/>
                </a:lnTo>
                <a:lnTo>
                  <a:pt x="219" y="717"/>
                </a:lnTo>
                <a:lnTo>
                  <a:pt x="222" y="720"/>
                </a:lnTo>
                <a:lnTo>
                  <a:pt x="225" y="720"/>
                </a:lnTo>
                <a:lnTo>
                  <a:pt x="234" y="720"/>
                </a:lnTo>
                <a:lnTo>
                  <a:pt x="240" y="723"/>
                </a:lnTo>
                <a:lnTo>
                  <a:pt x="240" y="729"/>
                </a:lnTo>
                <a:lnTo>
                  <a:pt x="237" y="735"/>
                </a:lnTo>
                <a:lnTo>
                  <a:pt x="237" y="737"/>
                </a:lnTo>
                <a:lnTo>
                  <a:pt x="240" y="743"/>
                </a:lnTo>
                <a:lnTo>
                  <a:pt x="243" y="755"/>
                </a:lnTo>
                <a:lnTo>
                  <a:pt x="255" y="758"/>
                </a:lnTo>
                <a:lnTo>
                  <a:pt x="258" y="755"/>
                </a:lnTo>
                <a:lnTo>
                  <a:pt x="258" y="755"/>
                </a:lnTo>
                <a:lnTo>
                  <a:pt x="261" y="752"/>
                </a:lnTo>
                <a:lnTo>
                  <a:pt x="264" y="752"/>
                </a:lnTo>
                <a:lnTo>
                  <a:pt x="267" y="752"/>
                </a:lnTo>
                <a:lnTo>
                  <a:pt x="276" y="749"/>
                </a:lnTo>
                <a:lnTo>
                  <a:pt x="282" y="746"/>
                </a:lnTo>
                <a:lnTo>
                  <a:pt x="288" y="746"/>
                </a:lnTo>
                <a:lnTo>
                  <a:pt x="291" y="749"/>
                </a:lnTo>
                <a:lnTo>
                  <a:pt x="298" y="758"/>
                </a:lnTo>
                <a:lnTo>
                  <a:pt x="298" y="761"/>
                </a:lnTo>
                <a:lnTo>
                  <a:pt x="304" y="764"/>
                </a:lnTo>
                <a:lnTo>
                  <a:pt x="307" y="764"/>
                </a:lnTo>
                <a:lnTo>
                  <a:pt x="307" y="758"/>
                </a:lnTo>
                <a:lnTo>
                  <a:pt x="310" y="755"/>
                </a:lnTo>
                <a:lnTo>
                  <a:pt x="316" y="752"/>
                </a:lnTo>
                <a:lnTo>
                  <a:pt x="319" y="752"/>
                </a:lnTo>
                <a:lnTo>
                  <a:pt x="322" y="749"/>
                </a:lnTo>
                <a:lnTo>
                  <a:pt x="325" y="743"/>
                </a:lnTo>
                <a:lnTo>
                  <a:pt x="334" y="729"/>
                </a:lnTo>
                <a:lnTo>
                  <a:pt x="334" y="723"/>
                </a:lnTo>
                <a:lnTo>
                  <a:pt x="331" y="714"/>
                </a:lnTo>
                <a:lnTo>
                  <a:pt x="328" y="705"/>
                </a:lnTo>
                <a:lnTo>
                  <a:pt x="337" y="705"/>
                </a:lnTo>
                <a:lnTo>
                  <a:pt x="340" y="705"/>
                </a:lnTo>
                <a:lnTo>
                  <a:pt x="349" y="711"/>
                </a:lnTo>
                <a:lnTo>
                  <a:pt x="352" y="714"/>
                </a:lnTo>
                <a:lnTo>
                  <a:pt x="364" y="717"/>
                </a:lnTo>
                <a:lnTo>
                  <a:pt x="370" y="723"/>
                </a:lnTo>
                <a:lnTo>
                  <a:pt x="376" y="726"/>
                </a:lnTo>
                <a:lnTo>
                  <a:pt x="379" y="726"/>
                </a:lnTo>
                <a:lnTo>
                  <a:pt x="391" y="732"/>
                </a:lnTo>
                <a:lnTo>
                  <a:pt x="394" y="735"/>
                </a:lnTo>
                <a:lnTo>
                  <a:pt x="400" y="746"/>
                </a:lnTo>
                <a:lnTo>
                  <a:pt x="400" y="746"/>
                </a:lnTo>
                <a:lnTo>
                  <a:pt x="400" y="749"/>
                </a:lnTo>
                <a:lnTo>
                  <a:pt x="403" y="755"/>
                </a:lnTo>
                <a:lnTo>
                  <a:pt x="403" y="764"/>
                </a:lnTo>
                <a:lnTo>
                  <a:pt x="403" y="767"/>
                </a:lnTo>
                <a:lnTo>
                  <a:pt x="409" y="770"/>
                </a:lnTo>
                <a:lnTo>
                  <a:pt x="418" y="776"/>
                </a:lnTo>
                <a:lnTo>
                  <a:pt x="418" y="779"/>
                </a:lnTo>
                <a:lnTo>
                  <a:pt x="421" y="785"/>
                </a:lnTo>
                <a:lnTo>
                  <a:pt x="418" y="785"/>
                </a:lnTo>
                <a:lnTo>
                  <a:pt x="418" y="788"/>
                </a:lnTo>
                <a:lnTo>
                  <a:pt x="421" y="788"/>
                </a:lnTo>
                <a:lnTo>
                  <a:pt x="427" y="797"/>
                </a:lnTo>
                <a:lnTo>
                  <a:pt x="433" y="797"/>
                </a:lnTo>
                <a:lnTo>
                  <a:pt x="442" y="794"/>
                </a:lnTo>
                <a:lnTo>
                  <a:pt x="451" y="797"/>
                </a:lnTo>
                <a:lnTo>
                  <a:pt x="463" y="797"/>
                </a:lnTo>
                <a:lnTo>
                  <a:pt x="472" y="797"/>
                </a:lnTo>
                <a:lnTo>
                  <a:pt x="481" y="806"/>
                </a:lnTo>
                <a:lnTo>
                  <a:pt x="487" y="818"/>
                </a:lnTo>
                <a:lnTo>
                  <a:pt x="490" y="830"/>
                </a:lnTo>
                <a:lnTo>
                  <a:pt x="490" y="845"/>
                </a:lnTo>
                <a:lnTo>
                  <a:pt x="484" y="857"/>
                </a:lnTo>
                <a:lnTo>
                  <a:pt x="472" y="868"/>
                </a:lnTo>
                <a:lnTo>
                  <a:pt x="472" y="868"/>
                </a:lnTo>
                <a:lnTo>
                  <a:pt x="481" y="898"/>
                </a:lnTo>
                <a:lnTo>
                  <a:pt x="487" y="913"/>
                </a:lnTo>
                <a:lnTo>
                  <a:pt x="496" y="916"/>
                </a:lnTo>
                <a:lnTo>
                  <a:pt x="505" y="916"/>
                </a:lnTo>
                <a:lnTo>
                  <a:pt x="517" y="919"/>
                </a:lnTo>
                <a:lnTo>
                  <a:pt x="529" y="916"/>
                </a:lnTo>
                <a:lnTo>
                  <a:pt x="544" y="904"/>
                </a:lnTo>
                <a:lnTo>
                  <a:pt x="550" y="898"/>
                </a:lnTo>
                <a:lnTo>
                  <a:pt x="565" y="895"/>
                </a:lnTo>
                <a:lnTo>
                  <a:pt x="589" y="883"/>
                </a:lnTo>
                <a:lnTo>
                  <a:pt x="589" y="877"/>
                </a:lnTo>
                <a:lnTo>
                  <a:pt x="593" y="880"/>
                </a:lnTo>
                <a:lnTo>
                  <a:pt x="599" y="877"/>
                </a:lnTo>
                <a:lnTo>
                  <a:pt x="605" y="886"/>
                </a:lnTo>
                <a:lnTo>
                  <a:pt x="614" y="889"/>
                </a:lnTo>
                <a:lnTo>
                  <a:pt x="611" y="898"/>
                </a:lnTo>
                <a:lnTo>
                  <a:pt x="608" y="898"/>
                </a:lnTo>
                <a:lnTo>
                  <a:pt x="602" y="898"/>
                </a:lnTo>
                <a:lnTo>
                  <a:pt x="602" y="898"/>
                </a:lnTo>
                <a:lnTo>
                  <a:pt x="599" y="904"/>
                </a:lnTo>
                <a:lnTo>
                  <a:pt x="599" y="904"/>
                </a:lnTo>
                <a:lnTo>
                  <a:pt x="596" y="904"/>
                </a:lnTo>
                <a:lnTo>
                  <a:pt x="599" y="907"/>
                </a:lnTo>
                <a:lnTo>
                  <a:pt x="599" y="913"/>
                </a:lnTo>
                <a:lnTo>
                  <a:pt x="605" y="916"/>
                </a:lnTo>
                <a:lnTo>
                  <a:pt x="614" y="931"/>
                </a:lnTo>
                <a:lnTo>
                  <a:pt x="626" y="943"/>
                </a:lnTo>
                <a:lnTo>
                  <a:pt x="650" y="958"/>
                </a:lnTo>
                <a:lnTo>
                  <a:pt x="653" y="958"/>
                </a:lnTo>
                <a:lnTo>
                  <a:pt x="653" y="958"/>
                </a:lnTo>
                <a:lnTo>
                  <a:pt x="659" y="958"/>
                </a:lnTo>
                <a:lnTo>
                  <a:pt x="662" y="976"/>
                </a:lnTo>
                <a:lnTo>
                  <a:pt x="677" y="979"/>
                </a:lnTo>
                <a:lnTo>
                  <a:pt x="689" y="979"/>
                </a:lnTo>
                <a:lnTo>
                  <a:pt x="701" y="976"/>
                </a:lnTo>
                <a:lnTo>
                  <a:pt x="716" y="979"/>
                </a:lnTo>
                <a:lnTo>
                  <a:pt x="725" y="976"/>
                </a:lnTo>
                <a:lnTo>
                  <a:pt x="758" y="979"/>
                </a:lnTo>
                <a:lnTo>
                  <a:pt x="809" y="982"/>
                </a:lnTo>
                <a:lnTo>
                  <a:pt x="836" y="979"/>
                </a:lnTo>
                <a:lnTo>
                  <a:pt x="848" y="982"/>
                </a:lnTo>
                <a:lnTo>
                  <a:pt x="854" y="976"/>
                </a:lnTo>
                <a:lnTo>
                  <a:pt x="869" y="967"/>
                </a:lnTo>
                <a:lnTo>
                  <a:pt x="875" y="964"/>
                </a:lnTo>
                <a:lnTo>
                  <a:pt x="875" y="961"/>
                </a:lnTo>
                <a:lnTo>
                  <a:pt x="881" y="958"/>
                </a:lnTo>
                <a:lnTo>
                  <a:pt x="884" y="955"/>
                </a:lnTo>
                <a:lnTo>
                  <a:pt x="888" y="949"/>
                </a:lnTo>
                <a:lnTo>
                  <a:pt x="884" y="946"/>
                </a:lnTo>
                <a:lnTo>
                  <a:pt x="878" y="940"/>
                </a:lnTo>
                <a:lnTo>
                  <a:pt x="875" y="907"/>
                </a:lnTo>
                <a:lnTo>
                  <a:pt x="869" y="904"/>
                </a:lnTo>
                <a:lnTo>
                  <a:pt x="866" y="898"/>
                </a:lnTo>
                <a:lnTo>
                  <a:pt x="863" y="892"/>
                </a:lnTo>
                <a:lnTo>
                  <a:pt x="860" y="889"/>
                </a:lnTo>
                <a:lnTo>
                  <a:pt x="857" y="883"/>
                </a:lnTo>
                <a:lnTo>
                  <a:pt x="851" y="877"/>
                </a:lnTo>
                <a:lnTo>
                  <a:pt x="848" y="874"/>
                </a:lnTo>
                <a:lnTo>
                  <a:pt x="842" y="877"/>
                </a:lnTo>
                <a:lnTo>
                  <a:pt x="836" y="871"/>
                </a:lnTo>
                <a:lnTo>
                  <a:pt x="830" y="862"/>
                </a:lnTo>
                <a:lnTo>
                  <a:pt x="824" y="859"/>
                </a:lnTo>
                <a:lnTo>
                  <a:pt x="818" y="845"/>
                </a:lnTo>
                <a:lnTo>
                  <a:pt x="812" y="845"/>
                </a:lnTo>
                <a:lnTo>
                  <a:pt x="809" y="848"/>
                </a:lnTo>
                <a:lnTo>
                  <a:pt x="809" y="848"/>
                </a:lnTo>
                <a:lnTo>
                  <a:pt x="803" y="845"/>
                </a:lnTo>
                <a:lnTo>
                  <a:pt x="803" y="842"/>
                </a:lnTo>
                <a:lnTo>
                  <a:pt x="800" y="824"/>
                </a:lnTo>
                <a:lnTo>
                  <a:pt x="806" y="815"/>
                </a:lnTo>
                <a:lnTo>
                  <a:pt x="803" y="815"/>
                </a:lnTo>
                <a:lnTo>
                  <a:pt x="800" y="812"/>
                </a:lnTo>
                <a:lnTo>
                  <a:pt x="800" y="803"/>
                </a:lnTo>
                <a:lnTo>
                  <a:pt x="794" y="797"/>
                </a:lnTo>
                <a:lnTo>
                  <a:pt x="794" y="794"/>
                </a:lnTo>
                <a:lnTo>
                  <a:pt x="797" y="770"/>
                </a:lnTo>
                <a:lnTo>
                  <a:pt x="791" y="776"/>
                </a:lnTo>
                <a:lnTo>
                  <a:pt x="791" y="776"/>
                </a:lnTo>
                <a:lnTo>
                  <a:pt x="782" y="779"/>
                </a:lnTo>
                <a:lnTo>
                  <a:pt x="770" y="782"/>
                </a:lnTo>
                <a:lnTo>
                  <a:pt x="755" y="782"/>
                </a:lnTo>
                <a:lnTo>
                  <a:pt x="752" y="785"/>
                </a:lnTo>
                <a:lnTo>
                  <a:pt x="740" y="785"/>
                </a:lnTo>
                <a:lnTo>
                  <a:pt x="737" y="785"/>
                </a:lnTo>
                <a:lnTo>
                  <a:pt x="740" y="785"/>
                </a:lnTo>
                <a:lnTo>
                  <a:pt x="737" y="791"/>
                </a:lnTo>
                <a:lnTo>
                  <a:pt x="734" y="788"/>
                </a:lnTo>
                <a:lnTo>
                  <a:pt x="734" y="785"/>
                </a:lnTo>
                <a:lnTo>
                  <a:pt x="734" y="785"/>
                </a:lnTo>
                <a:lnTo>
                  <a:pt x="719" y="785"/>
                </a:lnTo>
                <a:lnTo>
                  <a:pt x="713" y="779"/>
                </a:lnTo>
                <a:lnTo>
                  <a:pt x="707" y="773"/>
                </a:lnTo>
                <a:lnTo>
                  <a:pt x="689" y="758"/>
                </a:lnTo>
                <a:lnTo>
                  <a:pt x="689" y="758"/>
                </a:lnTo>
                <a:lnTo>
                  <a:pt x="683" y="749"/>
                </a:lnTo>
                <a:lnTo>
                  <a:pt x="674" y="743"/>
                </a:lnTo>
                <a:lnTo>
                  <a:pt x="665" y="729"/>
                </a:lnTo>
                <a:lnTo>
                  <a:pt x="659" y="723"/>
                </a:lnTo>
                <a:lnTo>
                  <a:pt x="653" y="720"/>
                </a:lnTo>
                <a:lnTo>
                  <a:pt x="644" y="720"/>
                </a:lnTo>
                <a:lnTo>
                  <a:pt x="638" y="720"/>
                </a:lnTo>
                <a:lnTo>
                  <a:pt x="641" y="717"/>
                </a:lnTo>
                <a:lnTo>
                  <a:pt x="629" y="714"/>
                </a:lnTo>
                <a:lnTo>
                  <a:pt x="623" y="705"/>
                </a:lnTo>
                <a:lnTo>
                  <a:pt x="620" y="702"/>
                </a:lnTo>
                <a:lnTo>
                  <a:pt x="620" y="699"/>
                </a:lnTo>
                <a:lnTo>
                  <a:pt x="620" y="696"/>
                </a:lnTo>
                <a:lnTo>
                  <a:pt x="617" y="693"/>
                </a:lnTo>
                <a:lnTo>
                  <a:pt x="617" y="693"/>
                </a:lnTo>
                <a:lnTo>
                  <a:pt x="614" y="696"/>
                </a:lnTo>
                <a:lnTo>
                  <a:pt x="602" y="684"/>
                </a:lnTo>
                <a:lnTo>
                  <a:pt x="599" y="684"/>
                </a:lnTo>
                <a:lnTo>
                  <a:pt x="593" y="687"/>
                </a:lnTo>
                <a:lnTo>
                  <a:pt x="583" y="687"/>
                </a:lnTo>
                <a:lnTo>
                  <a:pt x="580" y="684"/>
                </a:lnTo>
                <a:lnTo>
                  <a:pt x="577" y="684"/>
                </a:lnTo>
                <a:lnTo>
                  <a:pt x="574" y="687"/>
                </a:lnTo>
                <a:lnTo>
                  <a:pt x="571" y="684"/>
                </a:lnTo>
                <a:lnTo>
                  <a:pt x="565" y="684"/>
                </a:lnTo>
                <a:lnTo>
                  <a:pt x="562" y="684"/>
                </a:lnTo>
                <a:lnTo>
                  <a:pt x="556" y="687"/>
                </a:lnTo>
                <a:lnTo>
                  <a:pt x="541" y="684"/>
                </a:lnTo>
                <a:lnTo>
                  <a:pt x="517" y="678"/>
                </a:lnTo>
                <a:lnTo>
                  <a:pt x="496" y="669"/>
                </a:lnTo>
                <a:lnTo>
                  <a:pt x="490" y="666"/>
                </a:lnTo>
                <a:lnTo>
                  <a:pt x="478" y="663"/>
                </a:lnTo>
                <a:lnTo>
                  <a:pt x="472" y="660"/>
                </a:lnTo>
                <a:lnTo>
                  <a:pt x="469" y="648"/>
                </a:lnTo>
                <a:lnTo>
                  <a:pt x="460" y="645"/>
                </a:lnTo>
                <a:lnTo>
                  <a:pt x="454" y="642"/>
                </a:lnTo>
                <a:lnTo>
                  <a:pt x="448" y="636"/>
                </a:lnTo>
                <a:lnTo>
                  <a:pt x="445" y="630"/>
                </a:lnTo>
                <a:lnTo>
                  <a:pt x="448" y="627"/>
                </a:lnTo>
                <a:lnTo>
                  <a:pt x="448" y="621"/>
                </a:lnTo>
                <a:lnTo>
                  <a:pt x="442" y="615"/>
                </a:lnTo>
                <a:lnTo>
                  <a:pt x="442" y="613"/>
                </a:lnTo>
                <a:lnTo>
                  <a:pt x="436" y="607"/>
                </a:lnTo>
                <a:lnTo>
                  <a:pt x="433" y="604"/>
                </a:lnTo>
                <a:lnTo>
                  <a:pt x="427" y="598"/>
                </a:lnTo>
                <a:lnTo>
                  <a:pt x="421" y="592"/>
                </a:lnTo>
                <a:lnTo>
                  <a:pt x="409" y="583"/>
                </a:lnTo>
                <a:lnTo>
                  <a:pt x="391" y="568"/>
                </a:lnTo>
                <a:lnTo>
                  <a:pt x="388" y="553"/>
                </a:lnTo>
                <a:lnTo>
                  <a:pt x="391" y="547"/>
                </a:lnTo>
                <a:lnTo>
                  <a:pt x="391" y="526"/>
                </a:lnTo>
                <a:lnTo>
                  <a:pt x="388" y="514"/>
                </a:lnTo>
                <a:lnTo>
                  <a:pt x="385" y="505"/>
                </a:lnTo>
                <a:lnTo>
                  <a:pt x="382" y="499"/>
                </a:lnTo>
                <a:lnTo>
                  <a:pt x="376" y="493"/>
                </a:lnTo>
                <a:lnTo>
                  <a:pt x="379" y="493"/>
                </a:lnTo>
                <a:lnTo>
                  <a:pt x="373" y="488"/>
                </a:lnTo>
                <a:lnTo>
                  <a:pt x="364" y="470"/>
                </a:lnTo>
                <a:lnTo>
                  <a:pt x="364" y="467"/>
                </a:lnTo>
                <a:lnTo>
                  <a:pt x="358" y="464"/>
                </a:lnTo>
                <a:lnTo>
                  <a:pt x="352" y="452"/>
                </a:lnTo>
                <a:lnTo>
                  <a:pt x="307" y="377"/>
                </a:lnTo>
                <a:lnTo>
                  <a:pt x="304" y="377"/>
                </a:lnTo>
                <a:lnTo>
                  <a:pt x="294" y="374"/>
                </a:lnTo>
                <a:lnTo>
                  <a:pt x="264" y="342"/>
                </a:lnTo>
                <a:lnTo>
                  <a:pt x="261" y="342"/>
                </a:lnTo>
                <a:lnTo>
                  <a:pt x="261" y="330"/>
                </a:lnTo>
                <a:lnTo>
                  <a:pt x="258" y="327"/>
                </a:lnTo>
                <a:lnTo>
                  <a:pt x="252" y="327"/>
                </a:lnTo>
                <a:lnTo>
                  <a:pt x="258" y="324"/>
                </a:lnTo>
                <a:lnTo>
                  <a:pt x="252" y="315"/>
                </a:lnTo>
                <a:lnTo>
                  <a:pt x="231" y="249"/>
                </a:lnTo>
                <a:lnTo>
                  <a:pt x="225" y="217"/>
                </a:lnTo>
                <a:lnTo>
                  <a:pt x="231" y="205"/>
                </a:lnTo>
                <a:lnTo>
                  <a:pt x="228" y="199"/>
                </a:lnTo>
                <a:lnTo>
                  <a:pt x="237" y="175"/>
                </a:lnTo>
                <a:lnTo>
                  <a:pt x="240" y="163"/>
                </a:lnTo>
                <a:lnTo>
                  <a:pt x="237" y="157"/>
                </a:lnTo>
                <a:lnTo>
                  <a:pt x="234" y="157"/>
                </a:lnTo>
                <a:lnTo>
                  <a:pt x="222" y="145"/>
                </a:lnTo>
                <a:lnTo>
                  <a:pt x="207" y="136"/>
                </a:lnTo>
                <a:lnTo>
                  <a:pt x="198" y="127"/>
                </a:lnTo>
                <a:lnTo>
                  <a:pt x="183" y="110"/>
                </a:lnTo>
                <a:lnTo>
                  <a:pt x="144" y="41"/>
                </a:lnTo>
                <a:lnTo>
                  <a:pt x="135" y="44"/>
                </a:lnTo>
                <a:lnTo>
                  <a:pt x="126" y="38"/>
                </a:lnTo>
                <a:lnTo>
                  <a:pt x="111" y="23"/>
                </a:lnTo>
                <a:lnTo>
                  <a:pt x="105" y="17"/>
                </a:lnTo>
                <a:lnTo>
                  <a:pt x="99" y="14"/>
                </a:lnTo>
                <a:lnTo>
                  <a:pt x="93" y="5"/>
                </a:lnTo>
                <a:lnTo>
                  <a:pt x="90" y="2"/>
                </a:lnTo>
                <a:lnTo>
                  <a:pt x="84" y="2"/>
                </a:lnTo>
                <a:lnTo>
                  <a:pt x="81" y="0"/>
                </a:lnTo>
                <a:lnTo>
                  <a:pt x="78" y="0"/>
                </a:lnTo>
                <a:lnTo>
                  <a:pt x="72" y="5"/>
                </a:lnTo>
                <a:lnTo>
                  <a:pt x="69" y="11"/>
                </a:lnTo>
                <a:lnTo>
                  <a:pt x="60" y="8"/>
                </a:lnTo>
                <a:lnTo>
                  <a:pt x="57" y="8"/>
                </a:lnTo>
                <a:lnTo>
                  <a:pt x="48" y="8"/>
                </a:lnTo>
                <a:lnTo>
                  <a:pt x="42" y="11"/>
                </a:lnTo>
                <a:lnTo>
                  <a:pt x="42" y="8"/>
                </a:lnTo>
                <a:lnTo>
                  <a:pt x="39" y="8"/>
                </a:lnTo>
                <a:lnTo>
                  <a:pt x="39" y="8"/>
                </a:lnTo>
                <a:lnTo>
                  <a:pt x="30" y="8"/>
                </a:lnTo>
                <a:lnTo>
                  <a:pt x="24" y="8"/>
                </a:lnTo>
                <a:lnTo>
                  <a:pt x="24" y="8"/>
                </a:lnTo>
                <a:lnTo>
                  <a:pt x="12" y="29"/>
                </a:lnTo>
                <a:lnTo>
                  <a:pt x="30" y="38"/>
                </a:lnTo>
                <a:lnTo>
                  <a:pt x="30" y="47"/>
                </a:lnTo>
                <a:lnTo>
                  <a:pt x="15" y="56"/>
                </a:lnTo>
                <a:lnTo>
                  <a:pt x="18" y="68"/>
                </a:lnTo>
                <a:lnTo>
                  <a:pt x="12" y="86"/>
                </a:lnTo>
                <a:lnTo>
                  <a:pt x="0" y="89"/>
                </a:lnTo>
              </a:path>
            </a:pathLst>
          </a:custGeom>
          <a:solidFill>
            <a:srgbClr val="C41C2D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0" name="Freeform 153">
            <a:hlinkClick r:id="" action="ppaction://noaction"/>
            <a:extLst>
              <a:ext uri="{FF2B5EF4-FFF2-40B4-BE49-F238E27FC236}">
                <a16:creationId xmlns:a16="http://schemas.microsoft.com/office/drawing/2014/main" id="{1FA89E13-6EC2-BAE2-4F34-F9980EE09AD9}"/>
              </a:ext>
            </a:extLst>
          </p:cNvPr>
          <p:cNvSpPr>
            <a:spLocks/>
          </p:cNvSpPr>
          <p:nvPr/>
        </p:nvSpPr>
        <p:spPr bwMode="auto">
          <a:xfrm>
            <a:off x="190230" y="1681311"/>
            <a:ext cx="856246" cy="1160925"/>
          </a:xfrm>
          <a:custGeom>
            <a:avLst/>
            <a:gdLst/>
            <a:ahLst/>
            <a:cxnLst>
              <a:cxn ang="0">
                <a:pos x="165" y="2"/>
              </a:cxn>
              <a:cxn ang="0">
                <a:pos x="370" y="29"/>
              </a:cxn>
              <a:cxn ang="0">
                <a:pos x="331" y="95"/>
              </a:cxn>
              <a:cxn ang="0">
                <a:pos x="322" y="130"/>
              </a:cxn>
              <a:cxn ang="0">
                <a:pos x="322" y="151"/>
              </a:cxn>
              <a:cxn ang="0">
                <a:pos x="346" y="178"/>
              </a:cxn>
              <a:cxn ang="0">
                <a:pos x="349" y="205"/>
              </a:cxn>
              <a:cxn ang="0">
                <a:pos x="340" y="231"/>
              </a:cxn>
              <a:cxn ang="0">
                <a:pos x="334" y="303"/>
              </a:cxn>
              <a:cxn ang="0">
                <a:pos x="352" y="339"/>
              </a:cxn>
              <a:cxn ang="0">
                <a:pos x="361" y="452"/>
              </a:cxn>
              <a:cxn ang="0">
                <a:pos x="379" y="523"/>
              </a:cxn>
              <a:cxn ang="0">
                <a:pos x="400" y="568"/>
              </a:cxn>
              <a:cxn ang="0">
                <a:pos x="434" y="582"/>
              </a:cxn>
              <a:cxn ang="0">
                <a:pos x="503" y="681"/>
              </a:cxn>
              <a:cxn ang="0">
                <a:pos x="518" y="722"/>
              </a:cxn>
              <a:cxn ang="0">
                <a:pos x="536" y="731"/>
              </a:cxn>
              <a:cxn ang="0">
                <a:pos x="569" y="758"/>
              </a:cxn>
              <a:cxn ang="0">
                <a:pos x="599" y="832"/>
              </a:cxn>
              <a:cxn ang="0">
                <a:pos x="614" y="862"/>
              </a:cxn>
              <a:cxn ang="0">
                <a:pos x="626" y="904"/>
              </a:cxn>
              <a:cxn ang="0">
                <a:pos x="569" y="913"/>
              </a:cxn>
              <a:cxn ang="0">
                <a:pos x="406" y="886"/>
              </a:cxn>
              <a:cxn ang="0">
                <a:pos x="421" y="868"/>
              </a:cxn>
              <a:cxn ang="0">
                <a:pos x="412" y="841"/>
              </a:cxn>
              <a:cxn ang="0">
                <a:pos x="421" y="788"/>
              </a:cxn>
              <a:cxn ang="0">
                <a:pos x="397" y="755"/>
              </a:cxn>
              <a:cxn ang="0">
                <a:pos x="370" y="716"/>
              </a:cxn>
              <a:cxn ang="0">
                <a:pos x="352" y="695"/>
              </a:cxn>
              <a:cxn ang="0">
                <a:pos x="325" y="666"/>
              </a:cxn>
              <a:cxn ang="0">
                <a:pos x="289" y="624"/>
              </a:cxn>
              <a:cxn ang="0">
                <a:pos x="247" y="591"/>
              </a:cxn>
              <a:cxn ang="0">
                <a:pos x="214" y="568"/>
              </a:cxn>
              <a:cxn ang="0">
                <a:pos x="192" y="511"/>
              </a:cxn>
              <a:cxn ang="0">
                <a:pos x="177" y="434"/>
              </a:cxn>
              <a:cxn ang="0">
                <a:pos x="150" y="410"/>
              </a:cxn>
              <a:cxn ang="0">
                <a:pos x="150" y="359"/>
              </a:cxn>
              <a:cxn ang="0">
                <a:pos x="117" y="306"/>
              </a:cxn>
              <a:cxn ang="0">
                <a:pos x="114" y="261"/>
              </a:cxn>
              <a:cxn ang="0">
                <a:pos x="51" y="190"/>
              </a:cxn>
              <a:cxn ang="0">
                <a:pos x="66" y="157"/>
              </a:cxn>
              <a:cxn ang="0">
                <a:pos x="36" y="107"/>
              </a:cxn>
              <a:cxn ang="0">
                <a:pos x="39" y="56"/>
              </a:cxn>
              <a:cxn ang="0">
                <a:pos x="27" y="47"/>
              </a:cxn>
              <a:cxn ang="0">
                <a:pos x="18" y="17"/>
              </a:cxn>
            </a:cxnLst>
            <a:rect l="0" t="0" r="r" b="b"/>
            <a:pathLst>
              <a:path w="637" h="917">
                <a:moveTo>
                  <a:pt x="18" y="17"/>
                </a:moveTo>
                <a:lnTo>
                  <a:pt x="0" y="0"/>
                </a:lnTo>
                <a:lnTo>
                  <a:pt x="165" y="2"/>
                </a:lnTo>
                <a:lnTo>
                  <a:pt x="385" y="5"/>
                </a:lnTo>
                <a:lnTo>
                  <a:pt x="388" y="5"/>
                </a:lnTo>
                <a:lnTo>
                  <a:pt x="370" y="29"/>
                </a:lnTo>
                <a:lnTo>
                  <a:pt x="349" y="50"/>
                </a:lnTo>
                <a:lnTo>
                  <a:pt x="334" y="74"/>
                </a:lnTo>
                <a:lnTo>
                  <a:pt x="331" y="95"/>
                </a:lnTo>
                <a:lnTo>
                  <a:pt x="325" y="95"/>
                </a:lnTo>
                <a:lnTo>
                  <a:pt x="322" y="98"/>
                </a:lnTo>
                <a:lnTo>
                  <a:pt x="322" y="130"/>
                </a:lnTo>
                <a:lnTo>
                  <a:pt x="319" y="139"/>
                </a:lnTo>
                <a:lnTo>
                  <a:pt x="313" y="139"/>
                </a:lnTo>
                <a:lnTo>
                  <a:pt x="322" y="151"/>
                </a:lnTo>
                <a:lnTo>
                  <a:pt x="328" y="154"/>
                </a:lnTo>
                <a:lnTo>
                  <a:pt x="343" y="169"/>
                </a:lnTo>
                <a:lnTo>
                  <a:pt x="346" y="178"/>
                </a:lnTo>
                <a:lnTo>
                  <a:pt x="346" y="187"/>
                </a:lnTo>
                <a:lnTo>
                  <a:pt x="349" y="196"/>
                </a:lnTo>
                <a:lnTo>
                  <a:pt x="349" y="205"/>
                </a:lnTo>
                <a:lnTo>
                  <a:pt x="343" y="211"/>
                </a:lnTo>
                <a:lnTo>
                  <a:pt x="340" y="220"/>
                </a:lnTo>
                <a:lnTo>
                  <a:pt x="340" y="231"/>
                </a:lnTo>
                <a:lnTo>
                  <a:pt x="337" y="243"/>
                </a:lnTo>
                <a:lnTo>
                  <a:pt x="331" y="288"/>
                </a:lnTo>
                <a:lnTo>
                  <a:pt x="334" y="303"/>
                </a:lnTo>
                <a:lnTo>
                  <a:pt x="340" y="312"/>
                </a:lnTo>
                <a:lnTo>
                  <a:pt x="340" y="327"/>
                </a:lnTo>
                <a:lnTo>
                  <a:pt x="352" y="339"/>
                </a:lnTo>
                <a:lnTo>
                  <a:pt x="358" y="404"/>
                </a:lnTo>
                <a:lnTo>
                  <a:pt x="361" y="425"/>
                </a:lnTo>
                <a:lnTo>
                  <a:pt x="361" y="452"/>
                </a:lnTo>
                <a:lnTo>
                  <a:pt x="355" y="484"/>
                </a:lnTo>
                <a:lnTo>
                  <a:pt x="367" y="505"/>
                </a:lnTo>
                <a:lnTo>
                  <a:pt x="379" y="523"/>
                </a:lnTo>
                <a:lnTo>
                  <a:pt x="394" y="535"/>
                </a:lnTo>
                <a:lnTo>
                  <a:pt x="394" y="559"/>
                </a:lnTo>
                <a:lnTo>
                  <a:pt x="400" y="568"/>
                </a:lnTo>
                <a:lnTo>
                  <a:pt x="409" y="559"/>
                </a:lnTo>
                <a:lnTo>
                  <a:pt x="421" y="568"/>
                </a:lnTo>
                <a:lnTo>
                  <a:pt x="434" y="582"/>
                </a:lnTo>
                <a:lnTo>
                  <a:pt x="476" y="630"/>
                </a:lnTo>
                <a:lnTo>
                  <a:pt x="491" y="648"/>
                </a:lnTo>
                <a:lnTo>
                  <a:pt x="503" y="681"/>
                </a:lnTo>
                <a:lnTo>
                  <a:pt x="515" y="692"/>
                </a:lnTo>
                <a:lnTo>
                  <a:pt x="515" y="707"/>
                </a:lnTo>
                <a:lnTo>
                  <a:pt x="518" y="722"/>
                </a:lnTo>
                <a:lnTo>
                  <a:pt x="524" y="740"/>
                </a:lnTo>
                <a:lnTo>
                  <a:pt x="530" y="728"/>
                </a:lnTo>
                <a:lnTo>
                  <a:pt x="536" y="731"/>
                </a:lnTo>
                <a:lnTo>
                  <a:pt x="545" y="761"/>
                </a:lnTo>
                <a:lnTo>
                  <a:pt x="554" y="752"/>
                </a:lnTo>
                <a:lnTo>
                  <a:pt x="569" y="758"/>
                </a:lnTo>
                <a:lnTo>
                  <a:pt x="581" y="797"/>
                </a:lnTo>
                <a:lnTo>
                  <a:pt x="584" y="823"/>
                </a:lnTo>
                <a:lnTo>
                  <a:pt x="599" y="832"/>
                </a:lnTo>
                <a:lnTo>
                  <a:pt x="617" y="829"/>
                </a:lnTo>
                <a:lnTo>
                  <a:pt x="620" y="835"/>
                </a:lnTo>
                <a:lnTo>
                  <a:pt x="614" y="862"/>
                </a:lnTo>
                <a:lnTo>
                  <a:pt x="623" y="874"/>
                </a:lnTo>
                <a:lnTo>
                  <a:pt x="626" y="883"/>
                </a:lnTo>
                <a:lnTo>
                  <a:pt x="626" y="904"/>
                </a:lnTo>
                <a:lnTo>
                  <a:pt x="636" y="916"/>
                </a:lnTo>
                <a:lnTo>
                  <a:pt x="623" y="913"/>
                </a:lnTo>
                <a:lnTo>
                  <a:pt x="569" y="913"/>
                </a:lnTo>
                <a:lnTo>
                  <a:pt x="446" y="901"/>
                </a:lnTo>
                <a:lnTo>
                  <a:pt x="403" y="892"/>
                </a:lnTo>
                <a:lnTo>
                  <a:pt x="406" y="886"/>
                </a:lnTo>
                <a:lnTo>
                  <a:pt x="412" y="886"/>
                </a:lnTo>
                <a:lnTo>
                  <a:pt x="415" y="877"/>
                </a:lnTo>
                <a:lnTo>
                  <a:pt x="421" y="868"/>
                </a:lnTo>
                <a:lnTo>
                  <a:pt x="415" y="853"/>
                </a:lnTo>
                <a:lnTo>
                  <a:pt x="406" y="847"/>
                </a:lnTo>
                <a:lnTo>
                  <a:pt x="412" y="841"/>
                </a:lnTo>
                <a:lnTo>
                  <a:pt x="425" y="823"/>
                </a:lnTo>
                <a:lnTo>
                  <a:pt x="431" y="811"/>
                </a:lnTo>
                <a:lnTo>
                  <a:pt x="421" y="788"/>
                </a:lnTo>
                <a:lnTo>
                  <a:pt x="421" y="776"/>
                </a:lnTo>
                <a:lnTo>
                  <a:pt x="406" y="773"/>
                </a:lnTo>
                <a:lnTo>
                  <a:pt x="397" y="755"/>
                </a:lnTo>
                <a:lnTo>
                  <a:pt x="388" y="743"/>
                </a:lnTo>
                <a:lnTo>
                  <a:pt x="382" y="728"/>
                </a:lnTo>
                <a:lnTo>
                  <a:pt x="370" y="716"/>
                </a:lnTo>
                <a:lnTo>
                  <a:pt x="358" y="719"/>
                </a:lnTo>
                <a:lnTo>
                  <a:pt x="355" y="707"/>
                </a:lnTo>
                <a:lnTo>
                  <a:pt x="352" y="695"/>
                </a:lnTo>
                <a:lnTo>
                  <a:pt x="343" y="684"/>
                </a:lnTo>
                <a:lnTo>
                  <a:pt x="337" y="675"/>
                </a:lnTo>
                <a:lnTo>
                  <a:pt x="325" y="666"/>
                </a:lnTo>
                <a:lnTo>
                  <a:pt x="313" y="648"/>
                </a:lnTo>
                <a:lnTo>
                  <a:pt x="304" y="633"/>
                </a:lnTo>
                <a:lnTo>
                  <a:pt x="289" y="624"/>
                </a:lnTo>
                <a:lnTo>
                  <a:pt x="265" y="612"/>
                </a:lnTo>
                <a:lnTo>
                  <a:pt x="259" y="600"/>
                </a:lnTo>
                <a:lnTo>
                  <a:pt x="247" y="591"/>
                </a:lnTo>
                <a:lnTo>
                  <a:pt x="235" y="579"/>
                </a:lnTo>
                <a:lnTo>
                  <a:pt x="220" y="573"/>
                </a:lnTo>
                <a:lnTo>
                  <a:pt x="214" y="568"/>
                </a:lnTo>
                <a:lnTo>
                  <a:pt x="201" y="559"/>
                </a:lnTo>
                <a:lnTo>
                  <a:pt x="189" y="544"/>
                </a:lnTo>
                <a:lnTo>
                  <a:pt x="192" y="511"/>
                </a:lnTo>
                <a:lnTo>
                  <a:pt x="180" y="502"/>
                </a:lnTo>
                <a:lnTo>
                  <a:pt x="183" y="463"/>
                </a:lnTo>
                <a:lnTo>
                  <a:pt x="177" y="434"/>
                </a:lnTo>
                <a:lnTo>
                  <a:pt x="162" y="410"/>
                </a:lnTo>
                <a:lnTo>
                  <a:pt x="150" y="413"/>
                </a:lnTo>
                <a:lnTo>
                  <a:pt x="150" y="410"/>
                </a:lnTo>
                <a:lnTo>
                  <a:pt x="144" y="401"/>
                </a:lnTo>
                <a:lnTo>
                  <a:pt x="150" y="377"/>
                </a:lnTo>
                <a:lnTo>
                  <a:pt x="150" y="359"/>
                </a:lnTo>
                <a:lnTo>
                  <a:pt x="138" y="330"/>
                </a:lnTo>
                <a:lnTo>
                  <a:pt x="129" y="318"/>
                </a:lnTo>
                <a:lnTo>
                  <a:pt x="117" y="306"/>
                </a:lnTo>
                <a:lnTo>
                  <a:pt x="111" y="303"/>
                </a:lnTo>
                <a:lnTo>
                  <a:pt x="111" y="282"/>
                </a:lnTo>
                <a:lnTo>
                  <a:pt x="114" y="261"/>
                </a:lnTo>
                <a:lnTo>
                  <a:pt x="105" y="246"/>
                </a:lnTo>
                <a:lnTo>
                  <a:pt x="75" y="211"/>
                </a:lnTo>
                <a:lnTo>
                  <a:pt x="51" y="190"/>
                </a:lnTo>
                <a:lnTo>
                  <a:pt x="57" y="166"/>
                </a:lnTo>
                <a:lnTo>
                  <a:pt x="48" y="151"/>
                </a:lnTo>
                <a:lnTo>
                  <a:pt x="66" y="157"/>
                </a:lnTo>
                <a:lnTo>
                  <a:pt x="66" y="145"/>
                </a:lnTo>
                <a:lnTo>
                  <a:pt x="60" y="133"/>
                </a:lnTo>
                <a:lnTo>
                  <a:pt x="36" y="107"/>
                </a:lnTo>
                <a:lnTo>
                  <a:pt x="30" y="83"/>
                </a:lnTo>
                <a:lnTo>
                  <a:pt x="39" y="68"/>
                </a:lnTo>
                <a:lnTo>
                  <a:pt x="39" y="56"/>
                </a:lnTo>
                <a:lnTo>
                  <a:pt x="36" y="50"/>
                </a:lnTo>
                <a:lnTo>
                  <a:pt x="33" y="50"/>
                </a:lnTo>
                <a:lnTo>
                  <a:pt x="27" y="47"/>
                </a:lnTo>
                <a:lnTo>
                  <a:pt x="27" y="47"/>
                </a:lnTo>
                <a:lnTo>
                  <a:pt x="18" y="29"/>
                </a:lnTo>
                <a:lnTo>
                  <a:pt x="18" y="17"/>
                </a:lnTo>
              </a:path>
            </a:pathLst>
          </a:custGeom>
          <a:solidFill>
            <a:srgbClr val="15B05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1" name="Freeform 154">
            <a:hlinkClick r:id="" action="ppaction://noaction"/>
            <a:extLst>
              <a:ext uri="{FF2B5EF4-FFF2-40B4-BE49-F238E27FC236}">
                <a16:creationId xmlns:a16="http://schemas.microsoft.com/office/drawing/2014/main" id="{DB92A87E-731D-DB2A-7CE0-26BCA9CA7EF0}"/>
              </a:ext>
            </a:extLst>
          </p:cNvPr>
          <p:cNvSpPr>
            <a:spLocks/>
          </p:cNvSpPr>
          <p:nvPr/>
        </p:nvSpPr>
        <p:spPr bwMode="auto">
          <a:xfrm>
            <a:off x="516021" y="2795903"/>
            <a:ext cx="1183429" cy="1312798"/>
          </a:xfrm>
          <a:custGeom>
            <a:avLst/>
            <a:gdLst/>
            <a:ahLst/>
            <a:cxnLst>
              <a:cxn ang="0">
                <a:pos x="24" y="23"/>
              </a:cxn>
              <a:cxn ang="0">
                <a:pos x="48" y="14"/>
              </a:cxn>
              <a:cxn ang="0">
                <a:pos x="120" y="17"/>
              </a:cxn>
              <a:cxn ang="0">
                <a:pos x="147" y="0"/>
              </a:cxn>
              <a:cxn ang="0">
                <a:pos x="204" y="20"/>
              </a:cxn>
              <a:cxn ang="0">
                <a:pos x="394" y="35"/>
              </a:cxn>
              <a:cxn ang="0">
                <a:pos x="442" y="133"/>
              </a:cxn>
              <a:cxn ang="0">
                <a:pos x="457" y="175"/>
              </a:cxn>
              <a:cxn ang="0">
                <a:pos x="490" y="229"/>
              </a:cxn>
              <a:cxn ang="0">
                <a:pos x="514" y="246"/>
              </a:cxn>
              <a:cxn ang="0">
                <a:pos x="565" y="336"/>
              </a:cxn>
              <a:cxn ang="0">
                <a:pos x="571" y="356"/>
              </a:cxn>
              <a:cxn ang="0">
                <a:pos x="587" y="398"/>
              </a:cxn>
              <a:cxn ang="0">
                <a:pos x="590" y="455"/>
              </a:cxn>
              <a:cxn ang="0">
                <a:pos x="632" y="529"/>
              </a:cxn>
              <a:cxn ang="0">
                <a:pos x="632" y="585"/>
              </a:cxn>
              <a:cxn ang="0">
                <a:pos x="680" y="654"/>
              </a:cxn>
              <a:cxn ang="0">
                <a:pos x="665" y="725"/>
              </a:cxn>
              <a:cxn ang="0">
                <a:pos x="683" y="773"/>
              </a:cxn>
              <a:cxn ang="0">
                <a:pos x="737" y="764"/>
              </a:cxn>
              <a:cxn ang="0">
                <a:pos x="758" y="758"/>
              </a:cxn>
              <a:cxn ang="0">
                <a:pos x="791" y="791"/>
              </a:cxn>
              <a:cxn ang="0">
                <a:pos x="827" y="853"/>
              </a:cxn>
              <a:cxn ang="0">
                <a:pos x="833" y="874"/>
              </a:cxn>
              <a:cxn ang="0">
                <a:pos x="848" y="904"/>
              </a:cxn>
              <a:cxn ang="0">
                <a:pos x="875" y="919"/>
              </a:cxn>
              <a:cxn ang="0">
                <a:pos x="879" y="960"/>
              </a:cxn>
              <a:cxn ang="0">
                <a:pos x="848" y="1002"/>
              </a:cxn>
              <a:cxn ang="0">
                <a:pos x="794" y="1029"/>
              </a:cxn>
              <a:cxn ang="0">
                <a:pos x="770" y="1029"/>
              </a:cxn>
              <a:cxn ang="0">
                <a:pos x="749" y="981"/>
              </a:cxn>
              <a:cxn ang="0">
                <a:pos x="749" y="963"/>
              </a:cxn>
              <a:cxn ang="0">
                <a:pos x="728" y="919"/>
              </a:cxn>
              <a:cxn ang="0">
                <a:pos x="677" y="880"/>
              </a:cxn>
              <a:cxn ang="0">
                <a:pos x="632" y="817"/>
              </a:cxn>
              <a:cxn ang="0">
                <a:pos x="574" y="764"/>
              </a:cxn>
              <a:cxn ang="0">
                <a:pos x="472" y="704"/>
              </a:cxn>
              <a:cxn ang="0">
                <a:pos x="433" y="666"/>
              </a:cxn>
              <a:cxn ang="0">
                <a:pos x="421" y="627"/>
              </a:cxn>
              <a:cxn ang="0">
                <a:pos x="448" y="532"/>
              </a:cxn>
              <a:cxn ang="0">
                <a:pos x="448" y="499"/>
              </a:cxn>
              <a:cxn ang="0">
                <a:pos x="430" y="401"/>
              </a:cxn>
              <a:cxn ang="0">
                <a:pos x="388" y="362"/>
              </a:cxn>
              <a:cxn ang="0">
                <a:pos x="370" y="345"/>
              </a:cxn>
              <a:cxn ang="0">
                <a:pos x="340" y="333"/>
              </a:cxn>
              <a:cxn ang="0">
                <a:pos x="343" y="315"/>
              </a:cxn>
              <a:cxn ang="0">
                <a:pos x="313" y="291"/>
              </a:cxn>
              <a:cxn ang="0">
                <a:pos x="264" y="237"/>
              </a:cxn>
              <a:cxn ang="0">
                <a:pos x="207" y="246"/>
              </a:cxn>
              <a:cxn ang="0">
                <a:pos x="189" y="205"/>
              </a:cxn>
              <a:cxn ang="0">
                <a:pos x="126" y="157"/>
              </a:cxn>
              <a:cxn ang="0">
                <a:pos x="90" y="145"/>
              </a:cxn>
              <a:cxn ang="0">
                <a:pos x="78" y="95"/>
              </a:cxn>
              <a:cxn ang="0">
                <a:pos x="33" y="56"/>
              </a:cxn>
              <a:cxn ang="0">
                <a:pos x="15" y="44"/>
              </a:cxn>
            </a:cxnLst>
            <a:rect l="0" t="0" r="r" b="b"/>
            <a:pathLst>
              <a:path w="880" h="1036">
                <a:moveTo>
                  <a:pt x="0" y="23"/>
                </a:moveTo>
                <a:lnTo>
                  <a:pt x="12" y="23"/>
                </a:lnTo>
                <a:lnTo>
                  <a:pt x="24" y="23"/>
                </a:lnTo>
                <a:lnTo>
                  <a:pt x="33" y="17"/>
                </a:lnTo>
                <a:lnTo>
                  <a:pt x="39" y="20"/>
                </a:lnTo>
                <a:lnTo>
                  <a:pt x="48" y="14"/>
                </a:lnTo>
                <a:lnTo>
                  <a:pt x="60" y="23"/>
                </a:lnTo>
                <a:lnTo>
                  <a:pt x="96" y="23"/>
                </a:lnTo>
                <a:lnTo>
                  <a:pt x="120" y="17"/>
                </a:lnTo>
                <a:lnTo>
                  <a:pt x="129" y="14"/>
                </a:lnTo>
                <a:lnTo>
                  <a:pt x="129" y="5"/>
                </a:lnTo>
                <a:lnTo>
                  <a:pt x="147" y="0"/>
                </a:lnTo>
                <a:lnTo>
                  <a:pt x="156" y="0"/>
                </a:lnTo>
                <a:lnTo>
                  <a:pt x="162" y="11"/>
                </a:lnTo>
                <a:lnTo>
                  <a:pt x="204" y="20"/>
                </a:lnTo>
                <a:lnTo>
                  <a:pt x="328" y="32"/>
                </a:lnTo>
                <a:lnTo>
                  <a:pt x="382" y="32"/>
                </a:lnTo>
                <a:lnTo>
                  <a:pt x="394" y="35"/>
                </a:lnTo>
                <a:lnTo>
                  <a:pt x="415" y="68"/>
                </a:lnTo>
                <a:lnTo>
                  <a:pt x="424" y="98"/>
                </a:lnTo>
                <a:lnTo>
                  <a:pt x="442" y="133"/>
                </a:lnTo>
                <a:lnTo>
                  <a:pt x="442" y="142"/>
                </a:lnTo>
                <a:lnTo>
                  <a:pt x="454" y="178"/>
                </a:lnTo>
                <a:lnTo>
                  <a:pt x="457" y="175"/>
                </a:lnTo>
                <a:lnTo>
                  <a:pt x="457" y="187"/>
                </a:lnTo>
                <a:lnTo>
                  <a:pt x="496" y="211"/>
                </a:lnTo>
                <a:lnTo>
                  <a:pt x="490" y="229"/>
                </a:lnTo>
                <a:lnTo>
                  <a:pt x="499" y="252"/>
                </a:lnTo>
                <a:lnTo>
                  <a:pt x="508" y="252"/>
                </a:lnTo>
                <a:lnTo>
                  <a:pt x="514" y="246"/>
                </a:lnTo>
                <a:lnTo>
                  <a:pt x="553" y="282"/>
                </a:lnTo>
                <a:lnTo>
                  <a:pt x="553" y="300"/>
                </a:lnTo>
                <a:lnTo>
                  <a:pt x="565" y="336"/>
                </a:lnTo>
                <a:lnTo>
                  <a:pt x="574" y="333"/>
                </a:lnTo>
                <a:lnTo>
                  <a:pt x="574" y="336"/>
                </a:lnTo>
                <a:lnTo>
                  <a:pt x="571" y="356"/>
                </a:lnTo>
                <a:lnTo>
                  <a:pt x="577" y="371"/>
                </a:lnTo>
                <a:lnTo>
                  <a:pt x="577" y="398"/>
                </a:lnTo>
                <a:lnTo>
                  <a:pt x="587" y="398"/>
                </a:lnTo>
                <a:lnTo>
                  <a:pt x="587" y="416"/>
                </a:lnTo>
                <a:lnTo>
                  <a:pt x="580" y="443"/>
                </a:lnTo>
                <a:lnTo>
                  <a:pt x="590" y="455"/>
                </a:lnTo>
                <a:lnTo>
                  <a:pt x="587" y="460"/>
                </a:lnTo>
                <a:lnTo>
                  <a:pt x="611" y="514"/>
                </a:lnTo>
                <a:lnTo>
                  <a:pt x="632" y="529"/>
                </a:lnTo>
                <a:lnTo>
                  <a:pt x="629" y="541"/>
                </a:lnTo>
                <a:lnTo>
                  <a:pt x="635" y="547"/>
                </a:lnTo>
                <a:lnTo>
                  <a:pt x="632" y="585"/>
                </a:lnTo>
                <a:lnTo>
                  <a:pt x="647" y="600"/>
                </a:lnTo>
                <a:lnTo>
                  <a:pt x="665" y="615"/>
                </a:lnTo>
                <a:lnTo>
                  <a:pt x="680" y="654"/>
                </a:lnTo>
                <a:lnTo>
                  <a:pt x="677" y="675"/>
                </a:lnTo>
                <a:lnTo>
                  <a:pt x="665" y="692"/>
                </a:lnTo>
                <a:lnTo>
                  <a:pt x="665" y="725"/>
                </a:lnTo>
                <a:lnTo>
                  <a:pt x="674" y="737"/>
                </a:lnTo>
                <a:lnTo>
                  <a:pt x="671" y="749"/>
                </a:lnTo>
                <a:lnTo>
                  <a:pt x="683" y="773"/>
                </a:lnTo>
                <a:lnTo>
                  <a:pt x="707" y="782"/>
                </a:lnTo>
                <a:lnTo>
                  <a:pt x="728" y="776"/>
                </a:lnTo>
                <a:lnTo>
                  <a:pt x="737" y="764"/>
                </a:lnTo>
                <a:lnTo>
                  <a:pt x="746" y="749"/>
                </a:lnTo>
                <a:lnTo>
                  <a:pt x="758" y="755"/>
                </a:lnTo>
                <a:lnTo>
                  <a:pt x="758" y="758"/>
                </a:lnTo>
                <a:lnTo>
                  <a:pt x="767" y="761"/>
                </a:lnTo>
                <a:lnTo>
                  <a:pt x="773" y="785"/>
                </a:lnTo>
                <a:lnTo>
                  <a:pt x="791" y="791"/>
                </a:lnTo>
                <a:lnTo>
                  <a:pt x="797" y="817"/>
                </a:lnTo>
                <a:lnTo>
                  <a:pt x="821" y="817"/>
                </a:lnTo>
                <a:lnTo>
                  <a:pt x="827" y="853"/>
                </a:lnTo>
                <a:lnTo>
                  <a:pt x="830" y="862"/>
                </a:lnTo>
                <a:lnTo>
                  <a:pt x="836" y="865"/>
                </a:lnTo>
                <a:lnTo>
                  <a:pt x="833" y="874"/>
                </a:lnTo>
                <a:lnTo>
                  <a:pt x="830" y="883"/>
                </a:lnTo>
                <a:lnTo>
                  <a:pt x="833" y="886"/>
                </a:lnTo>
                <a:lnTo>
                  <a:pt x="848" y="904"/>
                </a:lnTo>
                <a:lnTo>
                  <a:pt x="860" y="904"/>
                </a:lnTo>
                <a:lnTo>
                  <a:pt x="866" y="913"/>
                </a:lnTo>
                <a:lnTo>
                  <a:pt x="875" y="919"/>
                </a:lnTo>
                <a:lnTo>
                  <a:pt x="875" y="933"/>
                </a:lnTo>
                <a:lnTo>
                  <a:pt x="879" y="945"/>
                </a:lnTo>
                <a:lnTo>
                  <a:pt x="879" y="960"/>
                </a:lnTo>
                <a:lnTo>
                  <a:pt x="869" y="984"/>
                </a:lnTo>
                <a:lnTo>
                  <a:pt x="857" y="996"/>
                </a:lnTo>
                <a:lnTo>
                  <a:pt x="848" y="1002"/>
                </a:lnTo>
                <a:lnTo>
                  <a:pt x="830" y="1011"/>
                </a:lnTo>
                <a:lnTo>
                  <a:pt x="803" y="1029"/>
                </a:lnTo>
                <a:lnTo>
                  <a:pt x="794" y="1029"/>
                </a:lnTo>
                <a:lnTo>
                  <a:pt x="794" y="1032"/>
                </a:lnTo>
                <a:lnTo>
                  <a:pt x="779" y="1035"/>
                </a:lnTo>
                <a:lnTo>
                  <a:pt x="770" y="1029"/>
                </a:lnTo>
                <a:lnTo>
                  <a:pt x="755" y="1002"/>
                </a:lnTo>
                <a:lnTo>
                  <a:pt x="755" y="993"/>
                </a:lnTo>
                <a:lnTo>
                  <a:pt x="749" y="981"/>
                </a:lnTo>
                <a:lnTo>
                  <a:pt x="749" y="975"/>
                </a:lnTo>
                <a:lnTo>
                  <a:pt x="749" y="966"/>
                </a:lnTo>
                <a:lnTo>
                  <a:pt x="749" y="963"/>
                </a:lnTo>
                <a:lnTo>
                  <a:pt x="746" y="957"/>
                </a:lnTo>
                <a:lnTo>
                  <a:pt x="740" y="945"/>
                </a:lnTo>
                <a:lnTo>
                  <a:pt x="728" y="919"/>
                </a:lnTo>
                <a:lnTo>
                  <a:pt x="716" y="892"/>
                </a:lnTo>
                <a:lnTo>
                  <a:pt x="689" y="880"/>
                </a:lnTo>
                <a:lnTo>
                  <a:pt x="677" y="880"/>
                </a:lnTo>
                <a:lnTo>
                  <a:pt x="650" y="841"/>
                </a:lnTo>
                <a:lnTo>
                  <a:pt x="650" y="832"/>
                </a:lnTo>
                <a:lnTo>
                  <a:pt x="632" y="817"/>
                </a:lnTo>
                <a:lnTo>
                  <a:pt x="580" y="770"/>
                </a:lnTo>
                <a:lnTo>
                  <a:pt x="583" y="764"/>
                </a:lnTo>
                <a:lnTo>
                  <a:pt x="574" y="764"/>
                </a:lnTo>
                <a:lnTo>
                  <a:pt x="505" y="737"/>
                </a:lnTo>
                <a:lnTo>
                  <a:pt x="487" y="707"/>
                </a:lnTo>
                <a:lnTo>
                  <a:pt x="472" y="704"/>
                </a:lnTo>
                <a:lnTo>
                  <a:pt x="472" y="678"/>
                </a:lnTo>
                <a:lnTo>
                  <a:pt x="451" y="660"/>
                </a:lnTo>
                <a:lnTo>
                  <a:pt x="433" y="666"/>
                </a:lnTo>
                <a:lnTo>
                  <a:pt x="427" y="663"/>
                </a:lnTo>
                <a:lnTo>
                  <a:pt x="430" y="645"/>
                </a:lnTo>
                <a:lnTo>
                  <a:pt x="421" y="627"/>
                </a:lnTo>
                <a:lnTo>
                  <a:pt x="427" y="594"/>
                </a:lnTo>
                <a:lnTo>
                  <a:pt x="445" y="562"/>
                </a:lnTo>
                <a:lnTo>
                  <a:pt x="448" y="532"/>
                </a:lnTo>
                <a:lnTo>
                  <a:pt x="457" y="526"/>
                </a:lnTo>
                <a:lnTo>
                  <a:pt x="454" y="517"/>
                </a:lnTo>
                <a:lnTo>
                  <a:pt x="448" y="499"/>
                </a:lnTo>
                <a:lnTo>
                  <a:pt x="445" y="428"/>
                </a:lnTo>
                <a:lnTo>
                  <a:pt x="439" y="407"/>
                </a:lnTo>
                <a:lnTo>
                  <a:pt x="430" y="401"/>
                </a:lnTo>
                <a:lnTo>
                  <a:pt x="409" y="365"/>
                </a:lnTo>
                <a:lnTo>
                  <a:pt x="400" y="356"/>
                </a:lnTo>
                <a:lnTo>
                  <a:pt x="388" y="362"/>
                </a:lnTo>
                <a:lnTo>
                  <a:pt x="373" y="356"/>
                </a:lnTo>
                <a:lnTo>
                  <a:pt x="376" y="347"/>
                </a:lnTo>
                <a:lnTo>
                  <a:pt x="370" y="345"/>
                </a:lnTo>
                <a:lnTo>
                  <a:pt x="361" y="347"/>
                </a:lnTo>
                <a:lnTo>
                  <a:pt x="355" y="339"/>
                </a:lnTo>
                <a:lnTo>
                  <a:pt x="340" y="333"/>
                </a:lnTo>
                <a:lnTo>
                  <a:pt x="337" y="324"/>
                </a:lnTo>
                <a:lnTo>
                  <a:pt x="346" y="321"/>
                </a:lnTo>
                <a:lnTo>
                  <a:pt x="343" y="315"/>
                </a:lnTo>
                <a:lnTo>
                  <a:pt x="319" y="309"/>
                </a:lnTo>
                <a:lnTo>
                  <a:pt x="313" y="300"/>
                </a:lnTo>
                <a:lnTo>
                  <a:pt x="313" y="291"/>
                </a:lnTo>
                <a:lnTo>
                  <a:pt x="301" y="246"/>
                </a:lnTo>
                <a:lnTo>
                  <a:pt x="291" y="240"/>
                </a:lnTo>
                <a:lnTo>
                  <a:pt x="264" y="237"/>
                </a:lnTo>
                <a:lnTo>
                  <a:pt x="234" y="237"/>
                </a:lnTo>
                <a:lnTo>
                  <a:pt x="213" y="246"/>
                </a:lnTo>
                <a:lnTo>
                  <a:pt x="207" y="246"/>
                </a:lnTo>
                <a:lnTo>
                  <a:pt x="207" y="234"/>
                </a:lnTo>
                <a:lnTo>
                  <a:pt x="195" y="229"/>
                </a:lnTo>
                <a:lnTo>
                  <a:pt x="189" y="205"/>
                </a:lnTo>
                <a:lnTo>
                  <a:pt x="168" y="196"/>
                </a:lnTo>
                <a:lnTo>
                  <a:pt x="147" y="196"/>
                </a:lnTo>
                <a:lnTo>
                  <a:pt x="126" y="157"/>
                </a:lnTo>
                <a:lnTo>
                  <a:pt x="108" y="154"/>
                </a:lnTo>
                <a:lnTo>
                  <a:pt x="99" y="157"/>
                </a:lnTo>
                <a:lnTo>
                  <a:pt x="90" y="145"/>
                </a:lnTo>
                <a:lnTo>
                  <a:pt x="81" y="145"/>
                </a:lnTo>
                <a:lnTo>
                  <a:pt x="75" y="136"/>
                </a:lnTo>
                <a:lnTo>
                  <a:pt x="78" y="95"/>
                </a:lnTo>
                <a:lnTo>
                  <a:pt x="54" y="80"/>
                </a:lnTo>
                <a:lnTo>
                  <a:pt x="45" y="80"/>
                </a:lnTo>
                <a:lnTo>
                  <a:pt x="33" y="56"/>
                </a:lnTo>
                <a:lnTo>
                  <a:pt x="33" y="41"/>
                </a:lnTo>
                <a:lnTo>
                  <a:pt x="27" y="44"/>
                </a:lnTo>
                <a:lnTo>
                  <a:pt x="15" y="44"/>
                </a:lnTo>
                <a:lnTo>
                  <a:pt x="12" y="47"/>
                </a:lnTo>
                <a:lnTo>
                  <a:pt x="0" y="23"/>
                </a:lnTo>
              </a:path>
            </a:pathLst>
          </a:custGeom>
          <a:solidFill>
            <a:srgbClr val="15B050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2" name="Freeform 155">
            <a:hlinkClick r:id="" action="ppaction://noaction"/>
            <a:extLst>
              <a:ext uri="{FF2B5EF4-FFF2-40B4-BE49-F238E27FC236}">
                <a16:creationId xmlns:a16="http://schemas.microsoft.com/office/drawing/2014/main" id="{93EAE12A-A604-4A10-62C7-2E66EE2FCB79}"/>
              </a:ext>
            </a:extLst>
          </p:cNvPr>
          <p:cNvSpPr>
            <a:spLocks/>
          </p:cNvSpPr>
          <p:nvPr/>
        </p:nvSpPr>
        <p:spPr bwMode="auto">
          <a:xfrm>
            <a:off x="1858170" y="1995523"/>
            <a:ext cx="1356071" cy="1481402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69" y="98"/>
              </a:cxn>
              <a:cxn ang="0">
                <a:pos x="93" y="208"/>
              </a:cxn>
              <a:cxn ang="0">
                <a:pos x="102" y="439"/>
              </a:cxn>
              <a:cxn ang="0">
                <a:pos x="96" y="505"/>
              </a:cxn>
              <a:cxn ang="0">
                <a:pos x="93" y="579"/>
              </a:cxn>
              <a:cxn ang="0">
                <a:pos x="99" y="627"/>
              </a:cxn>
              <a:cxn ang="0">
                <a:pos x="84" y="656"/>
              </a:cxn>
              <a:cxn ang="0">
                <a:pos x="36" y="647"/>
              </a:cxn>
              <a:cxn ang="0">
                <a:pos x="18" y="638"/>
              </a:cxn>
              <a:cxn ang="0">
                <a:pos x="3" y="647"/>
              </a:cxn>
              <a:cxn ang="0">
                <a:pos x="0" y="668"/>
              </a:cxn>
              <a:cxn ang="0">
                <a:pos x="15" y="698"/>
              </a:cxn>
              <a:cxn ang="0">
                <a:pos x="30" y="713"/>
              </a:cxn>
              <a:cxn ang="0">
                <a:pos x="60" y="772"/>
              </a:cxn>
              <a:cxn ang="0">
                <a:pos x="78" y="802"/>
              </a:cxn>
              <a:cxn ang="0">
                <a:pos x="66" y="841"/>
              </a:cxn>
              <a:cxn ang="0">
                <a:pos x="72" y="870"/>
              </a:cxn>
              <a:cxn ang="0">
                <a:pos x="111" y="876"/>
              </a:cxn>
              <a:cxn ang="0">
                <a:pos x="126" y="876"/>
              </a:cxn>
              <a:cxn ang="0">
                <a:pos x="159" y="897"/>
              </a:cxn>
              <a:cxn ang="0">
                <a:pos x="174" y="936"/>
              </a:cxn>
              <a:cxn ang="0">
                <a:pos x="195" y="1004"/>
              </a:cxn>
              <a:cxn ang="0">
                <a:pos x="204" y="1052"/>
              </a:cxn>
              <a:cxn ang="0">
                <a:pos x="219" y="1061"/>
              </a:cxn>
              <a:cxn ang="0">
                <a:pos x="265" y="1066"/>
              </a:cxn>
              <a:cxn ang="0">
                <a:pos x="277" y="1102"/>
              </a:cxn>
              <a:cxn ang="0">
                <a:pos x="307" y="1132"/>
              </a:cxn>
              <a:cxn ang="0">
                <a:pos x="346" y="1165"/>
              </a:cxn>
              <a:cxn ang="0">
                <a:pos x="373" y="1168"/>
              </a:cxn>
              <a:cxn ang="0">
                <a:pos x="415" y="1099"/>
              </a:cxn>
              <a:cxn ang="0">
                <a:pos x="433" y="1075"/>
              </a:cxn>
              <a:cxn ang="0">
                <a:pos x="427" y="1040"/>
              </a:cxn>
              <a:cxn ang="0">
                <a:pos x="445" y="1037"/>
              </a:cxn>
              <a:cxn ang="0">
                <a:pos x="469" y="1019"/>
              </a:cxn>
              <a:cxn ang="0">
                <a:pos x="487" y="968"/>
              </a:cxn>
              <a:cxn ang="0">
                <a:pos x="506" y="962"/>
              </a:cxn>
              <a:cxn ang="0">
                <a:pos x="521" y="959"/>
              </a:cxn>
              <a:cxn ang="0">
                <a:pos x="560" y="992"/>
              </a:cxn>
              <a:cxn ang="0">
                <a:pos x="605" y="1025"/>
              </a:cxn>
              <a:cxn ang="0">
                <a:pos x="641" y="1037"/>
              </a:cxn>
              <a:cxn ang="0">
                <a:pos x="662" y="1025"/>
              </a:cxn>
              <a:cxn ang="0">
                <a:pos x="701" y="1028"/>
              </a:cxn>
              <a:cxn ang="0">
                <a:pos x="740" y="1040"/>
              </a:cxn>
              <a:cxn ang="0">
                <a:pos x="789" y="1025"/>
              </a:cxn>
              <a:cxn ang="0">
                <a:pos x="855" y="989"/>
              </a:cxn>
              <a:cxn ang="0">
                <a:pos x="912" y="977"/>
              </a:cxn>
              <a:cxn ang="0">
                <a:pos x="1006" y="555"/>
              </a:cxn>
              <a:cxn ang="0">
                <a:pos x="909" y="508"/>
              </a:cxn>
              <a:cxn ang="0">
                <a:pos x="849" y="475"/>
              </a:cxn>
              <a:cxn ang="0">
                <a:pos x="759" y="356"/>
              </a:cxn>
              <a:cxn ang="0">
                <a:pos x="713" y="237"/>
              </a:cxn>
              <a:cxn ang="0">
                <a:pos x="611" y="145"/>
              </a:cxn>
              <a:cxn ang="0">
                <a:pos x="530" y="83"/>
              </a:cxn>
              <a:cxn ang="0">
                <a:pos x="469" y="17"/>
              </a:cxn>
            </a:cxnLst>
            <a:rect l="0" t="0" r="r" b="b"/>
            <a:pathLst>
              <a:path w="1007" h="1169">
                <a:moveTo>
                  <a:pt x="466" y="14"/>
                </a:moveTo>
                <a:lnTo>
                  <a:pt x="343" y="8"/>
                </a:lnTo>
                <a:lnTo>
                  <a:pt x="192" y="0"/>
                </a:lnTo>
                <a:lnTo>
                  <a:pt x="189" y="83"/>
                </a:lnTo>
                <a:lnTo>
                  <a:pt x="81" y="77"/>
                </a:lnTo>
                <a:lnTo>
                  <a:pt x="69" y="98"/>
                </a:lnTo>
                <a:lnTo>
                  <a:pt x="78" y="95"/>
                </a:lnTo>
                <a:lnTo>
                  <a:pt x="81" y="127"/>
                </a:lnTo>
                <a:lnTo>
                  <a:pt x="93" y="208"/>
                </a:lnTo>
                <a:lnTo>
                  <a:pt x="111" y="249"/>
                </a:lnTo>
                <a:lnTo>
                  <a:pt x="117" y="309"/>
                </a:lnTo>
                <a:lnTo>
                  <a:pt x="102" y="439"/>
                </a:lnTo>
                <a:lnTo>
                  <a:pt x="90" y="436"/>
                </a:lnTo>
                <a:lnTo>
                  <a:pt x="93" y="463"/>
                </a:lnTo>
                <a:lnTo>
                  <a:pt x="96" y="505"/>
                </a:lnTo>
                <a:lnTo>
                  <a:pt x="102" y="540"/>
                </a:lnTo>
                <a:lnTo>
                  <a:pt x="99" y="561"/>
                </a:lnTo>
                <a:lnTo>
                  <a:pt x="93" y="579"/>
                </a:lnTo>
                <a:lnTo>
                  <a:pt x="99" y="600"/>
                </a:lnTo>
                <a:lnTo>
                  <a:pt x="99" y="615"/>
                </a:lnTo>
                <a:lnTo>
                  <a:pt x="99" y="627"/>
                </a:lnTo>
                <a:lnTo>
                  <a:pt x="102" y="638"/>
                </a:lnTo>
                <a:lnTo>
                  <a:pt x="102" y="644"/>
                </a:lnTo>
                <a:lnTo>
                  <a:pt x="84" y="656"/>
                </a:lnTo>
                <a:lnTo>
                  <a:pt x="66" y="647"/>
                </a:lnTo>
                <a:lnTo>
                  <a:pt x="57" y="644"/>
                </a:lnTo>
                <a:lnTo>
                  <a:pt x="36" y="647"/>
                </a:lnTo>
                <a:lnTo>
                  <a:pt x="27" y="644"/>
                </a:lnTo>
                <a:lnTo>
                  <a:pt x="21" y="641"/>
                </a:lnTo>
                <a:lnTo>
                  <a:pt x="18" y="638"/>
                </a:lnTo>
                <a:lnTo>
                  <a:pt x="15" y="641"/>
                </a:lnTo>
                <a:lnTo>
                  <a:pt x="12" y="644"/>
                </a:lnTo>
                <a:lnTo>
                  <a:pt x="3" y="647"/>
                </a:lnTo>
                <a:lnTo>
                  <a:pt x="0" y="653"/>
                </a:lnTo>
                <a:lnTo>
                  <a:pt x="3" y="659"/>
                </a:lnTo>
                <a:lnTo>
                  <a:pt x="0" y="668"/>
                </a:lnTo>
                <a:lnTo>
                  <a:pt x="9" y="686"/>
                </a:lnTo>
                <a:lnTo>
                  <a:pt x="12" y="692"/>
                </a:lnTo>
                <a:lnTo>
                  <a:pt x="15" y="698"/>
                </a:lnTo>
                <a:lnTo>
                  <a:pt x="21" y="701"/>
                </a:lnTo>
                <a:lnTo>
                  <a:pt x="27" y="704"/>
                </a:lnTo>
                <a:lnTo>
                  <a:pt x="30" y="713"/>
                </a:lnTo>
                <a:lnTo>
                  <a:pt x="42" y="740"/>
                </a:lnTo>
                <a:lnTo>
                  <a:pt x="60" y="760"/>
                </a:lnTo>
                <a:lnTo>
                  <a:pt x="60" y="772"/>
                </a:lnTo>
                <a:lnTo>
                  <a:pt x="63" y="775"/>
                </a:lnTo>
                <a:lnTo>
                  <a:pt x="75" y="784"/>
                </a:lnTo>
                <a:lnTo>
                  <a:pt x="78" y="802"/>
                </a:lnTo>
                <a:lnTo>
                  <a:pt x="84" y="826"/>
                </a:lnTo>
                <a:lnTo>
                  <a:pt x="75" y="832"/>
                </a:lnTo>
                <a:lnTo>
                  <a:pt x="66" y="841"/>
                </a:lnTo>
                <a:lnTo>
                  <a:pt x="66" y="847"/>
                </a:lnTo>
                <a:lnTo>
                  <a:pt x="66" y="858"/>
                </a:lnTo>
                <a:lnTo>
                  <a:pt x="72" y="870"/>
                </a:lnTo>
                <a:lnTo>
                  <a:pt x="84" y="876"/>
                </a:lnTo>
                <a:lnTo>
                  <a:pt x="93" y="888"/>
                </a:lnTo>
                <a:lnTo>
                  <a:pt x="111" y="876"/>
                </a:lnTo>
                <a:lnTo>
                  <a:pt x="117" y="876"/>
                </a:lnTo>
                <a:lnTo>
                  <a:pt x="120" y="879"/>
                </a:lnTo>
                <a:lnTo>
                  <a:pt x="126" y="876"/>
                </a:lnTo>
                <a:lnTo>
                  <a:pt x="135" y="879"/>
                </a:lnTo>
                <a:lnTo>
                  <a:pt x="144" y="891"/>
                </a:lnTo>
                <a:lnTo>
                  <a:pt x="159" y="897"/>
                </a:lnTo>
                <a:lnTo>
                  <a:pt x="168" y="909"/>
                </a:lnTo>
                <a:lnTo>
                  <a:pt x="168" y="921"/>
                </a:lnTo>
                <a:lnTo>
                  <a:pt x="174" y="936"/>
                </a:lnTo>
                <a:lnTo>
                  <a:pt x="180" y="956"/>
                </a:lnTo>
                <a:lnTo>
                  <a:pt x="189" y="974"/>
                </a:lnTo>
                <a:lnTo>
                  <a:pt x="195" y="1004"/>
                </a:lnTo>
                <a:lnTo>
                  <a:pt x="192" y="1022"/>
                </a:lnTo>
                <a:lnTo>
                  <a:pt x="198" y="1046"/>
                </a:lnTo>
                <a:lnTo>
                  <a:pt x="204" y="1052"/>
                </a:lnTo>
                <a:lnTo>
                  <a:pt x="207" y="1055"/>
                </a:lnTo>
                <a:lnTo>
                  <a:pt x="213" y="1061"/>
                </a:lnTo>
                <a:lnTo>
                  <a:pt x="219" y="1061"/>
                </a:lnTo>
                <a:lnTo>
                  <a:pt x="240" y="1066"/>
                </a:lnTo>
                <a:lnTo>
                  <a:pt x="256" y="1066"/>
                </a:lnTo>
                <a:lnTo>
                  <a:pt x="265" y="1066"/>
                </a:lnTo>
                <a:lnTo>
                  <a:pt x="271" y="1072"/>
                </a:lnTo>
                <a:lnTo>
                  <a:pt x="274" y="1081"/>
                </a:lnTo>
                <a:lnTo>
                  <a:pt x="277" y="1102"/>
                </a:lnTo>
                <a:lnTo>
                  <a:pt x="280" y="1111"/>
                </a:lnTo>
                <a:lnTo>
                  <a:pt x="292" y="1114"/>
                </a:lnTo>
                <a:lnTo>
                  <a:pt x="307" y="1132"/>
                </a:lnTo>
                <a:lnTo>
                  <a:pt x="313" y="1147"/>
                </a:lnTo>
                <a:lnTo>
                  <a:pt x="319" y="1165"/>
                </a:lnTo>
                <a:lnTo>
                  <a:pt x="346" y="1165"/>
                </a:lnTo>
                <a:lnTo>
                  <a:pt x="358" y="1165"/>
                </a:lnTo>
                <a:lnTo>
                  <a:pt x="364" y="1165"/>
                </a:lnTo>
                <a:lnTo>
                  <a:pt x="373" y="1168"/>
                </a:lnTo>
                <a:lnTo>
                  <a:pt x="394" y="1159"/>
                </a:lnTo>
                <a:lnTo>
                  <a:pt x="412" y="1150"/>
                </a:lnTo>
                <a:lnTo>
                  <a:pt x="415" y="1099"/>
                </a:lnTo>
                <a:lnTo>
                  <a:pt x="418" y="1093"/>
                </a:lnTo>
                <a:lnTo>
                  <a:pt x="430" y="1084"/>
                </a:lnTo>
                <a:lnTo>
                  <a:pt x="433" y="1075"/>
                </a:lnTo>
                <a:lnTo>
                  <a:pt x="433" y="1066"/>
                </a:lnTo>
                <a:lnTo>
                  <a:pt x="427" y="1049"/>
                </a:lnTo>
                <a:lnTo>
                  <a:pt x="427" y="1040"/>
                </a:lnTo>
                <a:lnTo>
                  <a:pt x="430" y="1037"/>
                </a:lnTo>
                <a:lnTo>
                  <a:pt x="436" y="1037"/>
                </a:lnTo>
                <a:lnTo>
                  <a:pt x="445" y="1037"/>
                </a:lnTo>
                <a:lnTo>
                  <a:pt x="460" y="1034"/>
                </a:lnTo>
                <a:lnTo>
                  <a:pt x="469" y="1031"/>
                </a:lnTo>
                <a:lnTo>
                  <a:pt x="469" y="1019"/>
                </a:lnTo>
                <a:lnTo>
                  <a:pt x="469" y="992"/>
                </a:lnTo>
                <a:lnTo>
                  <a:pt x="478" y="977"/>
                </a:lnTo>
                <a:lnTo>
                  <a:pt x="487" y="968"/>
                </a:lnTo>
                <a:lnTo>
                  <a:pt x="490" y="974"/>
                </a:lnTo>
                <a:lnTo>
                  <a:pt x="496" y="974"/>
                </a:lnTo>
                <a:lnTo>
                  <a:pt x="506" y="962"/>
                </a:lnTo>
                <a:lnTo>
                  <a:pt x="509" y="956"/>
                </a:lnTo>
                <a:lnTo>
                  <a:pt x="512" y="956"/>
                </a:lnTo>
                <a:lnTo>
                  <a:pt x="521" y="959"/>
                </a:lnTo>
                <a:lnTo>
                  <a:pt x="536" y="977"/>
                </a:lnTo>
                <a:lnTo>
                  <a:pt x="542" y="980"/>
                </a:lnTo>
                <a:lnTo>
                  <a:pt x="560" y="992"/>
                </a:lnTo>
                <a:lnTo>
                  <a:pt x="572" y="992"/>
                </a:lnTo>
                <a:lnTo>
                  <a:pt x="578" y="995"/>
                </a:lnTo>
                <a:lnTo>
                  <a:pt x="605" y="1025"/>
                </a:lnTo>
                <a:lnTo>
                  <a:pt x="617" y="1031"/>
                </a:lnTo>
                <a:lnTo>
                  <a:pt x="635" y="1037"/>
                </a:lnTo>
                <a:lnTo>
                  <a:pt x="641" y="1037"/>
                </a:lnTo>
                <a:lnTo>
                  <a:pt x="644" y="1028"/>
                </a:lnTo>
                <a:lnTo>
                  <a:pt x="650" y="1025"/>
                </a:lnTo>
                <a:lnTo>
                  <a:pt x="662" y="1025"/>
                </a:lnTo>
                <a:lnTo>
                  <a:pt x="668" y="1028"/>
                </a:lnTo>
                <a:lnTo>
                  <a:pt x="680" y="1037"/>
                </a:lnTo>
                <a:lnTo>
                  <a:pt x="701" y="1028"/>
                </a:lnTo>
                <a:lnTo>
                  <a:pt x="707" y="1028"/>
                </a:lnTo>
                <a:lnTo>
                  <a:pt x="737" y="1037"/>
                </a:lnTo>
                <a:lnTo>
                  <a:pt x="740" y="1040"/>
                </a:lnTo>
                <a:lnTo>
                  <a:pt x="749" y="1055"/>
                </a:lnTo>
                <a:lnTo>
                  <a:pt x="768" y="1058"/>
                </a:lnTo>
                <a:lnTo>
                  <a:pt x="789" y="1025"/>
                </a:lnTo>
                <a:lnTo>
                  <a:pt x="801" y="1007"/>
                </a:lnTo>
                <a:lnTo>
                  <a:pt x="822" y="989"/>
                </a:lnTo>
                <a:lnTo>
                  <a:pt x="855" y="989"/>
                </a:lnTo>
                <a:lnTo>
                  <a:pt x="867" y="995"/>
                </a:lnTo>
                <a:lnTo>
                  <a:pt x="915" y="1004"/>
                </a:lnTo>
                <a:lnTo>
                  <a:pt x="912" y="977"/>
                </a:lnTo>
                <a:lnTo>
                  <a:pt x="876" y="829"/>
                </a:lnTo>
                <a:lnTo>
                  <a:pt x="867" y="784"/>
                </a:lnTo>
                <a:lnTo>
                  <a:pt x="1006" y="555"/>
                </a:lnTo>
                <a:lnTo>
                  <a:pt x="969" y="546"/>
                </a:lnTo>
                <a:lnTo>
                  <a:pt x="945" y="526"/>
                </a:lnTo>
                <a:lnTo>
                  <a:pt x="909" y="508"/>
                </a:lnTo>
                <a:lnTo>
                  <a:pt x="903" y="499"/>
                </a:lnTo>
                <a:lnTo>
                  <a:pt x="867" y="490"/>
                </a:lnTo>
                <a:lnTo>
                  <a:pt x="849" y="475"/>
                </a:lnTo>
                <a:lnTo>
                  <a:pt x="825" y="451"/>
                </a:lnTo>
                <a:lnTo>
                  <a:pt x="786" y="427"/>
                </a:lnTo>
                <a:lnTo>
                  <a:pt x="759" y="356"/>
                </a:lnTo>
                <a:lnTo>
                  <a:pt x="752" y="309"/>
                </a:lnTo>
                <a:lnTo>
                  <a:pt x="725" y="258"/>
                </a:lnTo>
                <a:lnTo>
                  <a:pt x="713" y="237"/>
                </a:lnTo>
                <a:lnTo>
                  <a:pt x="707" y="228"/>
                </a:lnTo>
                <a:lnTo>
                  <a:pt x="650" y="193"/>
                </a:lnTo>
                <a:lnTo>
                  <a:pt x="611" y="145"/>
                </a:lnTo>
                <a:lnTo>
                  <a:pt x="587" y="133"/>
                </a:lnTo>
                <a:lnTo>
                  <a:pt x="551" y="89"/>
                </a:lnTo>
                <a:lnTo>
                  <a:pt x="530" y="83"/>
                </a:lnTo>
                <a:lnTo>
                  <a:pt x="515" y="68"/>
                </a:lnTo>
                <a:lnTo>
                  <a:pt x="484" y="20"/>
                </a:lnTo>
                <a:lnTo>
                  <a:pt x="469" y="17"/>
                </a:lnTo>
                <a:lnTo>
                  <a:pt x="466" y="14"/>
                </a:lnTo>
              </a:path>
            </a:pathLst>
          </a:custGeom>
          <a:solidFill>
            <a:srgbClr val="548235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3" name="Freeform 156">
            <a:hlinkClick r:id="" action="ppaction://noaction"/>
            <a:extLst>
              <a:ext uri="{FF2B5EF4-FFF2-40B4-BE49-F238E27FC236}">
                <a16:creationId xmlns:a16="http://schemas.microsoft.com/office/drawing/2014/main" id="{6F1B55B8-A56C-4238-F998-79326B5F51BA}"/>
              </a:ext>
            </a:extLst>
          </p:cNvPr>
          <p:cNvSpPr>
            <a:spLocks/>
          </p:cNvSpPr>
          <p:nvPr/>
        </p:nvSpPr>
        <p:spPr bwMode="auto">
          <a:xfrm>
            <a:off x="2817444" y="4949320"/>
            <a:ext cx="304907" cy="209790"/>
          </a:xfrm>
          <a:custGeom>
            <a:avLst/>
            <a:gdLst/>
            <a:ahLst/>
            <a:cxnLst>
              <a:cxn ang="0">
                <a:pos x="12" y="72"/>
              </a:cxn>
              <a:cxn ang="0">
                <a:pos x="18" y="75"/>
              </a:cxn>
              <a:cxn ang="0">
                <a:pos x="18" y="78"/>
              </a:cxn>
              <a:cxn ang="0">
                <a:pos x="21" y="75"/>
              </a:cxn>
              <a:cxn ang="0">
                <a:pos x="24" y="75"/>
              </a:cxn>
              <a:cxn ang="0">
                <a:pos x="27" y="81"/>
              </a:cxn>
              <a:cxn ang="0">
                <a:pos x="27" y="75"/>
              </a:cxn>
              <a:cxn ang="0">
                <a:pos x="33" y="75"/>
              </a:cxn>
              <a:cxn ang="0">
                <a:pos x="36" y="81"/>
              </a:cxn>
              <a:cxn ang="0">
                <a:pos x="39" y="78"/>
              </a:cxn>
              <a:cxn ang="0">
                <a:pos x="45" y="84"/>
              </a:cxn>
              <a:cxn ang="0">
                <a:pos x="39" y="90"/>
              </a:cxn>
              <a:cxn ang="0">
                <a:pos x="45" y="93"/>
              </a:cxn>
              <a:cxn ang="0">
                <a:pos x="81" y="108"/>
              </a:cxn>
              <a:cxn ang="0">
                <a:pos x="96" y="117"/>
              </a:cxn>
              <a:cxn ang="0">
                <a:pos x="108" y="129"/>
              </a:cxn>
              <a:cxn ang="0">
                <a:pos x="141" y="156"/>
              </a:cxn>
              <a:cxn ang="0">
                <a:pos x="144" y="159"/>
              </a:cxn>
              <a:cxn ang="0">
                <a:pos x="153" y="165"/>
              </a:cxn>
              <a:cxn ang="0">
                <a:pos x="183" y="138"/>
              </a:cxn>
              <a:cxn ang="0">
                <a:pos x="192" y="129"/>
              </a:cxn>
              <a:cxn ang="0">
                <a:pos x="204" y="117"/>
              </a:cxn>
              <a:cxn ang="0">
                <a:pos x="204" y="111"/>
              </a:cxn>
              <a:cxn ang="0">
                <a:pos x="207" y="105"/>
              </a:cxn>
              <a:cxn ang="0">
                <a:pos x="210" y="105"/>
              </a:cxn>
              <a:cxn ang="0">
                <a:pos x="216" y="108"/>
              </a:cxn>
              <a:cxn ang="0">
                <a:pos x="219" y="102"/>
              </a:cxn>
              <a:cxn ang="0">
                <a:pos x="222" y="96"/>
              </a:cxn>
              <a:cxn ang="0">
                <a:pos x="226" y="90"/>
              </a:cxn>
              <a:cxn ang="0">
                <a:pos x="219" y="75"/>
              </a:cxn>
              <a:cxn ang="0">
                <a:pos x="222" y="66"/>
              </a:cxn>
              <a:cxn ang="0">
                <a:pos x="219" y="57"/>
              </a:cxn>
              <a:cxn ang="0">
                <a:pos x="222" y="39"/>
              </a:cxn>
              <a:cxn ang="0">
                <a:pos x="207" y="12"/>
              </a:cxn>
              <a:cxn ang="0">
                <a:pos x="201" y="6"/>
              </a:cxn>
              <a:cxn ang="0">
                <a:pos x="198" y="3"/>
              </a:cxn>
              <a:cxn ang="0">
                <a:pos x="195" y="3"/>
              </a:cxn>
              <a:cxn ang="0">
                <a:pos x="183" y="9"/>
              </a:cxn>
              <a:cxn ang="0">
                <a:pos x="180" y="15"/>
              </a:cxn>
              <a:cxn ang="0">
                <a:pos x="174" y="18"/>
              </a:cxn>
              <a:cxn ang="0">
                <a:pos x="165" y="21"/>
              </a:cxn>
              <a:cxn ang="0">
                <a:pos x="141" y="18"/>
              </a:cxn>
              <a:cxn ang="0">
                <a:pos x="123" y="12"/>
              </a:cxn>
              <a:cxn ang="0">
                <a:pos x="117" y="18"/>
              </a:cxn>
              <a:cxn ang="0">
                <a:pos x="102" y="36"/>
              </a:cxn>
              <a:cxn ang="0">
                <a:pos x="90" y="42"/>
              </a:cxn>
              <a:cxn ang="0">
                <a:pos x="84" y="42"/>
              </a:cxn>
              <a:cxn ang="0">
                <a:pos x="81" y="45"/>
              </a:cxn>
              <a:cxn ang="0">
                <a:pos x="72" y="48"/>
              </a:cxn>
              <a:cxn ang="0">
                <a:pos x="66" y="48"/>
              </a:cxn>
              <a:cxn ang="0">
                <a:pos x="63" y="45"/>
              </a:cxn>
              <a:cxn ang="0">
                <a:pos x="57" y="48"/>
              </a:cxn>
              <a:cxn ang="0">
                <a:pos x="57" y="54"/>
              </a:cxn>
              <a:cxn ang="0">
                <a:pos x="51" y="54"/>
              </a:cxn>
              <a:cxn ang="0">
                <a:pos x="42" y="48"/>
              </a:cxn>
              <a:cxn ang="0">
                <a:pos x="30" y="48"/>
              </a:cxn>
              <a:cxn ang="0">
                <a:pos x="27" y="45"/>
              </a:cxn>
              <a:cxn ang="0">
                <a:pos x="18" y="57"/>
              </a:cxn>
            </a:cxnLst>
            <a:rect l="0" t="0" r="r" b="b"/>
            <a:pathLst>
              <a:path w="227" h="166">
                <a:moveTo>
                  <a:pt x="0" y="66"/>
                </a:moveTo>
                <a:lnTo>
                  <a:pt x="12" y="72"/>
                </a:lnTo>
                <a:lnTo>
                  <a:pt x="15" y="75"/>
                </a:lnTo>
                <a:lnTo>
                  <a:pt x="18" y="75"/>
                </a:lnTo>
                <a:lnTo>
                  <a:pt x="18" y="75"/>
                </a:lnTo>
                <a:lnTo>
                  <a:pt x="18" y="78"/>
                </a:lnTo>
                <a:lnTo>
                  <a:pt x="21" y="81"/>
                </a:lnTo>
                <a:lnTo>
                  <a:pt x="21" y="75"/>
                </a:lnTo>
                <a:lnTo>
                  <a:pt x="21" y="78"/>
                </a:lnTo>
                <a:lnTo>
                  <a:pt x="24" y="75"/>
                </a:lnTo>
                <a:lnTo>
                  <a:pt x="27" y="75"/>
                </a:lnTo>
                <a:lnTo>
                  <a:pt x="27" y="81"/>
                </a:lnTo>
                <a:lnTo>
                  <a:pt x="30" y="78"/>
                </a:lnTo>
                <a:lnTo>
                  <a:pt x="27" y="75"/>
                </a:lnTo>
                <a:lnTo>
                  <a:pt x="30" y="75"/>
                </a:lnTo>
                <a:lnTo>
                  <a:pt x="33" y="75"/>
                </a:lnTo>
                <a:lnTo>
                  <a:pt x="36" y="75"/>
                </a:lnTo>
                <a:lnTo>
                  <a:pt x="36" y="81"/>
                </a:lnTo>
                <a:lnTo>
                  <a:pt x="39" y="78"/>
                </a:lnTo>
                <a:lnTo>
                  <a:pt x="39" y="78"/>
                </a:lnTo>
                <a:lnTo>
                  <a:pt x="42" y="81"/>
                </a:lnTo>
                <a:lnTo>
                  <a:pt x="45" y="84"/>
                </a:lnTo>
                <a:lnTo>
                  <a:pt x="39" y="90"/>
                </a:lnTo>
                <a:lnTo>
                  <a:pt x="39" y="90"/>
                </a:lnTo>
                <a:lnTo>
                  <a:pt x="39" y="93"/>
                </a:lnTo>
                <a:lnTo>
                  <a:pt x="45" y="93"/>
                </a:lnTo>
                <a:lnTo>
                  <a:pt x="57" y="102"/>
                </a:lnTo>
                <a:lnTo>
                  <a:pt x="81" y="108"/>
                </a:lnTo>
                <a:lnTo>
                  <a:pt x="84" y="111"/>
                </a:lnTo>
                <a:lnTo>
                  <a:pt x="96" y="117"/>
                </a:lnTo>
                <a:lnTo>
                  <a:pt x="105" y="123"/>
                </a:lnTo>
                <a:lnTo>
                  <a:pt x="108" y="129"/>
                </a:lnTo>
                <a:lnTo>
                  <a:pt x="135" y="147"/>
                </a:lnTo>
                <a:lnTo>
                  <a:pt x="141" y="156"/>
                </a:lnTo>
                <a:lnTo>
                  <a:pt x="144" y="159"/>
                </a:lnTo>
                <a:lnTo>
                  <a:pt x="144" y="159"/>
                </a:lnTo>
                <a:lnTo>
                  <a:pt x="147" y="159"/>
                </a:lnTo>
                <a:lnTo>
                  <a:pt x="153" y="165"/>
                </a:lnTo>
                <a:lnTo>
                  <a:pt x="168" y="153"/>
                </a:lnTo>
                <a:lnTo>
                  <a:pt x="183" y="138"/>
                </a:lnTo>
                <a:lnTo>
                  <a:pt x="189" y="132"/>
                </a:lnTo>
                <a:lnTo>
                  <a:pt x="192" y="129"/>
                </a:lnTo>
                <a:lnTo>
                  <a:pt x="201" y="120"/>
                </a:lnTo>
                <a:lnTo>
                  <a:pt x="204" y="117"/>
                </a:lnTo>
                <a:lnTo>
                  <a:pt x="204" y="114"/>
                </a:lnTo>
                <a:lnTo>
                  <a:pt x="204" y="111"/>
                </a:lnTo>
                <a:lnTo>
                  <a:pt x="201" y="108"/>
                </a:lnTo>
                <a:lnTo>
                  <a:pt x="207" y="105"/>
                </a:lnTo>
                <a:lnTo>
                  <a:pt x="207" y="105"/>
                </a:lnTo>
                <a:lnTo>
                  <a:pt x="210" y="105"/>
                </a:lnTo>
                <a:lnTo>
                  <a:pt x="210" y="108"/>
                </a:lnTo>
                <a:lnTo>
                  <a:pt x="216" y="108"/>
                </a:lnTo>
                <a:lnTo>
                  <a:pt x="216" y="105"/>
                </a:lnTo>
                <a:lnTo>
                  <a:pt x="219" y="102"/>
                </a:lnTo>
                <a:lnTo>
                  <a:pt x="219" y="99"/>
                </a:lnTo>
                <a:lnTo>
                  <a:pt x="222" y="96"/>
                </a:lnTo>
                <a:lnTo>
                  <a:pt x="226" y="96"/>
                </a:lnTo>
                <a:lnTo>
                  <a:pt x="226" y="90"/>
                </a:lnTo>
                <a:lnTo>
                  <a:pt x="219" y="84"/>
                </a:lnTo>
                <a:lnTo>
                  <a:pt x="219" y="75"/>
                </a:lnTo>
                <a:lnTo>
                  <a:pt x="219" y="72"/>
                </a:lnTo>
                <a:lnTo>
                  <a:pt x="222" y="66"/>
                </a:lnTo>
                <a:lnTo>
                  <a:pt x="222" y="63"/>
                </a:lnTo>
                <a:lnTo>
                  <a:pt x="219" y="57"/>
                </a:lnTo>
                <a:lnTo>
                  <a:pt x="222" y="48"/>
                </a:lnTo>
                <a:lnTo>
                  <a:pt x="222" y="39"/>
                </a:lnTo>
                <a:lnTo>
                  <a:pt x="226" y="36"/>
                </a:lnTo>
                <a:lnTo>
                  <a:pt x="207" y="12"/>
                </a:lnTo>
                <a:lnTo>
                  <a:pt x="204" y="12"/>
                </a:lnTo>
                <a:lnTo>
                  <a:pt x="201" y="6"/>
                </a:lnTo>
                <a:lnTo>
                  <a:pt x="201" y="3"/>
                </a:lnTo>
                <a:lnTo>
                  <a:pt x="198" y="3"/>
                </a:lnTo>
                <a:lnTo>
                  <a:pt x="198" y="0"/>
                </a:lnTo>
                <a:lnTo>
                  <a:pt x="195" y="3"/>
                </a:lnTo>
                <a:lnTo>
                  <a:pt x="192" y="3"/>
                </a:lnTo>
                <a:lnTo>
                  <a:pt x="183" y="9"/>
                </a:lnTo>
                <a:lnTo>
                  <a:pt x="183" y="12"/>
                </a:lnTo>
                <a:lnTo>
                  <a:pt x="180" y="15"/>
                </a:lnTo>
                <a:lnTo>
                  <a:pt x="174" y="15"/>
                </a:lnTo>
                <a:lnTo>
                  <a:pt x="174" y="18"/>
                </a:lnTo>
                <a:lnTo>
                  <a:pt x="165" y="21"/>
                </a:lnTo>
                <a:lnTo>
                  <a:pt x="165" y="21"/>
                </a:lnTo>
                <a:lnTo>
                  <a:pt x="162" y="18"/>
                </a:lnTo>
                <a:lnTo>
                  <a:pt x="141" y="18"/>
                </a:lnTo>
                <a:lnTo>
                  <a:pt x="126" y="12"/>
                </a:lnTo>
                <a:lnTo>
                  <a:pt x="123" y="12"/>
                </a:lnTo>
                <a:lnTo>
                  <a:pt x="117" y="12"/>
                </a:lnTo>
                <a:lnTo>
                  <a:pt x="117" y="18"/>
                </a:lnTo>
                <a:lnTo>
                  <a:pt x="111" y="27"/>
                </a:lnTo>
                <a:lnTo>
                  <a:pt x="102" y="36"/>
                </a:lnTo>
                <a:lnTo>
                  <a:pt x="93" y="39"/>
                </a:lnTo>
                <a:lnTo>
                  <a:pt x="90" y="42"/>
                </a:lnTo>
                <a:lnTo>
                  <a:pt x="90" y="42"/>
                </a:lnTo>
                <a:lnTo>
                  <a:pt x="84" y="42"/>
                </a:lnTo>
                <a:lnTo>
                  <a:pt x="84" y="45"/>
                </a:lnTo>
                <a:lnTo>
                  <a:pt x="81" y="45"/>
                </a:lnTo>
                <a:lnTo>
                  <a:pt x="75" y="45"/>
                </a:lnTo>
                <a:lnTo>
                  <a:pt x="72" y="48"/>
                </a:lnTo>
                <a:lnTo>
                  <a:pt x="69" y="45"/>
                </a:lnTo>
                <a:lnTo>
                  <a:pt x="66" y="48"/>
                </a:lnTo>
                <a:lnTo>
                  <a:pt x="66" y="45"/>
                </a:lnTo>
                <a:lnTo>
                  <a:pt x="63" y="45"/>
                </a:lnTo>
                <a:lnTo>
                  <a:pt x="60" y="39"/>
                </a:lnTo>
                <a:lnTo>
                  <a:pt x="57" y="48"/>
                </a:lnTo>
                <a:lnTo>
                  <a:pt x="57" y="48"/>
                </a:lnTo>
                <a:lnTo>
                  <a:pt x="57" y="54"/>
                </a:lnTo>
                <a:lnTo>
                  <a:pt x="54" y="54"/>
                </a:lnTo>
                <a:lnTo>
                  <a:pt x="51" y="54"/>
                </a:lnTo>
                <a:lnTo>
                  <a:pt x="48" y="54"/>
                </a:lnTo>
                <a:lnTo>
                  <a:pt x="42" y="48"/>
                </a:lnTo>
                <a:lnTo>
                  <a:pt x="36" y="48"/>
                </a:lnTo>
                <a:lnTo>
                  <a:pt x="30" y="48"/>
                </a:lnTo>
                <a:lnTo>
                  <a:pt x="27" y="45"/>
                </a:lnTo>
                <a:lnTo>
                  <a:pt x="27" y="45"/>
                </a:lnTo>
                <a:lnTo>
                  <a:pt x="21" y="48"/>
                </a:lnTo>
                <a:lnTo>
                  <a:pt x="18" y="57"/>
                </a:lnTo>
                <a:lnTo>
                  <a:pt x="0" y="66"/>
                </a:lnTo>
              </a:path>
            </a:pathLst>
          </a:custGeom>
          <a:solidFill>
            <a:srgbClr val="FEC000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4" name="Freeform 157">
            <a:hlinkClick r:id="" action="ppaction://noaction"/>
            <a:extLst>
              <a:ext uri="{FF2B5EF4-FFF2-40B4-BE49-F238E27FC236}">
                <a16:creationId xmlns:a16="http://schemas.microsoft.com/office/drawing/2014/main" id="{E69D18BA-4610-870A-8266-EB18DC35E7AE}"/>
              </a:ext>
            </a:extLst>
          </p:cNvPr>
          <p:cNvSpPr>
            <a:spLocks/>
          </p:cNvSpPr>
          <p:nvPr/>
        </p:nvSpPr>
        <p:spPr bwMode="auto">
          <a:xfrm>
            <a:off x="2273066" y="3207931"/>
            <a:ext cx="1085972" cy="1108156"/>
          </a:xfrm>
          <a:custGeom>
            <a:avLst/>
            <a:gdLst/>
            <a:ahLst/>
            <a:cxnLst>
              <a:cxn ang="0">
                <a:pos x="9" y="329"/>
              </a:cxn>
              <a:cxn ang="0">
                <a:pos x="30" y="362"/>
              </a:cxn>
              <a:cxn ang="0">
                <a:pos x="57" y="394"/>
              </a:cxn>
              <a:cxn ang="0">
                <a:pos x="78" y="439"/>
              </a:cxn>
              <a:cxn ang="0">
                <a:pos x="111" y="457"/>
              </a:cxn>
              <a:cxn ang="0">
                <a:pos x="141" y="448"/>
              </a:cxn>
              <a:cxn ang="0">
                <a:pos x="168" y="481"/>
              </a:cxn>
              <a:cxn ang="0">
                <a:pos x="186" y="546"/>
              </a:cxn>
              <a:cxn ang="0">
                <a:pos x="211" y="620"/>
              </a:cxn>
              <a:cxn ang="0">
                <a:pos x="223" y="641"/>
              </a:cxn>
              <a:cxn ang="0">
                <a:pos x="238" y="677"/>
              </a:cxn>
              <a:cxn ang="0">
                <a:pos x="274" y="691"/>
              </a:cxn>
              <a:cxn ang="0">
                <a:pos x="331" y="736"/>
              </a:cxn>
              <a:cxn ang="0">
                <a:pos x="337" y="783"/>
              </a:cxn>
              <a:cxn ang="0">
                <a:pos x="349" y="798"/>
              </a:cxn>
              <a:cxn ang="0">
                <a:pos x="385" y="783"/>
              </a:cxn>
              <a:cxn ang="0">
                <a:pos x="416" y="822"/>
              </a:cxn>
              <a:cxn ang="0">
                <a:pos x="452" y="828"/>
              </a:cxn>
              <a:cxn ang="0">
                <a:pos x="485" y="837"/>
              </a:cxn>
              <a:cxn ang="0">
                <a:pos x="497" y="691"/>
              </a:cxn>
              <a:cxn ang="0">
                <a:pos x="509" y="632"/>
              </a:cxn>
              <a:cxn ang="0">
                <a:pos x="551" y="608"/>
              </a:cxn>
              <a:cxn ang="0">
                <a:pos x="548" y="567"/>
              </a:cxn>
              <a:cxn ang="0">
                <a:pos x="584" y="525"/>
              </a:cxn>
              <a:cxn ang="0">
                <a:pos x="624" y="484"/>
              </a:cxn>
              <a:cxn ang="0">
                <a:pos x="663" y="466"/>
              </a:cxn>
              <a:cxn ang="0">
                <a:pos x="741" y="481"/>
              </a:cxn>
              <a:cxn ang="0">
                <a:pos x="786" y="469"/>
              </a:cxn>
              <a:cxn ang="0">
                <a:pos x="798" y="409"/>
              </a:cxn>
              <a:cxn ang="0">
                <a:pos x="762" y="338"/>
              </a:cxn>
              <a:cxn ang="0">
                <a:pos x="741" y="391"/>
              </a:cxn>
              <a:cxn ang="0">
                <a:pos x="708" y="388"/>
              </a:cxn>
              <a:cxn ang="0">
                <a:pos x="666" y="388"/>
              </a:cxn>
              <a:cxn ang="0">
                <a:pos x="636" y="341"/>
              </a:cxn>
              <a:cxn ang="0">
                <a:pos x="615" y="311"/>
              </a:cxn>
              <a:cxn ang="0">
                <a:pos x="633" y="293"/>
              </a:cxn>
              <a:cxn ang="0">
                <a:pos x="624" y="264"/>
              </a:cxn>
              <a:cxn ang="0">
                <a:pos x="642" y="219"/>
              </a:cxn>
              <a:cxn ang="0">
                <a:pos x="642" y="154"/>
              </a:cxn>
              <a:cxn ang="0">
                <a:pos x="621" y="56"/>
              </a:cxn>
              <a:cxn ang="0">
                <a:pos x="512" y="32"/>
              </a:cxn>
              <a:cxn ang="0">
                <a:pos x="440" y="97"/>
              </a:cxn>
              <a:cxn ang="0">
                <a:pos x="391" y="71"/>
              </a:cxn>
              <a:cxn ang="0">
                <a:pos x="340" y="68"/>
              </a:cxn>
              <a:cxn ang="0">
                <a:pos x="307" y="74"/>
              </a:cxn>
              <a:cxn ang="0">
                <a:pos x="250" y="35"/>
              </a:cxn>
              <a:cxn ang="0">
                <a:pos x="202" y="0"/>
              </a:cxn>
              <a:cxn ang="0">
                <a:pos x="180" y="17"/>
              </a:cxn>
              <a:cxn ang="0">
                <a:pos x="159" y="62"/>
              </a:cxn>
              <a:cxn ang="0">
                <a:pos x="126" y="80"/>
              </a:cxn>
              <a:cxn ang="0">
                <a:pos x="123" y="109"/>
              </a:cxn>
              <a:cxn ang="0">
                <a:pos x="105" y="142"/>
              </a:cxn>
              <a:cxn ang="0">
                <a:pos x="54" y="207"/>
              </a:cxn>
              <a:cxn ang="0">
                <a:pos x="6" y="213"/>
              </a:cxn>
              <a:cxn ang="0">
                <a:pos x="0" y="264"/>
              </a:cxn>
            </a:cxnLst>
            <a:rect l="0" t="0" r="r" b="b"/>
            <a:pathLst>
              <a:path w="806" h="874">
                <a:moveTo>
                  <a:pt x="0" y="279"/>
                </a:moveTo>
                <a:lnTo>
                  <a:pt x="0" y="293"/>
                </a:lnTo>
                <a:lnTo>
                  <a:pt x="0" y="311"/>
                </a:lnTo>
                <a:lnTo>
                  <a:pt x="9" y="329"/>
                </a:lnTo>
                <a:lnTo>
                  <a:pt x="12" y="347"/>
                </a:lnTo>
                <a:lnTo>
                  <a:pt x="21" y="356"/>
                </a:lnTo>
                <a:lnTo>
                  <a:pt x="27" y="362"/>
                </a:lnTo>
                <a:lnTo>
                  <a:pt x="30" y="362"/>
                </a:lnTo>
                <a:lnTo>
                  <a:pt x="36" y="362"/>
                </a:lnTo>
                <a:lnTo>
                  <a:pt x="45" y="374"/>
                </a:lnTo>
                <a:lnTo>
                  <a:pt x="54" y="383"/>
                </a:lnTo>
                <a:lnTo>
                  <a:pt x="57" y="394"/>
                </a:lnTo>
                <a:lnTo>
                  <a:pt x="66" y="406"/>
                </a:lnTo>
                <a:lnTo>
                  <a:pt x="72" y="421"/>
                </a:lnTo>
                <a:lnTo>
                  <a:pt x="72" y="427"/>
                </a:lnTo>
                <a:lnTo>
                  <a:pt x="78" y="439"/>
                </a:lnTo>
                <a:lnTo>
                  <a:pt x="87" y="457"/>
                </a:lnTo>
                <a:lnTo>
                  <a:pt x="96" y="463"/>
                </a:lnTo>
                <a:lnTo>
                  <a:pt x="105" y="460"/>
                </a:lnTo>
                <a:lnTo>
                  <a:pt x="111" y="457"/>
                </a:lnTo>
                <a:lnTo>
                  <a:pt x="120" y="457"/>
                </a:lnTo>
                <a:lnTo>
                  <a:pt x="126" y="454"/>
                </a:lnTo>
                <a:lnTo>
                  <a:pt x="135" y="454"/>
                </a:lnTo>
                <a:lnTo>
                  <a:pt x="141" y="448"/>
                </a:lnTo>
                <a:lnTo>
                  <a:pt x="150" y="457"/>
                </a:lnTo>
                <a:lnTo>
                  <a:pt x="153" y="460"/>
                </a:lnTo>
                <a:lnTo>
                  <a:pt x="165" y="475"/>
                </a:lnTo>
                <a:lnTo>
                  <a:pt x="168" y="481"/>
                </a:lnTo>
                <a:lnTo>
                  <a:pt x="183" y="510"/>
                </a:lnTo>
                <a:lnTo>
                  <a:pt x="183" y="522"/>
                </a:lnTo>
                <a:lnTo>
                  <a:pt x="186" y="534"/>
                </a:lnTo>
                <a:lnTo>
                  <a:pt x="186" y="546"/>
                </a:lnTo>
                <a:lnTo>
                  <a:pt x="192" y="570"/>
                </a:lnTo>
                <a:lnTo>
                  <a:pt x="195" y="582"/>
                </a:lnTo>
                <a:lnTo>
                  <a:pt x="208" y="596"/>
                </a:lnTo>
                <a:lnTo>
                  <a:pt x="211" y="620"/>
                </a:lnTo>
                <a:lnTo>
                  <a:pt x="214" y="626"/>
                </a:lnTo>
                <a:lnTo>
                  <a:pt x="220" y="632"/>
                </a:lnTo>
                <a:lnTo>
                  <a:pt x="220" y="638"/>
                </a:lnTo>
                <a:lnTo>
                  <a:pt x="223" y="641"/>
                </a:lnTo>
                <a:lnTo>
                  <a:pt x="232" y="656"/>
                </a:lnTo>
                <a:lnTo>
                  <a:pt x="235" y="665"/>
                </a:lnTo>
                <a:lnTo>
                  <a:pt x="241" y="674"/>
                </a:lnTo>
                <a:lnTo>
                  <a:pt x="238" y="677"/>
                </a:lnTo>
                <a:lnTo>
                  <a:pt x="241" y="679"/>
                </a:lnTo>
                <a:lnTo>
                  <a:pt x="253" y="679"/>
                </a:lnTo>
                <a:lnTo>
                  <a:pt x="265" y="682"/>
                </a:lnTo>
                <a:lnTo>
                  <a:pt x="274" y="691"/>
                </a:lnTo>
                <a:lnTo>
                  <a:pt x="274" y="703"/>
                </a:lnTo>
                <a:lnTo>
                  <a:pt x="271" y="721"/>
                </a:lnTo>
                <a:lnTo>
                  <a:pt x="274" y="727"/>
                </a:lnTo>
                <a:lnTo>
                  <a:pt x="331" y="736"/>
                </a:lnTo>
                <a:lnTo>
                  <a:pt x="331" y="742"/>
                </a:lnTo>
                <a:lnTo>
                  <a:pt x="331" y="745"/>
                </a:lnTo>
                <a:lnTo>
                  <a:pt x="346" y="775"/>
                </a:lnTo>
                <a:lnTo>
                  <a:pt x="337" y="783"/>
                </a:lnTo>
                <a:lnTo>
                  <a:pt x="331" y="789"/>
                </a:lnTo>
                <a:lnTo>
                  <a:pt x="331" y="795"/>
                </a:lnTo>
                <a:lnTo>
                  <a:pt x="337" y="798"/>
                </a:lnTo>
                <a:lnTo>
                  <a:pt x="349" y="798"/>
                </a:lnTo>
                <a:lnTo>
                  <a:pt x="355" y="798"/>
                </a:lnTo>
                <a:lnTo>
                  <a:pt x="361" y="792"/>
                </a:lnTo>
                <a:lnTo>
                  <a:pt x="373" y="783"/>
                </a:lnTo>
                <a:lnTo>
                  <a:pt x="385" y="783"/>
                </a:lnTo>
                <a:lnTo>
                  <a:pt x="397" y="783"/>
                </a:lnTo>
                <a:lnTo>
                  <a:pt x="407" y="792"/>
                </a:lnTo>
                <a:lnTo>
                  <a:pt x="410" y="813"/>
                </a:lnTo>
                <a:lnTo>
                  <a:pt x="416" y="822"/>
                </a:lnTo>
                <a:lnTo>
                  <a:pt x="425" y="825"/>
                </a:lnTo>
                <a:lnTo>
                  <a:pt x="434" y="831"/>
                </a:lnTo>
                <a:lnTo>
                  <a:pt x="449" y="831"/>
                </a:lnTo>
                <a:lnTo>
                  <a:pt x="452" y="828"/>
                </a:lnTo>
                <a:lnTo>
                  <a:pt x="455" y="828"/>
                </a:lnTo>
                <a:lnTo>
                  <a:pt x="461" y="828"/>
                </a:lnTo>
                <a:lnTo>
                  <a:pt x="467" y="873"/>
                </a:lnTo>
                <a:lnTo>
                  <a:pt x="485" y="837"/>
                </a:lnTo>
                <a:lnTo>
                  <a:pt x="485" y="813"/>
                </a:lnTo>
                <a:lnTo>
                  <a:pt x="482" y="798"/>
                </a:lnTo>
                <a:lnTo>
                  <a:pt x="488" y="700"/>
                </a:lnTo>
                <a:lnTo>
                  <a:pt x="497" y="691"/>
                </a:lnTo>
                <a:lnTo>
                  <a:pt x="497" y="685"/>
                </a:lnTo>
                <a:lnTo>
                  <a:pt x="497" y="662"/>
                </a:lnTo>
                <a:lnTo>
                  <a:pt x="506" y="635"/>
                </a:lnTo>
                <a:lnTo>
                  <a:pt x="509" y="632"/>
                </a:lnTo>
                <a:lnTo>
                  <a:pt x="524" y="626"/>
                </a:lnTo>
                <a:lnTo>
                  <a:pt x="527" y="614"/>
                </a:lnTo>
                <a:lnTo>
                  <a:pt x="530" y="611"/>
                </a:lnTo>
                <a:lnTo>
                  <a:pt x="551" y="608"/>
                </a:lnTo>
                <a:lnTo>
                  <a:pt x="551" y="608"/>
                </a:lnTo>
                <a:lnTo>
                  <a:pt x="545" y="596"/>
                </a:lnTo>
                <a:lnTo>
                  <a:pt x="548" y="582"/>
                </a:lnTo>
                <a:lnTo>
                  <a:pt x="548" y="567"/>
                </a:lnTo>
                <a:lnTo>
                  <a:pt x="554" y="540"/>
                </a:lnTo>
                <a:lnTo>
                  <a:pt x="560" y="534"/>
                </a:lnTo>
                <a:lnTo>
                  <a:pt x="578" y="525"/>
                </a:lnTo>
                <a:lnTo>
                  <a:pt x="584" y="525"/>
                </a:lnTo>
                <a:lnTo>
                  <a:pt x="596" y="510"/>
                </a:lnTo>
                <a:lnTo>
                  <a:pt x="596" y="501"/>
                </a:lnTo>
                <a:lnTo>
                  <a:pt x="621" y="489"/>
                </a:lnTo>
                <a:lnTo>
                  <a:pt x="624" y="484"/>
                </a:lnTo>
                <a:lnTo>
                  <a:pt x="624" y="472"/>
                </a:lnTo>
                <a:lnTo>
                  <a:pt x="627" y="466"/>
                </a:lnTo>
                <a:lnTo>
                  <a:pt x="645" y="463"/>
                </a:lnTo>
                <a:lnTo>
                  <a:pt x="663" y="466"/>
                </a:lnTo>
                <a:lnTo>
                  <a:pt x="681" y="466"/>
                </a:lnTo>
                <a:lnTo>
                  <a:pt x="699" y="472"/>
                </a:lnTo>
                <a:lnTo>
                  <a:pt x="729" y="475"/>
                </a:lnTo>
                <a:lnTo>
                  <a:pt x="741" y="481"/>
                </a:lnTo>
                <a:lnTo>
                  <a:pt x="750" y="475"/>
                </a:lnTo>
                <a:lnTo>
                  <a:pt x="762" y="472"/>
                </a:lnTo>
                <a:lnTo>
                  <a:pt x="771" y="472"/>
                </a:lnTo>
                <a:lnTo>
                  <a:pt x="786" y="469"/>
                </a:lnTo>
                <a:lnTo>
                  <a:pt x="795" y="472"/>
                </a:lnTo>
                <a:lnTo>
                  <a:pt x="801" y="466"/>
                </a:lnTo>
                <a:lnTo>
                  <a:pt x="805" y="442"/>
                </a:lnTo>
                <a:lnTo>
                  <a:pt x="798" y="409"/>
                </a:lnTo>
                <a:lnTo>
                  <a:pt x="789" y="383"/>
                </a:lnTo>
                <a:lnTo>
                  <a:pt x="777" y="371"/>
                </a:lnTo>
                <a:lnTo>
                  <a:pt x="768" y="347"/>
                </a:lnTo>
                <a:lnTo>
                  <a:pt x="762" y="338"/>
                </a:lnTo>
                <a:lnTo>
                  <a:pt x="753" y="353"/>
                </a:lnTo>
                <a:lnTo>
                  <a:pt x="753" y="362"/>
                </a:lnTo>
                <a:lnTo>
                  <a:pt x="750" y="374"/>
                </a:lnTo>
                <a:lnTo>
                  <a:pt x="741" y="391"/>
                </a:lnTo>
                <a:lnTo>
                  <a:pt x="732" y="403"/>
                </a:lnTo>
                <a:lnTo>
                  <a:pt x="726" y="397"/>
                </a:lnTo>
                <a:lnTo>
                  <a:pt x="717" y="394"/>
                </a:lnTo>
                <a:lnTo>
                  <a:pt x="708" y="388"/>
                </a:lnTo>
                <a:lnTo>
                  <a:pt x="696" y="391"/>
                </a:lnTo>
                <a:lnTo>
                  <a:pt x="672" y="391"/>
                </a:lnTo>
                <a:lnTo>
                  <a:pt x="669" y="391"/>
                </a:lnTo>
                <a:lnTo>
                  <a:pt x="666" y="388"/>
                </a:lnTo>
                <a:lnTo>
                  <a:pt x="654" y="377"/>
                </a:lnTo>
                <a:lnTo>
                  <a:pt x="648" y="356"/>
                </a:lnTo>
                <a:lnTo>
                  <a:pt x="642" y="350"/>
                </a:lnTo>
                <a:lnTo>
                  <a:pt x="636" y="341"/>
                </a:lnTo>
                <a:lnTo>
                  <a:pt x="630" y="335"/>
                </a:lnTo>
                <a:lnTo>
                  <a:pt x="621" y="320"/>
                </a:lnTo>
                <a:lnTo>
                  <a:pt x="615" y="317"/>
                </a:lnTo>
                <a:lnTo>
                  <a:pt x="615" y="311"/>
                </a:lnTo>
                <a:lnTo>
                  <a:pt x="615" y="305"/>
                </a:lnTo>
                <a:lnTo>
                  <a:pt x="615" y="299"/>
                </a:lnTo>
                <a:lnTo>
                  <a:pt x="621" y="293"/>
                </a:lnTo>
                <a:lnTo>
                  <a:pt x="633" y="293"/>
                </a:lnTo>
                <a:lnTo>
                  <a:pt x="636" y="291"/>
                </a:lnTo>
                <a:lnTo>
                  <a:pt x="636" y="285"/>
                </a:lnTo>
                <a:lnTo>
                  <a:pt x="624" y="267"/>
                </a:lnTo>
                <a:lnTo>
                  <a:pt x="624" y="264"/>
                </a:lnTo>
                <a:lnTo>
                  <a:pt x="621" y="261"/>
                </a:lnTo>
                <a:lnTo>
                  <a:pt x="621" y="255"/>
                </a:lnTo>
                <a:lnTo>
                  <a:pt x="636" y="228"/>
                </a:lnTo>
                <a:lnTo>
                  <a:pt x="642" y="219"/>
                </a:lnTo>
                <a:lnTo>
                  <a:pt x="645" y="207"/>
                </a:lnTo>
                <a:lnTo>
                  <a:pt x="645" y="195"/>
                </a:lnTo>
                <a:lnTo>
                  <a:pt x="645" y="181"/>
                </a:lnTo>
                <a:lnTo>
                  <a:pt x="642" y="154"/>
                </a:lnTo>
                <a:lnTo>
                  <a:pt x="654" y="124"/>
                </a:lnTo>
                <a:lnTo>
                  <a:pt x="654" y="109"/>
                </a:lnTo>
                <a:lnTo>
                  <a:pt x="630" y="74"/>
                </a:lnTo>
                <a:lnTo>
                  <a:pt x="621" y="56"/>
                </a:lnTo>
                <a:lnTo>
                  <a:pt x="606" y="47"/>
                </a:lnTo>
                <a:lnTo>
                  <a:pt x="557" y="38"/>
                </a:lnTo>
                <a:lnTo>
                  <a:pt x="545" y="32"/>
                </a:lnTo>
                <a:lnTo>
                  <a:pt x="512" y="32"/>
                </a:lnTo>
                <a:lnTo>
                  <a:pt x="491" y="50"/>
                </a:lnTo>
                <a:lnTo>
                  <a:pt x="479" y="68"/>
                </a:lnTo>
                <a:lnTo>
                  <a:pt x="458" y="100"/>
                </a:lnTo>
                <a:lnTo>
                  <a:pt x="440" y="97"/>
                </a:lnTo>
                <a:lnTo>
                  <a:pt x="431" y="83"/>
                </a:lnTo>
                <a:lnTo>
                  <a:pt x="428" y="80"/>
                </a:lnTo>
                <a:lnTo>
                  <a:pt x="397" y="71"/>
                </a:lnTo>
                <a:lnTo>
                  <a:pt x="391" y="71"/>
                </a:lnTo>
                <a:lnTo>
                  <a:pt x="370" y="80"/>
                </a:lnTo>
                <a:lnTo>
                  <a:pt x="358" y="71"/>
                </a:lnTo>
                <a:lnTo>
                  <a:pt x="352" y="68"/>
                </a:lnTo>
                <a:lnTo>
                  <a:pt x="340" y="68"/>
                </a:lnTo>
                <a:lnTo>
                  <a:pt x="334" y="71"/>
                </a:lnTo>
                <a:lnTo>
                  <a:pt x="331" y="80"/>
                </a:lnTo>
                <a:lnTo>
                  <a:pt x="325" y="80"/>
                </a:lnTo>
                <a:lnTo>
                  <a:pt x="307" y="74"/>
                </a:lnTo>
                <a:lnTo>
                  <a:pt x="295" y="68"/>
                </a:lnTo>
                <a:lnTo>
                  <a:pt x="268" y="38"/>
                </a:lnTo>
                <a:lnTo>
                  <a:pt x="262" y="35"/>
                </a:lnTo>
                <a:lnTo>
                  <a:pt x="250" y="35"/>
                </a:lnTo>
                <a:lnTo>
                  <a:pt x="232" y="23"/>
                </a:lnTo>
                <a:lnTo>
                  <a:pt x="226" y="20"/>
                </a:lnTo>
                <a:lnTo>
                  <a:pt x="211" y="2"/>
                </a:lnTo>
                <a:lnTo>
                  <a:pt x="202" y="0"/>
                </a:lnTo>
                <a:lnTo>
                  <a:pt x="198" y="0"/>
                </a:lnTo>
                <a:lnTo>
                  <a:pt x="195" y="5"/>
                </a:lnTo>
                <a:lnTo>
                  <a:pt x="186" y="17"/>
                </a:lnTo>
                <a:lnTo>
                  <a:pt x="180" y="17"/>
                </a:lnTo>
                <a:lnTo>
                  <a:pt x="177" y="11"/>
                </a:lnTo>
                <a:lnTo>
                  <a:pt x="168" y="20"/>
                </a:lnTo>
                <a:lnTo>
                  <a:pt x="159" y="35"/>
                </a:lnTo>
                <a:lnTo>
                  <a:pt x="159" y="62"/>
                </a:lnTo>
                <a:lnTo>
                  <a:pt x="159" y="74"/>
                </a:lnTo>
                <a:lnTo>
                  <a:pt x="150" y="77"/>
                </a:lnTo>
                <a:lnTo>
                  <a:pt x="135" y="80"/>
                </a:lnTo>
                <a:lnTo>
                  <a:pt x="126" y="80"/>
                </a:lnTo>
                <a:lnTo>
                  <a:pt x="120" y="80"/>
                </a:lnTo>
                <a:lnTo>
                  <a:pt x="117" y="83"/>
                </a:lnTo>
                <a:lnTo>
                  <a:pt x="117" y="92"/>
                </a:lnTo>
                <a:lnTo>
                  <a:pt x="123" y="109"/>
                </a:lnTo>
                <a:lnTo>
                  <a:pt x="123" y="118"/>
                </a:lnTo>
                <a:lnTo>
                  <a:pt x="120" y="127"/>
                </a:lnTo>
                <a:lnTo>
                  <a:pt x="108" y="136"/>
                </a:lnTo>
                <a:lnTo>
                  <a:pt x="105" y="142"/>
                </a:lnTo>
                <a:lnTo>
                  <a:pt x="102" y="193"/>
                </a:lnTo>
                <a:lnTo>
                  <a:pt x="84" y="201"/>
                </a:lnTo>
                <a:lnTo>
                  <a:pt x="63" y="210"/>
                </a:lnTo>
                <a:lnTo>
                  <a:pt x="54" y="207"/>
                </a:lnTo>
                <a:lnTo>
                  <a:pt x="48" y="207"/>
                </a:lnTo>
                <a:lnTo>
                  <a:pt x="36" y="207"/>
                </a:lnTo>
                <a:lnTo>
                  <a:pt x="9" y="207"/>
                </a:lnTo>
                <a:lnTo>
                  <a:pt x="6" y="213"/>
                </a:lnTo>
                <a:lnTo>
                  <a:pt x="9" y="228"/>
                </a:lnTo>
                <a:lnTo>
                  <a:pt x="6" y="243"/>
                </a:lnTo>
                <a:lnTo>
                  <a:pt x="3" y="252"/>
                </a:lnTo>
                <a:lnTo>
                  <a:pt x="0" y="264"/>
                </a:lnTo>
                <a:lnTo>
                  <a:pt x="0" y="279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5" name="Freeform 158">
            <a:hlinkClick r:id="" action="ppaction://noaction"/>
            <a:extLst>
              <a:ext uri="{FF2B5EF4-FFF2-40B4-BE49-F238E27FC236}">
                <a16:creationId xmlns:a16="http://schemas.microsoft.com/office/drawing/2014/main" id="{4F275C0E-9692-ECB1-CC45-6FEFA7010A0F}"/>
              </a:ext>
            </a:extLst>
          </p:cNvPr>
          <p:cNvSpPr>
            <a:spLocks/>
          </p:cNvSpPr>
          <p:nvPr/>
        </p:nvSpPr>
        <p:spPr bwMode="auto">
          <a:xfrm>
            <a:off x="2559874" y="4189956"/>
            <a:ext cx="1056733" cy="891931"/>
          </a:xfrm>
          <a:custGeom>
            <a:avLst/>
            <a:gdLst/>
            <a:ahLst/>
            <a:cxnLst>
              <a:cxn ang="0">
                <a:pos x="21" y="480"/>
              </a:cxn>
              <a:cxn ang="0">
                <a:pos x="72" y="560"/>
              </a:cxn>
              <a:cxn ang="0">
                <a:pos x="90" y="581"/>
              </a:cxn>
              <a:cxn ang="0">
                <a:pos x="102" y="599"/>
              </a:cxn>
              <a:cxn ang="0">
                <a:pos x="111" y="611"/>
              </a:cxn>
              <a:cxn ang="0">
                <a:pos x="129" y="634"/>
              </a:cxn>
              <a:cxn ang="0">
                <a:pos x="147" y="637"/>
              </a:cxn>
              <a:cxn ang="0">
                <a:pos x="153" y="649"/>
              </a:cxn>
              <a:cxn ang="0">
                <a:pos x="162" y="652"/>
              </a:cxn>
              <a:cxn ang="0">
                <a:pos x="171" y="661"/>
              </a:cxn>
              <a:cxn ang="0">
                <a:pos x="219" y="643"/>
              </a:cxn>
              <a:cxn ang="0">
                <a:pos x="249" y="652"/>
              </a:cxn>
              <a:cxn ang="0">
                <a:pos x="265" y="646"/>
              </a:cxn>
              <a:cxn ang="0">
                <a:pos x="295" y="634"/>
              </a:cxn>
              <a:cxn ang="0">
                <a:pos x="358" y="619"/>
              </a:cxn>
              <a:cxn ang="0">
                <a:pos x="388" y="602"/>
              </a:cxn>
              <a:cxn ang="0">
                <a:pos x="415" y="637"/>
              </a:cxn>
              <a:cxn ang="0">
                <a:pos x="418" y="688"/>
              </a:cxn>
              <a:cxn ang="0">
                <a:pos x="472" y="703"/>
              </a:cxn>
              <a:cxn ang="0">
                <a:pos x="520" y="670"/>
              </a:cxn>
              <a:cxn ang="0">
                <a:pos x="569" y="652"/>
              </a:cxn>
              <a:cxn ang="0">
                <a:pos x="587" y="622"/>
              </a:cxn>
              <a:cxn ang="0">
                <a:pos x="578" y="602"/>
              </a:cxn>
              <a:cxn ang="0">
                <a:pos x="566" y="581"/>
              </a:cxn>
              <a:cxn ang="0">
                <a:pos x="557" y="539"/>
              </a:cxn>
              <a:cxn ang="0">
                <a:pos x="511" y="516"/>
              </a:cxn>
              <a:cxn ang="0">
                <a:pos x="514" y="474"/>
              </a:cxn>
              <a:cxn ang="0">
                <a:pos x="530" y="471"/>
              </a:cxn>
              <a:cxn ang="0">
                <a:pos x="557" y="480"/>
              </a:cxn>
              <a:cxn ang="0">
                <a:pos x="593" y="456"/>
              </a:cxn>
              <a:cxn ang="0">
                <a:pos x="650" y="450"/>
              </a:cxn>
              <a:cxn ang="0">
                <a:pos x="677" y="370"/>
              </a:cxn>
              <a:cxn ang="0">
                <a:pos x="725" y="296"/>
              </a:cxn>
              <a:cxn ang="0">
                <a:pos x="758" y="243"/>
              </a:cxn>
              <a:cxn ang="0">
                <a:pos x="761" y="192"/>
              </a:cxn>
              <a:cxn ang="0">
                <a:pos x="728" y="142"/>
              </a:cxn>
              <a:cxn ang="0">
                <a:pos x="671" y="183"/>
              </a:cxn>
              <a:cxn ang="0">
                <a:pos x="548" y="198"/>
              </a:cxn>
              <a:cxn ang="0">
                <a:pos x="563" y="269"/>
              </a:cxn>
              <a:cxn ang="0">
                <a:pos x="517" y="287"/>
              </a:cxn>
              <a:cxn ang="0">
                <a:pos x="451" y="314"/>
              </a:cxn>
              <a:cxn ang="0">
                <a:pos x="346" y="281"/>
              </a:cxn>
              <a:cxn ang="0">
                <a:pos x="385" y="225"/>
              </a:cxn>
              <a:cxn ang="0">
                <a:pos x="385" y="204"/>
              </a:cxn>
              <a:cxn ang="0">
                <a:pos x="439" y="157"/>
              </a:cxn>
              <a:cxn ang="0">
                <a:pos x="469" y="97"/>
              </a:cxn>
              <a:cxn ang="0">
                <a:pos x="409" y="80"/>
              </a:cxn>
              <a:cxn ang="0">
                <a:pos x="376" y="124"/>
              </a:cxn>
              <a:cxn ang="0">
                <a:pos x="361" y="38"/>
              </a:cxn>
              <a:cxn ang="0">
                <a:pos x="340" y="56"/>
              </a:cxn>
              <a:cxn ang="0">
                <a:pos x="331" y="50"/>
              </a:cxn>
              <a:cxn ang="0">
                <a:pos x="286" y="210"/>
              </a:cxn>
              <a:cxn ang="0">
                <a:pos x="277" y="305"/>
              </a:cxn>
              <a:cxn ang="0">
                <a:pos x="240" y="358"/>
              </a:cxn>
              <a:cxn ang="0">
                <a:pos x="147" y="326"/>
              </a:cxn>
              <a:cxn ang="0">
                <a:pos x="87" y="361"/>
              </a:cxn>
              <a:cxn ang="0">
                <a:pos x="69" y="397"/>
              </a:cxn>
              <a:cxn ang="0">
                <a:pos x="45" y="406"/>
              </a:cxn>
              <a:cxn ang="0">
                <a:pos x="12" y="409"/>
              </a:cxn>
              <a:cxn ang="0">
                <a:pos x="0" y="421"/>
              </a:cxn>
            </a:cxnLst>
            <a:rect l="0" t="0" r="r" b="b"/>
            <a:pathLst>
              <a:path w="784" h="704">
                <a:moveTo>
                  <a:pt x="0" y="421"/>
                </a:moveTo>
                <a:lnTo>
                  <a:pt x="3" y="436"/>
                </a:lnTo>
                <a:lnTo>
                  <a:pt x="9" y="439"/>
                </a:lnTo>
                <a:lnTo>
                  <a:pt x="18" y="447"/>
                </a:lnTo>
                <a:lnTo>
                  <a:pt x="18" y="453"/>
                </a:lnTo>
                <a:lnTo>
                  <a:pt x="18" y="453"/>
                </a:lnTo>
                <a:lnTo>
                  <a:pt x="21" y="453"/>
                </a:lnTo>
                <a:lnTo>
                  <a:pt x="21" y="480"/>
                </a:lnTo>
                <a:lnTo>
                  <a:pt x="30" y="498"/>
                </a:lnTo>
                <a:lnTo>
                  <a:pt x="39" y="516"/>
                </a:lnTo>
                <a:lnTo>
                  <a:pt x="51" y="533"/>
                </a:lnTo>
                <a:lnTo>
                  <a:pt x="57" y="539"/>
                </a:lnTo>
                <a:lnTo>
                  <a:pt x="60" y="545"/>
                </a:lnTo>
                <a:lnTo>
                  <a:pt x="63" y="545"/>
                </a:lnTo>
                <a:lnTo>
                  <a:pt x="69" y="557"/>
                </a:lnTo>
                <a:lnTo>
                  <a:pt x="72" y="560"/>
                </a:lnTo>
                <a:lnTo>
                  <a:pt x="72" y="563"/>
                </a:lnTo>
                <a:lnTo>
                  <a:pt x="81" y="572"/>
                </a:lnTo>
                <a:lnTo>
                  <a:pt x="81" y="575"/>
                </a:lnTo>
                <a:lnTo>
                  <a:pt x="81" y="572"/>
                </a:lnTo>
                <a:lnTo>
                  <a:pt x="87" y="575"/>
                </a:lnTo>
                <a:lnTo>
                  <a:pt x="90" y="575"/>
                </a:lnTo>
                <a:lnTo>
                  <a:pt x="90" y="578"/>
                </a:lnTo>
                <a:lnTo>
                  <a:pt x="90" y="581"/>
                </a:lnTo>
                <a:lnTo>
                  <a:pt x="93" y="581"/>
                </a:lnTo>
                <a:lnTo>
                  <a:pt x="93" y="581"/>
                </a:lnTo>
                <a:lnTo>
                  <a:pt x="96" y="581"/>
                </a:lnTo>
                <a:lnTo>
                  <a:pt x="99" y="581"/>
                </a:lnTo>
                <a:lnTo>
                  <a:pt x="102" y="587"/>
                </a:lnTo>
                <a:lnTo>
                  <a:pt x="102" y="590"/>
                </a:lnTo>
                <a:lnTo>
                  <a:pt x="102" y="593"/>
                </a:lnTo>
                <a:lnTo>
                  <a:pt x="102" y="599"/>
                </a:lnTo>
                <a:lnTo>
                  <a:pt x="105" y="599"/>
                </a:lnTo>
                <a:lnTo>
                  <a:pt x="105" y="602"/>
                </a:lnTo>
                <a:lnTo>
                  <a:pt x="102" y="605"/>
                </a:lnTo>
                <a:lnTo>
                  <a:pt x="105" y="605"/>
                </a:lnTo>
                <a:lnTo>
                  <a:pt x="108" y="608"/>
                </a:lnTo>
                <a:lnTo>
                  <a:pt x="108" y="608"/>
                </a:lnTo>
                <a:lnTo>
                  <a:pt x="111" y="608"/>
                </a:lnTo>
                <a:lnTo>
                  <a:pt x="111" y="611"/>
                </a:lnTo>
                <a:lnTo>
                  <a:pt x="111" y="611"/>
                </a:lnTo>
                <a:lnTo>
                  <a:pt x="111" y="614"/>
                </a:lnTo>
                <a:lnTo>
                  <a:pt x="114" y="616"/>
                </a:lnTo>
                <a:lnTo>
                  <a:pt x="111" y="619"/>
                </a:lnTo>
                <a:lnTo>
                  <a:pt x="123" y="628"/>
                </a:lnTo>
                <a:lnTo>
                  <a:pt x="123" y="631"/>
                </a:lnTo>
                <a:lnTo>
                  <a:pt x="126" y="634"/>
                </a:lnTo>
                <a:lnTo>
                  <a:pt x="129" y="634"/>
                </a:lnTo>
                <a:lnTo>
                  <a:pt x="132" y="637"/>
                </a:lnTo>
                <a:lnTo>
                  <a:pt x="135" y="637"/>
                </a:lnTo>
                <a:lnTo>
                  <a:pt x="138" y="640"/>
                </a:lnTo>
                <a:lnTo>
                  <a:pt x="138" y="637"/>
                </a:lnTo>
                <a:lnTo>
                  <a:pt x="138" y="637"/>
                </a:lnTo>
                <a:lnTo>
                  <a:pt x="144" y="637"/>
                </a:lnTo>
                <a:lnTo>
                  <a:pt x="144" y="637"/>
                </a:lnTo>
                <a:lnTo>
                  <a:pt x="147" y="637"/>
                </a:lnTo>
                <a:lnTo>
                  <a:pt x="153" y="637"/>
                </a:lnTo>
                <a:lnTo>
                  <a:pt x="153" y="637"/>
                </a:lnTo>
                <a:lnTo>
                  <a:pt x="153" y="640"/>
                </a:lnTo>
                <a:lnTo>
                  <a:pt x="150" y="643"/>
                </a:lnTo>
                <a:lnTo>
                  <a:pt x="147" y="646"/>
                </a:lnTo>
                <a:lnTo>
                  <a:pt x="147" y="649"/>
                </a:lnTo>
                <a:lnTo>
                  <a:pt x="153" y="652"/>
                </a:lnTo>
                <a:lnTo>
                  <a:pt x="153" y="649"/>
                </a:lnTo>
                <a:lnTo>
                  <a:pt x="156" y="649"/>
                </a:lnTo>
                <a:lnTo>
                  <a:pt x="156" y="652"/>
                </a:lnTo>
                <a:lnTo>
                  <a:pt x="159" y="652"/>
                </a:lnTo>
                <a:lnTo>
                  <a:pt x="159" y="649"/>
                </a:lnTo>
                <a:lnTo>
                  <a:pt x="162" y="649"/>
                </a:lnTo>
                <a:lnTo>
                  <a:pt x="162" y="646"/>
                </a:lnTo>
                <a:lnTo>
                  <a:pt x="165" y="649"/>
                </a:lnTo>
                <a:lnTo>
                  <a:pt x="162" y="652"/>
                </a:lnTo>
                <a:lnTo>
                  <a:pt x="165" y="652"/>
                </a:lnTo>
                <a:lnTo>
                  <a:pt x="165" y="652"/>
                </a:lnTo>
                <a:lnTo>
                  <a:pt x="168" y="652"/>
                </a:lnTo>
                <a:lnTo>
                  <a:pt x="168" y="652"/>
                </a:lnTo>
                <a:lnTo>
                  <a:pt x="174" y="655"/>
                </a:lnTo>
                <a:lnTo>
                  <a:pt x="171" y="658"/>
                </a:lnTo>
                <a:lnTo>
                  <a:pt x="171" y="661"/>
                </a:lnTo>
                <a:lnTo>
                  <a:pt x="171" y="661"/>
                </a:lnTo>
                <a:lnTo>
                  <a:pt x="174" y="661"/>
                </a:lnTo>
                <a:lnTo>
                  <a:pt x="177" y="664"/>
                </a:lnTo>
                <a:lnTo>
                  <a:pt x="183" y="664"/>
                </a:lnTo>
                <a:lnTo>
                  <a:pt x="186" y="664"/>
                </a:lnTo>
                <a:lnTo>
                  <a:pt x="192" y="664"/>
                </a:lnTo>
                <a:lnTo>
                  <a:pt x="210" y="655"/>
                </a:lnTo>
                <a:lnTo>
                  <a:pt x="213" y="646"/>
                </a:lnTo>
                <a:lnTo>
                  <a:pt x="219" y="643"/>
                </a:lnTo>
                <a:lnTo>
                  <a:pt x="219" y="643"/>
                </a:lnTo>
                <a:lnTo>
                  <a:pt x="222" y="646"/>
                </a:lnTo>
                <a:lnTo>
                  <a:pt x="228" y="646"/>
                </a:lnTo>
                <a:lnTo>
                  <a:pt x="234" y="646"/>
                </a:lnTo>
                <a:lnTo>
                  <a:pt x="240" y="652"/>
                </a:lnTo>
                <a:lnTo>
                  <a:pt x="243" y="652"/>
                </a:lnTo>
                <a:lnTo>
                  <a:pt x="246" y="652"/>
                </a:lnTo>
                <a:lnTo>
                  <a:pt x="249" y="652"/>
                </a:lnTo>
                <a:lnTo>
                  <a:pt x="249" y="646"/>
                </a:lnTo>
                <a:lnTo>
                  <a:pt x="249" y="646"/>
                </a:lnTo>
                <a:lnTo>
                  <a:pt x="252" y="637"/>
                </a:lnTo>
                <a:lnTo>
                  <a:pt x="255" y="643"/>
                </a:lnTo>
                <a:lnTo>
                  <a:pt x="258" y="643"/>
                </a:lnTo>
                <a:lnTo>
                  <a:pt x="258" y="646"/>
                </a:lnTo>
                <a:lnTo>
                  <a:pt x="262" y="643"/>
                </a:lnTo>
                <a:lnTo>
                  <a:pt x="265" y="646"/>
                </a:lnTo>
                <a:lnTo>
                  <a:pt x="268" y="643"/>
                </a:lnTo>
                <a:lnTo>
                  <a:pt x="274" y="643"/>
                </a:lnTo>
                <a:lnTo>
                  <a:pt x="277" y="643"/>
                </a:lnTo>
                <a:lnTo>
                  <a:pt x="277" y="640"/>
                </a:lnTo>
                <a:lnTo>
                  <a:pt x="283" y="640"/>
                </a:lnTo>
                <a:lnTo>
                  <a:pt x="283" y="640"/>
                </a:lnTo>
                <a:lnTo>
                  <a:pt x="286" y="637"/>
                </a:lnTo>
                <a:lnTo>
                  <a:pt x="295" y="634"/>
                </a:lnTo>
                <a:lnTo>
                  <a:pt x="304" y="625"/>
                </a:lnTo>
                <a:lnTo>
                  <a:pt x="310" y="616"/>
                </a:lnTo>
                <a:lnTo>
                  <a:pt x="310" y="611"/>
                </a:lnTo>
                <a:lnTo>
                  <a:pt x="316" y="611"/>
                </a:lnTo>
                <a:lnTo>
                  <a:pt x="319" y="611"/>
                </a:lnTo>
                <a:lnTo>
                  <a:pt x="334" y="616"/>
                </a:lnTo>
                <a:lnTo>
                  <a:pt x="355" y="616"/>
                </a:lnTo>
                <a:lnTo>
                  <a:pt x="358" y="619"/>
                </a:lnTo>
                <a:lnTo>
                  <a:pt x="358" y="619"/>
                </a:lnTo>
                <a:lnTo>
                  <a:pt x="367" y="616"/>
                </a:lnTo>
                <a:lnTo>
                  <a:pt x="367" y="614"/>
                </a:lnTo>
                <a:lnTo>
                  <a:pt x="373" y="614"/>
                </a:lnTo>
                <a:lnTo>
                  <a:pt x="376" y="611"/>
                </a:lnTo>
                <a:lnTo>
                  <a:pt x="376" y="608"/>
                </a:lnTo>
                <a:lnTo>
                  <a:pt x="385" y="602"/>
                </a:lnTo>
                <a:lnTo>
                  <a:pt x="388" y="602"/>
                </a:lnTo>
                <a:lnTo>
                  <a:pt x="391" y="599"/>
                </a:lnTo>
                <a:lnTo>
                  <a:pt x="391" y="602"/>
                </a:lnTo>
                <a:lnTo>
                  <a:pt x="394" y="602"/>
                </a:lnTo>
                <a:lnTo>
                  <a:pt x="394" y="605"/>
                </a:lnTo>
                <a:lnTo>
                  <a:pt x="397" y="611"/>
                </a:lnTo>
                <a:lnTo>
                  <a:pt x="400" y="611"/>
                </a:lnTo>
                <a:lnTo>
                  <a:pt x="418" y="634"/>
                </a:lnTo>
                <a:lnTo>
                  <a:pt x="415" y="637"/>
                </a:lnTo>
                <a:lnTo>
                  <a:pt x="415" y="646"/>
                </a:lnTo>
                <a:lnTo>
                  <a:pt x="412" y="655"/>
                </a:lnTo>
                <a:lnTo>
                  <a:pt x="415" y="661"/>
                </a:lnTo>
                <a:lnTo>
                  <a:pt x="415" y="664"/>
                </a:lnTo>
                <a:lnTo>
                  <a:pt x="412" y="670"/>
                </a:lnTo>
                <a:lnTo>
                  <a:pt x="412" y="673"/>
                </a:lnTo>
                <a:lnTo>
                  <a:pt x="412" y="682"/>
                </a:lnTo>
                <a:lnTo>
                  <a:pt x="418" y="688"/>
                </a:lnTo>
                <a:lnTo>
                  <a:pt x="418" y="694"/>
                </a:lnTo>
                <a:lnTo>
                  <a:pt x="433" y="700"/>
                </a:lnTo>
                <a:lnTo>
                  <a:pt x="439" y="700"/>
                </a:lnTo>
                <a:lnTo>
                  <a:pt x="448" y="691"/>
                </a:lnTo>
                <a:lnTo>
                  <a:pt x="454" y="685"/>
                </a:lnTo>
                <a:lnTo>
                  <a:pt x="454" y="688"/>
                </a:lnTo>
                <a:lnTo>
                  <a:pt x="463" y="700"/>
                </a:lnTo>
                <a:lnTo>
                  <a:pt x="472" y="703"/>
                </a:lnTo>
                <a:lnTo>
                  <a:pt x="478" y="694"/>
                </a:lnTo>
                <a:lnTo>
                  <a:pt x="481" y="694"/>
                </a:lnTo>
                <a:lnTo>
                  <a:pt x="481" y="691"/>
                </a:lnTo>
                <a:lnTo>
                  <a:pt x="484" y="691"/>
                </a:lnTo>
                <a:lnTo>
                  <a:pt x="502" y="685"/>
                </a:lnTo>
                <a:lnTo>
                  <a:pt x="505" y="682"/>
                </a:lnTo>
                <a:lnTo>
                  <a:pt x="514" y="676"/>
                </a:lnTo>
                <a:lnTo>
                  <a:pt x="520" y="670"/>
                </a:lnTo>
                <a:lnTo>
                  <a:pt x="527" y="664"/>
                </a:lnTo>
                <a:lnTo>
                  <a:pt x="539" y="655"/>
                </a:lnTo>
                <a:lnTo>
                  <a:pt x="548" y="652"/>
                </a:lnTo>
                <a:lnTo>
                  <a:pt x="551" y="646"/>
                </a:lnTo>
                <a:lnTo>
                  <a:pt x="557" y="646"/>
                </a:lnTo>
                <a:lnTo>
                  <a:pt x="563" y="649"/>
                </a:lnTo>
                <a:lnTo>
                  <a:pt x="566" y="649"/>
                </a:lnTo>
                <a:lnTo>
                  <a:pt x="569" y="652"/>
                </a:lnTo>
                <a:lnTo>
                  <a:pt x="575" y="646"/>
                </a:lnTo>
                <a:lnTo>
                  <a:pt x="575" y="643"/>
                </a:lnTo>
                <a:lnTo>
                  <a:pt x="575" y="637"/>
                </a:lnTo>
                <a:lnTo>
                  <a:pt x="578" y="634"/>
                </a:lnTo>
                <a:lnTo>
                  <a:pt x="584" y="634"/>
                </a:lnTo>
                <a:lnTo>
                  <a:pt x="584" y="628"/>
                </a:lnTo>
                <a:lnTo>
                  <a:pt x="587" y="625"/>
                </a:lnTo>
                <a:lnTo>
                  <a:pt x="587" y="622"/>
                </a:lnTo>
                <a:lnTo>
                  <a:pt x="590" y="622"/>
                </a:lnTo>
                <a:lnTo>
                  <a:pt x="593" y="616"/>
                </a:lnTo>
                <a:lnTo>
                  <a:pt x="593" y="611"/>
                </a:lnTo>
                <a:lnTo>
                  <a:pt x="593" y="608"/>
                </a:lnTo>
                <a:lnTo>
                  <a:pt x="596" y="605"/>
                </a:lnTo>
                <a:lnTo>
                  <a:pt x="590" y="599"/>
                </a:lnTo>
                <a:lnTo>
                  <a:pt x="584" y="599"/>
                </a:lnTo>
                <a:lnTo>
                  <a:pt x="578" y="602"/>
                </a:lnTo>
                <a:lnTo>
                  <a:pt x="575" y="605"/>
                </a:lnTo>
                <a:lnTo>
                  <a:pt x="572" y="602"/>
                </a:lnTo>
                <a:lnTo>
                  <a:pt x="563" y="608"/>
                </a:lnTo>
                <a:lnTo>
                  <a:pt x="560" y="605"/>
                </a:lnTo>
                <a:lnTo>
                  <a:pt x="566" y="599"/>
                </a:lnTo>
                <a:lnTo>
                  <a:pt x="566" y="599"/>
                </a:lnTo>
                <a:lnTo>
                  <a:pt x="563" y="590"/>
                </a:lnTo>
                <a:lnTo>
                  <a:pt x="566" y="581"/>
                </a:lnTo>
                <a:lnTo>
                  <a:pt x="557" y="575"/>
                </a:lnTo>
                <a:lnTo>
                  <a:pt x="554" y="575"/>
                </a:lnTo>
                <a:lnTo>
                  <a:pt x="551" y="566"/>
                </a:lnTo>
                <a:lnTo>
                  <a:pt x="542" y="563"/>
                </a:lnTo>
                <a:lnTo>
                  <a:pt x="542" y="554"/>
                </a:lnTo>
                <a:lnTo>
                  <a:pt x="548" y="548"/>
                </a:lnTo>
                <a:lnTo>
                  <a:pt x="554" y="548"/>
                </a:lnTo>
                <a:lnTo>
                  <a:pt x="557" y="539"/>
                </a:lnTo>
                <a:lnTo>
                  <a:pt x="557" y="530"/>
                </a:lnTo>
                <a:lnTo>
                  <a:pt x="551" y="527"/>
                </a:lnTo>
                <a:lnTo>
                  <a:pt x="542" y="519"/>
                </a:lnTo>
                <a:lnTo>
                  <a:pt x="536" y="519"/>
                </a:lnTo>
                <a:lnTo>
                  <a:pt x="530" y="510"/>
                </a:lnTo>
                <a:lnTo>
                  <a:pt x="520" y="519"/>
                </a:lnTo>
                <a:lnTo>
                  <a:pt x="514" y="513"/>
                </a:lnTo>
                <a:lnTo>
                  <a:pt x="511" y="516"/>
                </a:lnTo>
                <a:lnTo>
                  <a:pt x="505" y="519"/>
                </a:lnTo>
                <a:lnTo>
                  <a:pt x="499" y="516"/>
                </a:lnTo>
                <a:lnTo>
                  <a:pt x="505" y="507"/>
                </a:lnTo>
                <a:lnTo>
                  <a:pt x="502" y="495"/>
                </a:lnTo>
                <a:lnTo>
                  <a:pt x="505" y="489"/>
                </a:lnTo>
                <a:lnTo>
                  <a:pt x="505" y="474"/>
                </a:lnTo>
                <a:lnTo>
                  <a:pt x="511" y="474"/>
                </a:lnTo>
                <a:lnTo>
                  <a:pt x="514" y="474"/>
                </a:lnTo>
                <a:lnTo>
                  <a:pt x="520" y="474"/>
                </a:lnTo>
                <a:lnTo>
                  <a:pt x="524" y="480"/>
                </a:lnTo>
                <a:lnTo>
                  <a:pt x="530" y="480"/>
                </a:lnTo>
                <a:lnTo>
                  <a:pt x="527" y="474"/>
                </a:lnTo>
                <a:lnTo>
                  <a:pt x="524" y="474"/>
                </a:lnTo>
                <a:lnTo>
                  <a:pt x="520" y="471"/>
                </a:lnTo>
                <a:lnTo>
                  <a:pt x="524" y="471"/>
                </a:lnTo>
                <a:lnTo>
                  <a:pt x="530" y="471"/>
                </a:lnTo>
                <a:lnTo>
                  <a:pt x="536" y="474"/>
                </a:lnTo>
                <a:lnTo>
                  <a:pt x="539" y="477"/>
                </a:lnTo>
                <a:lnTo>
                  <a:pt x="542" y="483"/>
                </a:lnTo>
                <a:lnTo>
                  <a:pt x="542" y="483"/>
                </a:lnTo>
                <a:lnTo>
                  <a:pt x="545" y="483"/>
                </a:lnTo>
                <a:lnTo>
                  <a:pt x="545" y="480"/>
                </a:lnTo>
                <a:lnTo>
                  <a:pt x="548" y="480"/>
                </a:lnTo>
                <a:lnTo>
                  <a:pt x="557" y="480"/>
                </a:lnTo>
                <a:lnTo>
                  <a:pt x="563" y="471"/>
                </a:lnTo>
                <a:lnTo>
                  <a:pt x="566" y="468"/>
                </a:lnTo>
                <a:lnTo>
                  <a:pt x="575" y="465"/>
                </a:lnTo>
                <a:lnTo>
                  <a:pt x="575" y="465"/>
                </a:lnTo>
                <a:lnTo>
                  <a:pt x="578" y="465"/>
                </a:lnTo>
                <a:lnTo>
                  <a:pt x="578" y="462"/>
                </a:lnTo>
                <a:lnTo>
                  <a:pt x="578" y="456"/>
                </a:lnTo>
                <a:lnTo>
                  <a:pt x="593" y="456"/>
                </a:lnTo>
                <a:lnTo>
                  <a:pt x="593" y="456"/>
                </a:lnTo>
                <a:lnTo>
                  <a:pt x="599" y="456"/>
                </a:lnTo>
                <a:lnTo>
                  <a:pt x="614" y="453"/>
                </a:lnTo>
                <a:lnTo>
                  <a:pt x="623" y="456"/>
                </a:lnTo>
                <a:lnTo>
                  <a:pt x="629" y="450"/>
                </a:lnTo>
                <a:lnTo>
                  <a:pt x="632" y="450"/>
                </a:lnTo>
                <a:lnTo>
                  <a:pt x="644" y="453"/>
                </a:lnTo>
                <a:lnTo>
                  <a:pt x="650" y="450"/>
                </a:lnTo>
                <a:lnTo>
                  <a:pt x="674" y="441"/>
                </a:lnTo>
                <a:lnTo>
                  <a:pt x="680" y="439"/>
                </a:lnTo>
                <a:lnTo>
                  <a:pt x="695" y="415"/>
                </a:lnTo>
                <a:lnTo>
                  <a:pt x="701" y="409"/>
                </a:lnTo>
                <a:lnTo>
                  <a:pt x="701" y="391"/>
                </a:lnTo>
                <a:lnTo>
                  <a:pt x="695" y="391"/>
                </a:lnTo>
                <a:lnTo>
                  <a:pt x="686" y="385"/>
                </a:lnTo>
                <a:lnTo>
                  <a:pt x="677" y="370"/>
                </a:lnTo>
                <a:lnTo>
                  <a:pt x="680" y="364"/>
                </a:lnTo>
                <a:lnTo>
                  <a:pt x="686" y="355"/>
                </a:lnTo>
                <a:lnTo>
                  <a:pt x="704" y="335"/>
                </a:lnTo>
                <a:lnTo>
                  <a:pt x="704" y="326"/>
                </a:lnTo>
                <a:lnTo>
                  <a:pt x="707" y="323"/>
                </a:lnTo>
                <a:lnTo>
                  <a:pt x="719" y="314"/>
                </a:lnTo>
                <a:lnTo>
                  <a:pt x="725" y="302"/>
                </a:lnTo>
                <a:lnTo>
                  <a:pt x="725" y="296"/>
                </a:lnTo>
                <a:lnTo>
                  <a:pt x="731" y="293"/>
                </a:lnTo>
                <a:lnTo>
                  <a:pt x="731" y="281"/>
                </a:lnTo>
                <a:lnTo>
                  <a:pt x="737" y="278"/>
                </a:lnTo>
                <a:lnTo>
                  <a:pt x="746" y="281"/>
                </a:lnTo>
                <a:lnTo>
                  <a:pt x="749" y="278"/>
                </a:lnTo>
                <a:lnTo>
                  <a:pt x="755" y="275"/>
                </a:lnTo>
                <a:lnTo>
                  <a:pt x="770" y="255"/>
                </a:lnTo>
                <a:lnTo>
                  <a:pt x="758" y="243"/>
                </a:lnTo>
                <a:lnTo>
                  <a:pt x="752" y="231"/>
                </a:lnTo>
                <a:lnTo>
                  <a:pt x="755" y="222"/>
                </a:lnTo>
                <a:lnTo>
                  <a:pt x="758" y="216"/>
                </a:lnTo>
                <a:lnTo>
                  <a:pt x="764" y="210"/>
                </a:lnTo>
                <a:lnTo>
                  <a:pt x="770" y="201"/>
                </a:lnTo>
                <a:lnTo>
                  <a:pt x="770" y="201"/>
                </a:lnTo>
                <a:lnTo>
                  <a:pt x="761" y="192"/>
                </a:lnTo>
                <a:lnTo>
                  <a:pt x="761" y="192"/>
                </a:lnTo>
                <a:lnTo>
                  <a:pt x="783" y="177"/>
                </a:lnTo>
                <a:lnTo>
                  <a:pt x="783" y="172"/>
                </a:lnTo>
                <a:lnTo>
                  <a:pt x="770" y="172"/>
                </a:lnTo>
                <a:lnTo>
                  <a:pt x="761" y="166"/>
                </a:lnTo>
                <a:lnTo>
                  <a:pt x="752" y="154"/>
                </a:lnTo>
                <a:lnTo>
                  <a:pt x="740" y="151"/>
                </a:lnTo>
                <a:lnTo>
                  <a:pt x="731" y="145"/>
                </a:lnTo>
                <a:lnTo>
                  <a:pt x="728" y="142"/>
                </a:lnTo>
                <a:lnTo>
                  <a:pt x="722" y="145"/>
                </a:lnTo>
                <a:lnTo>
                  <a:pt x="713" y="151"/>
                </a:lnTo>
                <a:lnTo>
                  <a:pt x="707" y="148"/>
                </a:lnTo>
                <a:lnTo>
                  <a:pt x="704" y="154"/>
                </a:lnTo>
                <a:lnTo>
                  <a:pt x="704" y="163"/>
                </a:lnTo>
                <a:lnTo>
                  <a:pt x="692" y="169"/>
                </a:lnTo>
                <a:lnTo>
                  <a:pt x="674" y="175"/>
                </a:lnTo>
                <a:lnTo>
                  <a:pt x="671" y="183"/>
                </a:lnTo>
                <a:lnTo>
                  <a:pt x="671" y="186"/>
                </a:lnTo>
                <a:lnTo>
                  <a:pt x="641" y="213"/>
                </a:lnTo>
                <a:lnTo>
                  <a:pt x="614" y="210"/>
                </a:lnTo>
                <a:lnTo>
                  <a:pt x="605" y="207"/>
                </a:lnTo>
                <a:lnTo>
                  <a:pt x="578" y="195"/>
                </a:lnTo>
                <a:lnTo>
                  <a:pt x="569" y="192"/>
                </a:lnTo>
                <a:lnTo>
                  <a:pt x="557" y="192"/>
                </a:lnTo>
                <a:lnTo>
                  <a:pt x="548" y="198"/>
                </a:lnTo>
                <a:lnTo>
                  <a:pt x="542" y="210"/>
                </a:lnTo>
                <a:lnTo>
                  <a:pt x="542" y="219"/>
                </a:lnTo>
                <a:lnTo>
                  <a:pt x="548" y="228"/>
                </a:lnTo>
                <a:lnTo>
                  <a:pt x="557" y="237"/>
                </a:lnTo>
                <a:lnTo>
                  <a:pt x="560" y="237"/>
                </a:lnTo>
                <a:lnTo>
                  <a:pt x="566" y="243"/>
                </a:lnTo>
                <a:lnTo>
                  <a:pt x="566" y="261"/>
                </a:lnTo>
                <a:lnTo>
                  <a:pt x="563" y="269"/>
                </a:lnTo>
                <a:lnTo>
                  <a:pt x="560" y="272"/>
                </a:lnTo>
                <a:lnTo>
                  <a:pt x="560" y="263"/>
                </a:lnTo>
                <a:lnTo>
                  <a:pt x="557" y="261"/>
                </a:lnTo>
                <a:lnTo>
                  <a:pt x="551" y="261"/>
                </a:lnTo>
                <a:lnTo>
                  <a:pt x="548" y="272"/>
                </a:lnTo>
                <a:lnTo>
                  <a:pt x="530" y="275"/>
                </a:lnTo>
                <a:lnTo>
                  <a:pt x="530" y="281"/>
                </a:lnTo>
                <a:lnTo>
                  <a:pt x="517" y="287"/>
                </a:lnTo>
                <a:lnTo>
                  <a:pt x="502" y="284"/>
                </a:lnTo>
                <a:lnTo>
                  <a:pt x="493" y="281"/>
                </a:lnTo>
                <a:lnTo>
                  <a:pt x="484" y="287"/>
                </a:lnTo>
                <a:lnTo>
                  <a:pt x="487" y="308"/>
                </a:lnTo>
                <a:lnTo>
                  <a:pt x="487" y="317"/>
                </a:lnTo>
                <a:lnTo>
                  <a:pt x="478" y="317"/>
                </a:lnTo>
                <a:lnTo>
                  <a:pt x="460" y="311"/>
                </a:lnTo>
                <a:lnTo>
                  <a:pt x="451" y="314"/>
                </a:lnTo>
                <a:lnTo>
                  <a:pt x="433" y="317"/>
                </a:lnTo>
                <a:lnTo>
                  <a:pt x="424" y="305"/>
                </a:lnTo>
                <a:lnTo>
                  <a:pt x="385" y="299"/>
                </a:lnTo>
                <a:lnTo>
                  <a:pt x="382" y="296"/>
                </a:lnTo>
                <a:lnTo>
                  <a:pt x="382" y="287"/>
                </a:lnTo>
                <a:lnTo>
                  <a:pt x="358" y="290"/>
                </a:lnTo>
                <a:lnTo>
                  <a:pt x="343" y="287"/>
                </a:lnTo>
                <a:lnTo>
                  <a:pt x="346" y="281"/>
                </a:lnTo>
                <a:lnTo>
                  <a:pt x="349" y="261"/>
                </a:lnTo>
                <a:lnTo>
                  <a:pt x="358" y="252"/>
                </a:lnTo>
                <a:lnTo>
                  <a:pt x="358" y="243"/>
                </a:lnTo>
                <a:lnTo>
                  <a:pt x="364" y="237"/>
                </a:lnTo>
                <a:lnTo>
                  <a:pt x="367" y="240"/>
                </a:lnTo>
                <a:lnTo>
                  <a:pt x="370" y="231"/>
                </a:lnTo>
                <a:lnTo>
                  <a:pt x="376" y="237"/>
                </a:lnTo>
                <a:lnTo>
                  <a:pt x="385" y="225"/>
                </a:lnTo>
                <a:lnTo>
                  <a:pt x="379" y="225"/>
                </a:lnTo>
                <a:lnTo>
                  <a:pt x="376" y="219"/>
                </a:lnTo>
                <a:lnTo>
                  <a:pt x="379" y="219"/>
                </a:lnTo>
                <a:lnTo>
                  <a:pt x="379" y="207"/>
                </a:lnTo>
                <a:lnTo>
                  <a:pt x="376" y="201"/>
                </a:lnTo>
                <a:lnTo>
                  <a:pt x="379" y="198"/>
                </a:lnTo>
                <a:lnTo>
                  <a:pt x="382" y="201"/>
                </a:lnTo>
                <a:lnTo>
                  <a:pt x="385" y="204"/>
                </a:lnTo>
                <a:lnTo>
                  <a:pt x="385" y="195"/>
                </a:lnTo>
                <a:lnTo>
                  <a:pt x="382" y="183"/>
                </a:lnTo>
                <a:lnTo>
                  <a:pt x="388" y="177"/>
                </a:lnTo>
                <a:lnTo>
                  <a:pt x="394" y="183"/>
                </a:lnTo>
                <a:lnTo>
                  <a:pt x="400" y="180"/>
                </a:lnTo>
                <a:lnTo>
                  <a:pt x="409" y="183"/>
                </a:lnTo>
                <a:lnTo>
                  <a:pt x="424" y="163"/>
                </a:lnTo>
                <a:lnTo>
                  <a:pt x="439" y="157"/>
                </a:lnTo>
                <a:lnTo>
                  <a:pt x="439" y="157"/>
                </a:lnTo>
                <a:lnTo>
                  <a:pt x="445" y="157"/>
                </a:lnTo>
                <a:lnTo>
                  <a:pt x="448" y="157"/>
                </a:lnTo>
                <a:lnTo>
                  <a:pt x="451" y="148"/>
                </a:lnTo>
                <a:lnTo>
                  <a:pt x="451" y="139"/>
                </a:lnTo>
                <a:lnTo>
                  <a:pt x="454" y="133"/>
                </a:lnTo>
                <a:lnTo>
                  <a:pt x="457" y="115"/>
                </a:lnTo>
                <a:lnTo>
                  <a:pt x="469" y="97"/>
                </a:lnTo>
                <a:lnTo>
                  <a:pt x="472" y="88"/>
                </a:lnTo>
                <a:lnTo>
                  <a:pt x="469" y="77"/>
                </a:lnTo>
                <a:lnTo>
                  <a:pt x="460" y="71"/>
                </a:lnTo>
                <a:lnTo>
                  <a:pt x="457" y="71"/>
                </a:lnTo>
                <a:lnTo>
                  <a:pt x="448" y="65"/>
                </a:lnTo>
                <a:lnTo>
                  <a:pt x="430" y="65"/>
                </a:lnTo>
                <a:lnTo>
                  <a:pt x="421" y="68"/>
                </a:lnTo>
                <a:lnTo>
                  <a:pt x="409" y="80"/>
                </a:lnTo>
                <a:lnTo>
                  <a:pt x="412" y="91"/>
                </a:lnTo>
                <a:lnTo>
                  <a:pt x="412" y="100"/>
                </a:lnTo>
                <a:lnTo>
                  <a:pt x="412" y="106"/>
                </a:lnTo>
                <a:lnTo>
                  <a:pt x="409" y="115"/>
                </a:lnTo>
                <a:lnTo>
                  <a:pt x="403" y="121"/>
                </a:lnTo>
                <a:lnTo>
                  <a:pt x="400" y="124"/>
                </a:lnTo>
                <a:lnTo>
                  <a:pt x="394" y="127"/>
                </a:lnTo>
                <a:lnTo>
                  <a:pt x="376" y="124"/>
                </a:lnTo>
                <a:lnTo>
                  <a:pt x="373" y="97"/>
                </a:lnTo>
                <a:lnTo>
                  <a:pt x="385" y="71"/>
                </a:lnTo>
                <a:lnTo>
                  <a:pt x="391" y="47"/>
                </a:lnTo>
                <a:lnTo>
                  <a:pt x="385" y="44"/>
                </a:lnTo>
                <a:lnTo>
                  <a:pt x="385" y="41"/>
                </a:lnTo>
                <a:lnTo>
                  <a:pt x="370" y="38"/>
                </a:lnTo>
                <a:lnTo>
                  <a:pt x="364" y="35"/>
                </a:lnTo>
                <a:lnTo>
                  <a:pt x="361" y="38"/>
                </a:lnTo>
                <a:lnTo>
                  <a:pt x="358" y="62"/>
                </a:lnTo>
                <a:lnTo>
                  <a:pt x="352" y="77"/>
                </a:lnTo>
                <a:lnTo>
                  <a:pt x="352" y="83"/>
                </a:lnTo>
                <a:lnTo>
                  <a:pt x="349" y="100"/>
                </a:lnTo>
                <a:lnTo>
                  <a:pt x="340" y="106"/>
                </a:lnTo>
                <a:lnTo>
                  <a:pt x="343" y="65"/>
                </a:lnTo>
                <a:lnTo>
                  <a:pt x="340" y="59"/>
                </a:lnTo>
                <a:lnTo>
                  <a:pt x="340" y="56"/>
                </a:lnTo>
                <a:lnTo>
                  <a:pt x="346" y="56"/>
                </a:lnTo>
                <a:lnTo>
                  <a:pt x="340" y="38"/>
                </a:lnTo>
                <a:lnTo>
                  <a:pt x="358" y="32"/>
                </a:lnTo>
                <a:lnTo>
                  <a:pt x="358" y="11"/>
                </a:lnTo>
                <a:lnTo>
                  <a:pt x="316" y="0"/>
                </a:lnTo>
                <a:lnTo>
                  <a:pt x="313" y="2"/>
                </a:lnTo>
                <a:lnTo>
                  <a:pt x="313" y="44"/>
                </a:lnTo>
                <a:lnTo>
                  <a:pt x="331" y="50"/>
                </a:lnTo>
                <a:lnTo>
                  <a:pt x="331" y="62"/>
                </a:lnTo>
                <a:lnTo>
                  <a:pt x="322" y="62"/>
                </a:lnTo>
                <a:lnTo>
                  <a:pt x="274" y="62"/>
                </a:lnTo>
                <a:lnTo>
                  <a:pt x="255" y="97"/>
                </a:lnTo>
                <a:lnTo>
                  <a:pt x="246" y="127"/>
                </a:lnTo>
                <a:lnTo>
                  <a:pt x="265" y="157"/>
                </a:lnTo>
                <a:lnTo>
                  <a:pt x="280" y="172"/>
                </a:lnTo>
                <a:lnTo>
                  <a:pt x="286" y="210"/>
                </a:lnTo>
                <a:lnTo>
                  <a:pt x="277" y="222"/>
                </a:lnTo>
                <a:lnTo>
                  <a:pt x="322" y="255"/>
                </a:lnTo>
                <a:lnTo>
                  <a:pt x="316" y="275"/>
                </a:lnTo>
                <a:lnTo>
                  <a:pt x="304" y="287"/>
                </a:lnTo>
                <a:lnTo>
                  <a:pt x="277" y="287"/>
                </a:lnTo>
                <a:lnTo>
                  <a:pt x="274" y="290"/>
                </a:lnTo>
                <a:lnTo>
                  <a:pt x="271" y="299"/>
                </a:lnTo>
                <a:lnTo>
                  <a:pt x="277" y="305"/>
                </a:lnTo>
                <a:lnTo>
                  <a:pt x="274" y="317"/>
                </a:lnTo>
                <a:lnTo>
                  <a:pt x="277" y="326"/>
                </a:lnTo>
                <a:lnTo>
                  <a:pt x="268" y="350"/>
                </a:lnTo>
                <a:lnTo>
                  <a:pt x="265" y="364"/>
                </a:lnTo>
                <a:lnTo>
                  <a:pt x="265" y="379"/>
                </a:lnTo>
                <a:lnTo>
                  <a:pt x="262" y="379"/>
                </a:lnTo>
                <a:lnTo>
                  <a:pt x="246" y="367"/>
                </a:lnTo>
                <a:lnTo>
                  <a:pt x="240" y="358"/>
                </a:lnTo>
                <a:lnTo>
                  <a:pt x="234" y="355"/>
                </a:lnTo>
                <a:lnTo>
                  <a:pt x="210" y="332"/>
                </a:lnTo>
                <a:lnTo>
                  <a:pt x="201" y="335"/>
                </a:lnTo>
                <a:lnTo>
                  <a:pt x="186" y="326"/>
                </a:lnTo>
                <a:lnTo>
                  <a:pt x="177" y="317"/>
                </a:lnTo>
                <a:lnTo>
                  <a:pt x="171" y="314"/>
                </a:lnTo>
                <a:lnTo>
                  <a:pt x="159" y="314"/>
                </a:lnTo>
                <a:lnTo>
                  <a:pt x="147" y="326"/>
                </a:lnTo>
                <a:lnTo>
                  <a:pt x="135" y="332"/>
                </a:lnTo>
                <a:lnTo>
                  <a:pt x="126" y="332"/>
                </a:lnTo>
                <a:lnTo>
                  <a:pt x="117" y="329"/>
                </a:lnTo>
                <a:lnTo>
                  <a:pt x="114" y="329"/>
                </a:lnTo>
                <a:lnTo>
                  <a:pt x="111" y="332"/>
                </a:lnTo>
                <a:lnTo>
                  <a:pt x="105" y="338"/>
                </a:lnTo>
                <a:lnTo>
                  <a:pt x="93" y="352"/>
                </a:lnTo>
                <a:lnTo>
                  <a:pt x="87" y="361"/>
                </a:lnTo>
                <a:lnTo>
                  <a:pt x="84" y="373"/>
                </a:lnTo>
                <a:lnTo>
                  <a:pt x="81" y="373"/>
                </a:lnTo>
                <a:lnTo>
                  <a:pt x="78" y="373"/>
                </a:lnTo>
                <a:lnTo>
                  <a:pt x="81" y="379"/>
                </a:lnTo>
                <a:lnTo>
                  <a:pt x="81" y="382"/>
                </a:lnTo>
                <a:lnTo>
                  <a:pt x="78" y="394"/>
                </a:lnTo>
                <a:lnTo>
                  <a:pt x="72" y="397"/>
                </a:lnTo>
                <a:lnTo>
                  <a:pt x="69" y="397"/>
                </a:lnTo>
                <a:lnTo>
                  <a:pt x="63" y="403"/>
                </a:lnTo>
                <a:lnTo>
                  <a:pt x="54" y="406"/>
                </a:lnTo>
                <a:lnTo>
                  <a:pt x="54" y="403"/>
                </a:lnTo>
                <a:lnTo>
                  <a:pt x="48" y="406"/>
                </a:lnTo>
                <a:lnTo>
                  <a:pt x="48" y="406"/>
                </a:lnTo>
                <a:lnTo>
                  <a:pt x="45" y="406"/>
                </a:lnTo>
                <a:lnTo>
                  <a:pt x="45" y="406"/>
                </a:lnTo>
                <a:lnTo>
                  <a:pt x="45" y="406"/>
                </a:lnTo>
                <a:lnTo>
                  <a:pt x="39" y="406"/>
                </a:lnTo>
                <a:lnTo>
                  <a:pt x="36" y="406"/>
                </a:lnTo>
                <a:lnTo>
                  <a:pt x="30" y="406"/>
                </a:lnTo>
                <a:lnTo>
                  <a:pt x="27" y="406"/>
                </a:lnTo>
                <a:lnTo>
                  <a:pt x="24" y="406"/>
                </a:lnTo>
                <a:lnTo>
                  <a:pt x="21" y="409"/>
                </a:lnTo>
                <a:lnTo>
                  <a:pt x="18" y="409"/>
                </a:lnTo>
                <a:lnTo>
                  <a:pt x="12" y="409"/>
                </a:lnTo>
                <a:lnTo>
                  <a:pt x="12" y="409"/>
                </a:lnTo>
                <a:lnTo>
                  <a:pt x="9" y="415"/>
                </a:lnTo>
                <a:lnTo>
                  <a:pt x="9" y="415"/>
                </a:lnTo>
                <a:lnTo>
                  <a:pt x="6" y="418"/>
                </a:lnTo>
                <a:lnTo>
                  <a:pt x="3" y="418"/>
                </a:lnTo>
                <a:lnTo>
                  <a:pt x="3" y="421"/>
                </a:lnTo>
                <a:lnTo>
                  <a:pt x="0" y="421"/>
                </a:lnTo>
                <a:lnTo>
                  <a:pt x="0" y="421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6" name="Freeform 159">
            <a:hlinkClick r:id="" action="ppaction://noaction"/>
            <a:extLst>
              <a:ext uri="{FF2B5EF4-FFF2-40B4-BE49-F238E27FC236}">
                <a16:creationId xmlns:a16="http://schemas.microsoft.com/office/drawing/2014/main" id="{60F59C29-5B3F-338A-BC3C-C81F9B6F3F60}"/>
              </a:ext>
            </a:extLst>
          </p:cNvPr>
          <p:cNvSpPr>
            <a:spLocks/>
          </p:cNvSpPr>
          <p:nvPr/>
        </p:nvSpPr>
        <p:spPr bwMode="auto">
          <a:xfrm>
            <a:off x="2561267" y="4119168"/>
            <a:ext cx="432996" cy="552147"/>
          </a:xfrm>
          <a:custGeom>
            <a:avLst/>
            <a:gdLst/>
            <a:ahLst/>
            <a:cxnLst>
              <a:cxn ang="0">
                <a:pos x="15" y="109"/>
              </a:cxn>
              <a:cxn ang="0">
                <a:pos x="18" y="148"/>
              </a:cxn>
              <a:cxn ang="0">
                <a:pos x="15" y="174"/>
              </a:cxn>
              <a:cxn ang="0">
                <a:pos x="18" y="186"/>
              </a:cxn>
              <a:cxn ang="0">
                <a:pos x="27" y="198"/>
              </a:cxn>
              <a:cxn ang="0">
                <a:pos x="36" y="210"/>
              </a:cxn>
              <a:cxn ang="0">
                <a:pos x="39" y="219"/>
              </a:cxn>
              <a:cxn ang="0">
                <a:pos x="48" y="240"/>
              </a:cxn>
              <a:cxn ang="0">
                <a:pos x="48" y="249"/>
              </a:cxn>
              <a:cxn ang="0">
                <a:pos x="60" y="258"/>
              </a:cxn>
              <a:cxn ang="0">
                <a:pos x="75" y="266"/>
              </a:cxn>
              <a:cxn ang="0">
                <a:pos x="81" y="272"/>
              </a:cxn>
              <a:cxn ang="0">
                <a:pos x="87" y="272"/>
              </a:cxn>
              <a:cxn ang="0">
                <a:pos x="93" y="284"/>
              </a:cxn>
              <a:cxn ang="0">
                <a:pos x="90" y="290"/>
              </a:cxn>
              <a:cxn ang="0">
                <a:pos x="81" y="305"/>
              </a:cxn>
              <a:cxn ang="0">
                <a:pos x="87" y="326"/>
              </a:cxn>
              <a:cxn ang="0">
                <a:pos x="87" y="332"/>
              </a:cxn>
              <a:cxn ang="0">
                <a:pos x="87" y="338"/>
              </a:cxn>
              <a:cxn ang="0">
                <a:pos x="81" y="344"/>
              </a:cxn>
              <a:cxn ang="0">
                <a:pos x="81" y="358"/>
              </a:cxn>
              <a:cxn ang="0">
                <a:pos x="72" y="364"/>
              </a:cxn>
              <a:cxn ang="0">
                <a:pos x="69" y="364"/>
              </a:cxn>
              <a:cxn ang="0">
                <a:pos x="63" y="370"/>
              </a:cxn>
              <a:cxn ang="0">
                <a:pos x="54" y="379"/>
              </a:cxn>
              <a:cxn ang="0">
                <a:pos x="42" y="391"/>
              </a:cxn>
              <a:cxn ang="0">
                <a:pos x="33" y="403"/>
              </a:cxn>
              <a:cxn ang="0">
                <a:pos x="27" y="406"/>
              </a:cxn>
              <a:cxn ang="0">
                <a:pos x="33" y="406"/>
              </a:cxn>
              <a:cxn ang="0">
                <a:pos x="42" y="412"/>
              </a:cxn>
              <a:cxn ang="0">
                <a:pos x="51" y="415"/>
              </a:cxn>
              <a:cxn ang="0">
                <a:pos x="66" y="418"/>
              </a:cxn>
              <a:cxn ang="0">
                <a:pos x="72" y="430"/>
              </a:cxn>
              <a:cxn ang="0">
                <a:pos x="81" y="430"/>
              </a:cxn>
              <a:cxn ang="0">
                <a:pos x="102" y="394"/>
              </a:cxn>
              <a:cxn ang="0">
                <a:pos x="114" y="385"/>
              </a:cxn>
              <a:cxn ang="0">
                <a:pos x="132" y="388"/>
              </a:cxn>
              <a:cxn ang="0">
                <a:pos x="169" y="370"/>
              </a:cxn>
              <a:cxn ang="0">
                <a:pos x="199" y="391"/>
              </a:cxn>
              <a:cxn ang="0">
                <a:pos x="238" y="415"/>
              </a:cxn>
              <a:cxn ang="0">
                <a:pos x="262" y="436"/>
              </a:cxn>
              <a:cxn ang="0">
                <a:pos x="274" y="382"/>
              </a:cxn>
              <a:cxn ang="0">
                <a:pos x="268" y="355"/>
              </a:cxn>
              <a:cxn ang="0">
                <a:pos x="301" y="344"/>
              </a:cxn>
              <a:cxn ang="0">
                <a:pos x="274" y="278"/>
              </a:cxn>
              <a:cxn ang="0">
                <a:pos x="262" y="213"/>
              </a:cxn>
              <a:cxn ang="0">
                <a:pos x="247" y="109"/>
              </a:cxn>
              <a:cxn ang="0">
                <a:pos x="235" y="112"/>
              </a:cxn>
              <a:cxn ang="0">
                <a:pos x="202" y="103"/>
              </a:cxn>
              <a:cxn ang="0">
                <a:pos x="184" y="65"/>
              </a:cxn>
              <a:cxn ang="0">
                <a:pos x="147" y="74"/>
              </a:cxn>
              <a:cxn ang="0">
                <a:pos x="123" y="80"/>
              </a:cxn>
              <a:cxn ang="0">
                <a:pos x="123" y="65"/>
              </a:cxn>
              <a:cxn ang="0">
                <a:pos x="117" y="23"/>
              </a:cxn>
              <a:cxn ang="0">
                <a:pos x="57" y="2"/>
              </a:cxn>
              <a:cxn ang="0">
                <a:pos x="33" y="8"/>
              </a:cxn>
              <a:cxn ang="0">
                <a:pos x="36" y="20"/>
              </a:cxn>
              <a:cxn ang="0">
                <a:pos x="33" y="71"/>
              </a:cxn>
              <a:cxn ang="0">
                <a:pos x="36" y="86"/>
              </a:cxn>
              <a:cxn ang="0">
                <a:pos x="18" y="86"/>
              </a:cxn>
              <a:cxn ang="0">
                <a:pos x="12" y="80"/>
              </a:cxn>
              <a:cxn ang="0">
                <a:pos x="0" y="74"/>
              </a:cxn>
            </a:cxnLst>
            <a:rect l="0" t="0" r="r" b="b"/>
            <a:pathLst>
              <a:path w="321" h="437">
                <a:moveTo>
                  <a:pt x="0" y="77"/>
                </a:moveTo>
                <a:lnTo>
                  <a:pt x="6" y="86"/>
                </a:lnTo>
                <a:lnTo>
                  <a:pt x="15" y="109"/>
                </a:lnTo>
                <a:lnTo>
                  <a:pt x="18" y="139"/>
                </a:lnTo>
                <a:lnTo>
                  <a:pt x="18" y="142"/>
                </a:lnTo>
                <a:lnTo>
                  <a:pt x="18" y="148"/>
                </a:lnTo>
                <a:lnTo>
                  <a:pt x="18" y="157"/>
                </a:lnTo>
                <a:lnTo>
                  <a:pt x="15" y="163"/>
                </a:lnTo>
                <a:lnTo>
                  <a:pt x="15" y="174"/>
                </a:lnTo>
                <a:lnTo>
                  <a:pt x="15" y="180"/>
                </a:lnTo>
                <a:lnTo>
                  <a:pt x="18" y="183"/>
                </a:lnTo>
                <a:lnTo>
                  <a:pt x="18" y="186"/>
                </a:lnTo>
                <a:lnTo>
                  <a:pt x="21" y="192"/>
                </a:lnTo>
                <a:lnTo>
                  <a:pt x="24" y="198"/>
                </a:lnTo>
                <a:lnTo>
                  <a:pt x="27" y="198"/>
                </a:lnTo>
                <a:lnTo>
                  <a:pt x="33" y="210"/>
                </a:lnTo>
                <a:lnTo>
                  <a:pt x="33" y="210"/>
                </a:lnTo>
                <a:lnTo>
                  <a:pt x="36" y="210"/>
                </a:lnTo>
                <a:lnTo>
                  <a:pt x="33" y="213"/>
                </a:lnTo>
                <a:lnTo>
                  <a:pt x="36" y="219"/>
                </a:lnTo>
                <a:lnTo>
                  <a:pt x="39" y="219"/>
                </a:lnTo>
                <a:lnTo>
                  <a:pt x="39" y="222"/>
                </a:lnTo>
                <a:lnTo>
                  <a:pt x="42" y="225"/>
                </a:lnTo>
                <a:lnTo>
                  <a:pt x="48" y="240"/>
                </a:lnTo>
                <a:lnTo>
                  <a:pt x="48" y="246"/>
                </a:lnTo>
                <a:lnTo>
                  <a:pt x="48" y="249"/>
                </a:lnTo>
                <a:lnTo>
                  <a:pt x="48" y="249"/>
                </a:lnTo>
                <a:lnTo>
                  <a:pt x="48" y="252"/>
                </a:lnTo>
                <a:lnTo>
                  <a:pt x="54" y="255"/>
                </a:lnTo>
                <a:lnTo>
                  <a:pt x="60" y="258"/>
                </a:lnTo>
                <a:lnTo>
                  <a:pt x="69" y="263"/>
                </a:lnTo>
                <a:lnTo>
                  <a:pt x="72" y="266"/>
                </a:lnTo>
                <a:lnTo>
                  <a:pt x="75" y="266"/>
                </a:lnTo>
                <a:lnTo>
                  <a:pt x="78" y="272"/>
                </a:lnTo>
                <a:lnTo>
                  <a:pt x="81" y="272"/>
                </a:lnTo>
                <a:lnTo>
                  <a:pt x="81" y="272"/>
                </a:lnTo>
                <a:lnTo>
                  <a:pt x="81" y="272"/>
                </a:lnTo>
                <a:lnTo>
                  <a:pt x="84" y="269"/>
                </a:lnTo>
                <a:lnTo>
                  <a:pt x="87" y="272"/>
                </a:lnTo>
                <a:lnTo>
                  <a:pt x="90" y="278"/>
                </a:lnTo>
                <a:lnTo>
                  <a:pt x="90" y="281"/>
                </a:lnTo>
                <a:lnTo>
                  <a:pt x="93" y="284"/>
                </a:lnTo>
                <a:lnTo>
                  <a:pt x="90" y="284"/>
                </a:lnTo>
                <a:lnTo>
                  <a:pt x="90" y="290"/>
                </a:lnTo>
                <a:lnTo>
                  <a:pt x="90" y="290"/>
                </a:lnTo>
                <a:lnTo>
                  <a:pt x="87" y="290"/>
                </a:lnTo>
                <a:lnTo>
                  <a:pt x="84" y="299"/>
                </a:lnTo>
                <a:lnTo>
                  <a:pt x="81" y="305"/>
                </a:lnTo>
                <a:lnTo>
                  <a:pt x="87" y="311"/>
                </a:lnTo>
                <a:lnTo>
                  <a:pt x="87" y="320"/>
                </a:lnTo>
                <a:lnTo>
                  <a:pt x="87" y="326"/>
                </a:lnTo>
                <a:lnTo>
                  <a:pt x="87" y="329"/>
                </a:lnTo>
                <a:lnTo>
                  <a:pt x="87" y="329"/>
                </a:lnTo>
                <a:lnTo>
                  <a:pt x="87" y="332"/>
                </a:lnTo>
                <a:lnTo>
                  <a:pt x="84" y="335"/>
                </a:lnTo>
                <a:lnTo>
                  <a:pt x="84" y="338"/>
                </a:lnTo>
                <a:lnTo>
                  <a:pt x="87" y="338"/>
                </a:lnTo>
                <a:lnTo>
                  <a:pt x="84" y="341"/>
                </a:lnTo>
                <a:lnTo>
                  <a:pt x="81" y="344"/>
                </a:lnTo>
                <a:lnTo>
                  <a:pt x="81" y="344"/>
                </a:lnTo>
                <a:lnTo>
                  <a:pt x="81" y="347"/>
                </a:lnTo>
                <a:lnTo>
                  <a:pt x="84" y="349"/>
                </a:lnTo>
                <a:lnTo>
                  <a:pt x="81" y="358"/>
                </a:lnTo>
                <a:lnTo>
                  <a:pt x="78" y="364"/>
                </a:lnTo>
                <a:lnTo>
                  <a:pt x="75" y="364"/>
                </a:lnTo>
                <a:lnTo>
                  <a:pt x="72" y="364"/>
                </a:lnTo>
                <a:lnTo>
                  <a:pt x="72" y="361"/>
                </a:lnTo>
                <a:lnTo>
                  <a:pt x="69" y="361"/>
                </a:lnTo>
                <a:lnTo>
                  <a:pt x="69" y="364"/>
                </a:lnTo>
                <a:lnTo>
                  <a:pt x="66" y="367"/>
                </a:lnTo>
                <a:lnTo>
                  <a:pt x="63" y="370"/>
                </a:lnTo>
                <a:lnTo>
                  <a:pt x="63" y="370"/>
                </a:lnTo>
                <a:lnTo>
                  <a:pt x="63" y="373"/>
                </a:lnTo>
                <a:lnTo>
                  <a:pt x="54" y="379"/>
                </a:lnTo>
                <a:lnTo>
                  <a:pt x="54" y="379"/>
                </a:lnTo>
                <a:lnTo>
                  <a:pt x="45" y="391"/>
                </a:lnTo>
                <a:lnTo>
                  <a:pt x="45" y="388"/>
                </a:lnTo>
                <a:lnTo>
                  <a:pt x="42" y="391"/>
                </a:lnTo>
                <a:lnTo>
                  <a:pt x="42" y="394"/>
                </a:lnTo>
                <a:lnTo>
                  <a:pt x="36" y="403"/>
                </a:lnTo>
                <a:lnTo>
                  <a:pt x="33" y="403"/>
                </a:lnTo>
                <a:lnTo>
                  <a:pt x="33" y="400"/>
                </a:lnTo>
                <a:lnTo>
                  <a:pt x="27" y="403"/>
                </a:lnTo>
                <a:lnTo>
                  <a:pt x="27" y="406"/>
                </a:lnTo>
                <a:lnTo>
                  <a:pt x="27" y="409"/>
                </a:lnTo>
                <a:lnTo>
                  <a:pt x="30" y="409"/>
                </a:lnTo>
                <a:lnTo>
                  <a:pt x="33" y="406"/>
                </a:lnTo>
                <a:lnTo>
                  <a:pt x="36" y="412"/>
                </a:lnTo>
                <a:lnTo>
                  <a:pt x="39" y="412"/>
                </a:lnTo>
                <a:lnTo>
                  <a:pt x="42" y="412"/>
                </a:lnTo>
                <a:lnTo>
                  <a:pt x="42" y="412"/>
                </a:lnTo>
                <a:lnTo>
                  <a:pt x="51" y="415"/>
                </a:lnTo>
                <a:lnTo>
                  <a:pt x="51" y="415"/>
                </a:lnTo>
                <a:lnTo>
                  <a:pt x="60" y="412"/>
                </a:lnTo>
                <a:lnTo>
                  <a:pt x="63" y="412"/>
                </a:lnTo>
                <a:lnTo>
                  <a:pt x="66" y="418"/>
                </a:lnTo>
                <a:lnTo>
                  <a:pt x="69" y="427"/>
                </a:lnTo>
                <a:lnTo>
                  <a:pt x="72" y="427"/>
                </a:lnTo>
                <a:lnTo>
                  <a:pt x="72" y="430"/>
                </a:lnTo>
                <a:lnTo>
                  <a:pt x="75" y="430"/>
                </a:lnTo>
                <a:lnTo>
                  <a:pt x="78" y="430"/>
                </a:lnTo>
                <a:lnTo>
                  <a:pt x="81" y="430"/>
                </a:lnTo>
                <a:lnTo>
                  <a:pt x="84" y="418"/>
                </a:lnTo>
                <a:lnTo>
                  <a:pt x="90" y="409"/>
                </a:lnTo>
                <a:lnTo>
                  <a:pt x="102" y="394"/>
                </a:lnTo>
                <a:lnTo>
                  <a:pt x="108" y="388"/>
                </a:lnTo>
                <a:lnTo>
                  <a:pt x="111" y="385"/>
                </a:lnTo>
                <a:lnTo>
                  <a:pt x="114" y="385"/>
                </a:lnTo>
                <a:lnTo>
                  <a:pt x="123" y="388"/>
                </a:lnTo>
                <a:lnTo>
                  <a:pt x="123" y="388"/>
                </a:lnTo>
                <a:lnTo>
                  <a:pt x="132" y="388"/>
                </a:lnTo>
                <a:lnTo>
                  <a:pt x="144" y="382"/>
                </a:lnTo>
                <a:lnTo>
                  <a:pt x="156" y="370"/>
                </a:lnTo>
                <a:lnTo>
                  <a:pt x="169" y="370"/>
                </a:lnTo>
                <a:lnTo>
                  <a:pt x="175" y="373"/>
                </a:lnTo>
                <a:lnTo>
                  <a:pt x="184" y="382"/>
                </a:lnTo>
                <a:lnTo>
                  <a:pt x="199" y="391"/>
                </a:lnTo>
                <a:lnTo>
                  <a:pt x="208" y="388"/>
                </a:lnTo>
                <a:lnTo>
                  <a:pt x="232" y="412"/>
                </a:lnTo>
                <a:lnTo>
                  <a:pt x="238" y="415"/>
                </a:lnTo>
                <a:lnTo>
                  <a:pt x="244" y="424"/>
                </a:lnTo>
                <a:lnTo>
                  <a:pt x="259" y="436"/>
                </a:lnTo>
                <a:lnTo>
                  <a:pt x="262" y="436"/>
                </a:lnTo>
                <a:lnTo>
                  <a:pt x="262" y="421"/>
                </a:lnTo>
                <a:lnTo>
                  <a:pt x="265" y="406"/>
                </a:lnTo>
                <a:lnTo>
                  <a:pt x="274" y="382"/>
                </a:lnTo>
                <a:lnTo>
                  <a:pt x="271" y="373"/>
                </a:lnTo>
                <a:lnTo>
                  <a:pt x="274" y="361"/>
                </a:lnTo>
                <a:lnTo>
                  <a:pt x="268" y="355"/>
                </a:lnTo>
                <a:lnTo>
                  <a:pt x="271" y="347"/>
                </a:lnTo>
                <a:lnTo>
                  <a:pt x="274" y="344"/>
                </a:lnTo>
                <a:lnTo>
                  <a:pt x="301" y="344"/>
                </a:lnTo>
                <a:lnTo>
                  <a:pt x="313" y="332"/>
                </a:lnTo>
                <a:lnTo>
                  <a:pt x="320" y="311"/>
                </a:lnTo>
                <a:lnTo>
                  <a:pt x="274" y="278"/>
                </a:lnTo>
                <a:lnTo>
                  <a:pt x="283" y="266"/>
                </a:lnTo>
                <a:lnTo>
                  <a:pt x="277" y="228"/>
                </a:lnTo>
                <a:lnTo>
                  <a:pt x="262" y="213"/>
                </a:lnTo>
                <a:lnTo>
                  <a:pt x="244" y="183"/>
                </a:lnTo>
                <a:lnTo>
                  <a:pt x="253" y="154"/>
                </a:lnTo>
                <a:lnTo>
                  <a:pt x="247" y="109"/>
                </a:lnTo>
                <a:lnTo>
                  <a:pt x="241" y="109"/>
                </a:lnTo>
                <a:lnTo>
                  <a:pt x="238" y="109"/>
                </a:lnTo>
                <a:lnTo>
                  <a:pt x="235" y="112"/>
                </a:lnTo>
                <a:lnTo>
                  <a:pt x="220" y="112"/>
                </a:lnTo>
                <a:lnTo>
                  <a:pt x="211" y="106"/>
                </a:lnTo>
                <a:lnTo>
                  <a:pt x="202" y="103"/>
                </a:lnTo>
                <a:lnTo>
                  <a:pt x="196" y="94"/>
                </a:lnTo>
                <a:lnTo>
                  <a:pt x="193" y="74"/>
                </a:lnTo>
                <a:lnTo>
                  <a:pt x="184" y="65"/>
                </a:lnTo>
                <a:lnTo>
                  <a:pt x="172" y="65"/>
                </a:lnTo>
                <a:lnTo>
                  <a:pt x="160" y="65"/>
                </a:lnTo>
                <a:lnTo>
                  <a:pt x="147" y="74"/>
                </a:lnTo>
                <a:lnTo>
                  <a:pt x="141" y="80"/>
                </a:lnTo>
                <a:lnTo>
                  <a:pt x="135" y="80"/>
                </a:lnTo>
                <a:lnTo>
                  <a:pt x="123" y="80"/>
                </a:lnTo>
                <a:lnTo>
                  <a:pt x="117" y="77"/>
                </a:lnTo>
                <a:lnTo>
                  <a:pt x="117" y="71"/>
                </a:lnTo>
                <a:lnTo>
                  <a:pt x="123" y="65"/>
                </a:lnTo>
                <a:lnTo>
                  <a:pt x="132" y="56"/>
                </a:lnTo>
                <a:lnTo>
                  <a:pt x="117" y="26"/>
                </a:lnTo>
                <a:lnTo>
                  <a:pt x="117" y="23"/>
                </a:lnTo>
                <a:lnTo>
                  <a:pt x="117" y="17"/>
                </a:lnTo>
                <a:lnTo>
                  <a:pt x="60" y="8"/>
                </a:lnTo>
                <a:lnTo>
                  <a:pt x="57" y="2"/>
                </a:lnTo>
                <a:lnTo>
                  <a:pt x="48" y="0"/>
                </a:lnTo>
                <a:lnTo>
                  <a:pt x="36" y="5"/>
                </a:lnTo>
                <a:lnTo>
                  <a:pt x="33" y="8"/>
                </a:lnTo>
                <a:lnTo>
                  <a:pt x="33" y="14"/>
                </a:lnTo>
                <a:lnTo>
                  <a:pt x="36" y="20"/>
                </a:lnTo>
                <a:lnTo>
                  <a:pt x="36" y="20"/>
                </a:lnTo>
                <a:lnTo>
                  <a:pt x="33" y="62"/>
                </a:lnTo>
                <a:lnTo>
                  <a:pt x="33" y="65"/>
                </a:lnTo>
                <a:lnTo>
                  <a:pt x="33" y="71"/>
                </a:lnTo>
                <a:lnTo>
                  <a:pt x="39" y="77"/>
                </a:lnTo>
                <a:lnTo>
                  <a:pt x="42" y="86"/>
                </a:lnTo>
                <a:lnTo>
                  <a:pt x="36" y="86"/>
                </a:lnTo>
                <a:lnTo>
                  <a:pt x="24" y="86"/>
                </a:lnTo>
                <a:lnTo>
                  <a:pt x="21" y="86"/>
                </a:lnTo>
                <a:lnTo>
                  <a:pt x="18" y="86"/>
                </a:lnTo>
                <a:lnTo>
                  <a:pt x="18" y="83"/>
                </a:lnTo>
                <a:lnTo>
                  <a:pt x="15" y="80"/>
                </a:lnTo>
                <a:lnTo>
                  <a:pt x="12" y="80"/>
                </a:lnTo>
                <a:lnTo>
                  <a:pt x="6" y="77"/>
                </a:lnTo>
                <a:lnTo>
                  <a:pt x="6" y="74"/>
                </a:lnTo>
                <a:lnTo>
                  <a:pt x="0" y="74"/>
                </a:lnTo>
                <a:lnTo>
                  <a:pt x="0" y="77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7" name="Freeform 160">
            <a:hlinkClick r:id="" action="ppaction://noaction"/>
            <a:extLst>
              <a:ext uri="{FF2B5EF4-FFF2-40B4-BE49-F238E27FC236}">
                <a16:creationId xmlns:a16="http://schemas.microsoft.com/office/drawing/2014/main" id="{690CBF8F-F0DA-86BF-34D1-381BA8D179E0}"/>
              </a:ext>
            </a:extLst>
          </p:cNvPr>
          <p:cNvSpPr>
            <a:spLocks/>
          </p:cNvSpPr>
          <p:nvPr/>
        </p:nvSpPr>
        <p:spPr bwMode="auto">
          <a:xfrm>
            <a:off x="1749572" y="3104966"/>
            <a:ext cx="896622" cy="1123601"/>
          </a:xfrm>
          <a:custGeom>
            <a:avLst/>
            <a:gdLst/>
            <a:ahLst/>
            <a:cxnLst>
              <a:cxn ang="0">
                <a:pos x="3" y="229"/>
              </a:cxn>
              <a:cxn ang="0">
                <a:pos x="6" y="261"/>
              </a:cxn>
              <a:cxn ang="0">
                <a:pos x="33" y="264"/>
              </a:cxn>
              <a:cxn ang="0">
                <a:pos x="45" y="279"/>
              </a:cxn>
              <a:cxn ang="0">
                <a:pos x="54" y="273"/>
              </a:cxn>
              <a:cxn ang="0">
                <a:pos x="63" y="294"/>
              </a:cxn>
              <a:cxn ang="0">
                <a:pos x="69" y="297"/>
              </a:cxn>
              <a:cxn ang="0">
                <a:pos x="72" y="291"/>
              </a:cxn>
              <a:cxn ang="0">
                <a:pos x="87" y="297"/>
              </a:cxn>
              <a:cxn ang="0">
                <a:pos x="93" y="282"/>
              </a:cxn>
              <a:cxn ang="0">
                <a:pos x="102" y="288"/>
              </a:cxn>
              <a:cxn ang="0">
                <a:pos x="108" y="297"/>
              </a:cxn>
              <a:cxn ang="0">
                <a:pos x="105" y="315"/>
              </a:cxn>
              <a:cxn ang="0">
                <a:pos x="147" y="333"/>
              </a:cxn>
              <a:cxn ang="0">
                <a:pos x="171" y="357"/>
              </a:cxn>
              <a:cxn ang="0">
                <a:pos x="210" y="375"/>
              </a:cxn>
              <a:cxn ang="0">
                <a:pos x="232" y="389"/>
              </a:cxn>
              <a:cxn ang="0">
                <a:pos x="238" y="407"/>
              </a:cxn>
              <a:cxn ang="0">
                <a:pos x="232" y="425"/>
              </a:cxn>
              <a:cxn ang="0">
                <a:pos x="232" y="455"/>
              </a:cxn>
              <a:cxn ang="0">
                <a:pos x="268" y="485"/>
              </a:cxn>
              <a:cxn ang="0">
                <a:pos x="331" y="547"/>
              </a:cxn>
              <a:cxn ang="0">
                <a:pos x="370" y="574"/>
              </a:cxn>
              <a:cxn ang="0">
                <a:pos x="424" y="642"/>
              </a:cxn>
              <a:cxn ang="0">
                <a:pos x="439" y="666"/>
              </a:cxn>
              <a:cxn ang="0">
                <a:pos x="458" y="687"/>
              </a:cxn>
              <a:cxn ang="0">
                <a:pos x="482" y="720"/>
              </a:cxn>
              <a:cxn ang="0">
                <a:pos x="494" y="753"/>
              </a:cxn>
              <a:cxn ang="0">
                <a:pos x="515" y="767"/>
              </a:cxn>
              <a:cxn ang="0">
                <a:pos x="527" y="779"/>
              </a:cxn>
              <a:cxn ang="0">
                <a:pos x="554" y="815"/>
              </a:cxn>
              <a:cxn ang="0">
                <a:pos x="572" y="830"/>
              </a:cxn>
              <a:cxn ang="0">
                <a:pos x="602" y="869"/>
              </a:cxn>
              <a:cxn ang="0">
                <a:pos x="614" y="881"/>
              </a:cxn>
              <a:cxn ang="0">
                <a:pos x="626" y="887"/>
              </a:cxn>
              <a:cxn ang="0">
                <a:pos x="635" y="866"/>
              </a:cxn>
              <a:cxn ang="0">
                <a:pos x="635" y="809"/>
              </a:cxn>
              <a:cxn ang="0">
                <a:pos x="663" y="773"/>
              </a:cxn>
              <a:cxn ang="0">
                <a:pos x="629" y="756"/>
              </a:cxn>
              <a:cxn ang="0">
                <a:pos x="608" y="714"/>
              </a:cxn>
              <a:cxn ang="0">
                <a:pos x="581" y="651"/>
              </a:cxn>
              <a:cxn ang="0">
                <a:pos x="557" y="562"/>
              </a:cxn>
              <a:cxn ang="0">
                <a:pos x="524" y="535"/>
              </a:cxn>
              <a:cxn ang="0">
                <a:pos x="485" y="544"/>
              </a:cxn>
              <a:cxn ang="0">
                <a:pos x="455" y="488"/>
              </a:cxn>
              <a:cxn ang="0">
                <a:pos x="418" y="443"/>
              </a:cxn>
              <a:cxn ang="0">
                <a:pos x="388" y="392"/>
              </a:cxn>
              <a:cxn ang="0">
                <a:pos x="394" y="324"/>
              </a:cxn>
              <a:cxn ang="0">
                <a:pos x="385" y="255"/>
              </a:cxn>
              <a:cxn ang="0">
                <a:pos x="349" y="196"/>
              </a:cxn>
              <a:cxn ang="0">
                <a:pos x="292" y="184"/>
              </a:cxn>
              <a:cxn ang="0">
                <a:pos x="274" y="127"/>
              </a:cxn>
              <a:cxn ang="0">
                <a:pos x="247" y="32"/>
              </a:cxn>
              <a:cxn ang="0">
                <a:pos x="198" y="2"/>
              </a:cxn>
              <a:cxn ang="0">
                <a:pos x="177" y="41"/>
              </a:cxn>
              <a:cxn ang="0">
                <a:pos x="48" y="142"/>
              </a:cxn>
              <a:cxn ang="0">
                <a:pos x="33" y="142"/>
              </a:cxn>
              <a:cxn ang="0">
                <a:pos x="3" y="196"/>
              </a:cxn>
            </a:cxnLst>
            <a:rect l="0" t="0" r="r" b="b"/>
            <a:pathLst>
              <a:path w="664" h="888">
                <a:moveTo>
                  <a:pt x="0" y="205"/>
                </a:moveTo>
                <a:lnTo>
                  <a:pt x="3" y="208"/>
                </a:lnTo>
                <a:lnTo>
                  <a:pt x="6" y="214"/>
                </a:lnTo>
                <a:lnTo>
                  <a:pt x="6" y="214"/>
                </a:lnTo>
                <a:lnTo>
                  <a:pt x="3" y="229"/>
                </a:lnTo>
                <a:lnTo>
                  <a:pt x="0" y="229"/>
                </a:lnTo>
                <a:lnTo>
                  <a:pt x="0" y="232"/>
                </a:lnTo>
                <a:lnTo>
                  <a:pt x="6" y="238"/>
                </a:lnTo>
                <a:lnTo>
                  <a:pt x="6" y="253"/>
                </a:lnTo>
                <a:lnTo>
                  <a:pt x="6" y="261"/>
                </a:lnTo>
                <a:lnTo>
                  <a:pt x="9" y="261"/>
                </a:lnTo>
                <a:lnTo>
                  <a:pt x="12" y="261"/>
                </a:lnTo>
                <a:lnTo>
                  <a:pt x="18" y="261"/>
                </a:lnTo>
                <a:lnTo>
                  <a:pt x="27" y="261"/>
                </a:lnTo>
                <a:lnTo>
                  <a:pt x="33" y="264"/>
                </a:lnTo>
                <a:lnTo>
                  <a:pt x="42" y="270"/>
                </a:lnTo>
                <a:lnTo>
                  <a:pt x="42" y="273"/>
                </a:lnTo>
                <a:lnTo>
                  <a:pt x="42" y="276"/>
                </a:lnTo>
                <a:lnTo>
                  <a:pt x="45" y="279"/>
                </a:lnTo>
                <a:lnTo>
                  <a:pt x="45" y="279"/>
                </a:lnTo>
                <a:lnTo>
                  <a:pt x="48" y="279"/>
                </a:lnTo>
                <a:lnTo>
                  <a:pt x="45" y="276"/>
                </a:lnTo>
                <a:lnTo>
                  <a:pt x="45" y="273"/>
                </a:lnTo>
                <a:lnTo>
                  <a:pt x="48" y="273"/>
                </a:lnTo>
                <a:lnTo>
                  <a:pt x="54" y="273"/>
                </a:lnTo>
                <a:lnTo>
                  <a:pt x="57" y="276"/>
                </a:lnTo>
                <a:lnTo>
                  <a:pt x="54" y="282"/>
                </a:lnTo>
                <a:lnTo>
                  <a:pt x="60" y="291"/>
                </a:lnTo>
                <a:lnTo>
                  <a:pt x="60" y="291"/>
                </a:lnTo>
                <a:lnTo>
                  <a:pt x="63" y="294"/>
                </a:lnTo>
                <a:lnTo>
                  <a:pt x="66" y="297"/>
                </a:lnTo>
                <a:lnTo>
                  <a:pt x="66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1"/>
                </a:lnTo>
                <a:lnTo>
                  <a:pt x="69" y="291"/>
                </a:lnTo>
                <a:lnTo>
                  <a:pt x="72" y="291"/>
                </a:lnTo>
                <a:lnTo>
                  <a:pt x="72" y="291"/>
                </a:lnTo>
                <a:lnTo>
                  <a:pt x="78" y="291"/>
                </a:lnTo>
                <a:lnTo>
                  <a:pt x="78" y="291"/>
                </a:lnTo>
                <a:lnTo>
                  <a:pt x="81" y="294"/>
                </a:lnTo>
                <a:lnTo>
                  <a:pt x="84" y="297"/>
                </a:lnTo>
                <a:lnTo>
                  <a:pt x="87" y="297"/>
                </a:lnTo>
                <a:lnTo>
                  <a:pt x="90" y="294"/>
                </a:lnTo>
                <a:lnTo>
                  <a:pt x="90" y="291"/>
                </a:lnTo>
                <a:lnTo>
                  <a:pt x="90" y="288"/>
                </a:lnTo>
                <a:lnTo>
                  <a:pt x="90" y="285"/>
                </a:lnTo>
                <a:lnTo>
                  <a:pt x="93" y="282"/>
                </a:lnTo>
                <a:lnTo>
                  <a:pt x="96" y="282"/>
                </a:lnTo>
                <a:lnTo>
                  <a:pt x="99" y="282"/>
                </a:lnTo>
                <a:lnTo>
                  <a:pt x="99" y="282"/>
                </a:lnTo>
                <a:lnTo>
                  <a:pt x="99" y="285"/>
                </a:lnTo>
                <a:lnTo>
                  <a:pt x="102" y="288"/>
                </a:lnTo>
                <a:lnTo>
                  <a:pt x="102" y="288"/>
                </a:lnTo>
                <a:lnTo>
                  <a:pt x="102" y="291"/>
                </a:lnTo>
                <a:lnTo>
                  <a:pt x="105" y="291"/>
                </a:lnTo>
                <a:lnTo>
                  <a:pt x="108" y="291"/>
                </a:lnTo>
                <a:lnTo>
                  <a:pt x="108" y="297"/>
                </a:lnTo>
                <a:lnTo>
                  <a:pt x="108" y="300"/>
                </a:lnTo>
                <a:lnTo>
                  <a:pt x="108" y="303"/>
                </a:lnTo>
                <a:lnTo>
                  <a:pt x="105" y="309"/>
                </a:lnTo>
                <a:lnTo>
                  <a:pt x="105" y="309"/>
                </a:lnTo>
                <a:lnTo>
                  <a:pt x="105" y="315"/>
                </a:lnTo>
                <a:lnTo>
                  <a:pt x="105" y="318"/>
                </a:lnTo>
                <a:lnTo>
                  <a:pt x="108" y="318"/>
                </a:lnTo>
                <a:lnTo>
                  <a:pt x="111" y="318"/>
                </a:lnTo>
                <a:lnTo>
                  <a:pt x="126" y="324"/>
                </a:lnTo>
                <a:lnTo>
                  <a:pt x="147" y="333"/>
                </a:lnTo>
                <a:lnTo>
                  <a:pt x="150" y="333"/>
                </a:lnTo>
                <a:lnTo>
                  <a:pt x="153" y="336"/>
                </a:lnTo>
                <a:lnTo>
                  <a:pt x="162" y="342"/>
                </a:lnTo>
                <a:lnTo>
                  <a:pt x="165" y="345"/>
                </a:lnTo>
                <a:lnTo>
                  <a:pt x="171" y="357"/>
                </a:lnTo>
                <a:lnTo>
                  <a:pt x="189" y="357"/>
                </a:lnTo>
                <a:lnTo>
                  <a:pt x="189" y="360"/>
                </a:lnTo>
                <a:lnTo>
                  <a:pt x="198" y="363"/>
                </a:lnTo>
                <a:lnTo>
                  <a:pt x="201" y="363"/>
                </a:lnTo>
                <a:lnTo>
                  <a:pt x="210" y="375"/>
                </a:lnTo>
                <a:lnTo>
                  <a:pt x="216" y="375"/>
                </a:lnTo>
                <a:lnTo>
                  <a:pt x="223" y="378"/>
                </a:lnTo>
                <a:lnTo>
                  <a:pt x="226" y="380"/>
                </a:lnTo>
                <a:lnTo>
                  <a:pt x="232" y="383"/>
                </a:lnTo>
                <a:lnTo>
                  <a:pt x="232" y="389"/>
                </a:lnTo>
                <a:lnTo>
                  <a:pt x="232" y="395"/>
                </a:lnTo>
                <a:lnTo>
                  <a:pt x="232" y="398"/>
                </a:lnTo>
                <a:lnTo>
                  <a:pt x="232" y="398"/>
                </a:lnTo>
                <a:lnTo>
                  <a:pt x="235" y="401"/>
                </a:lnTo>
                <a:lnTo>
                  <a:pt x="238" y="407"/>
                </a:lnTo>
                <a:lnTo>
                  <a:pt x="235" y="410"/>
                </a:lnTo>
                <a:lnTo>
                  <a:pt x="232" y="416"/>
                </a:lnTo>
                <a:lnTo>
                  <a:pt x="235" y="416"/>
                </a:lnTo>
                <a:lnTo>
                  <a:pt x="235" y="422"/>
                </a:lnTo>
                <a:lnTo>
                  <a:pt x="232" y="425"/>
                </a:lnTo>
                <a:lnTo>
                  <a:pt x="229" y="434"/>
                </a:lnTo>
                <a:lnTo>
                  <a:pt x="223" y="437"/>
                </a:lnTo>
                <a:lnTo>
                  <a:pt x="232" y="446"/>
                </a:lnTo>
                <a:lnTo>
                  <a:pt x="232" y="449"/>
                </a:lnTo>
                <a:lnTo>
                  <a:pt x="232" y="455"/>
                </a:lnTo>
                <a:lnTo>
                  <a:pt x="232" y="458"/>
                </a:lnTo>
                <a:lnTo>
                  <a:pt x="235" y="464"/>
                </a:lnTo>
                <a:lnTo>
                  <a:pt x="244" y="473"/>
                </a:lnTo>
                <a:lnTo>
                  <a:pt x="265" y="485"/>
                </a:lnTo>
                <a:lnTo>
                  <a:pt x="268" y="485"/>
                </a:lnTo>
                <a:lnTo>
                  <a:pt x="268" y="488"/>
                </a:lnTo>
                <a:lnTo>
                  <a:pt x="268" y="491"/>
                </a:lnTo>
                <a:lnTo>
                  <a:pt x="271" y="494"/>
                </a:lnTo>
                <a:lnTo>
                  <a:pt x="316" y="529"/>
                </a:lnTo>
                <a:lnTo>
                  <a:pt x="331" y="547"/>
                </a:lnTo>
                <a:lnTo>
                  <a:pt x="334" y="547"/>
                </a:lnTo>
                <a:lnTo>
                  <a:pt x="337" y="550"/>
                </a:lnTo>
                <a:lnTo>
                  <a:pt x="343" y="553"/>
                </a:lnTo>
                <a:lnTo>
                  <a:pt x="352" y="562"/>
                </a:lnTo>
                <a:lnTo>
                  <a:pt x="370" y="574"/>
                </a:lnTo>
                <a:lnTo>
                  <a:pt x="400" y="607"/>
                </a:lnTo>
                <a:lnTo>
                  <a:pt x="415" y="622"/>
                </a:lnTo>
                <a:lnTo>
                  <a:pt x="418" y="631"/>
                </a:lnTo>
                <a:lnTo>
                  <a:pt x="424" y="639"/>
                </a:lnTo>
                <a:lnTo>
                  <a:pt x="424" y="642"/>
                </a:lnTo>
                <a:lnTo>
                  <a:pt x="430" y="648"/>
                </a:lnTo>
                <a:lnTo>
                  <a:pt x="430" y="657"/>
                </a:lnTo>
                <a:lnTo>
                  <a:pt x="433" y="660"/>
                </a:lnTo>
                <a:lnTo>
                  <a:pt x="436" y="666"/>
                </a:lnTo>
                <a:lnTo>
                  <a:pt x="439" y="666"/>
                </a:lnTo>
                <a:lnTo>
                  <a:pt x="443" y="672"/>
                </a:lnTo>
                <a:lnTo>
                  <a:pt x="446" y="672"/>
                </a:lnTo>
                <a:lnTo>
                  <a:pt x="449" y="675"/>
                </a:lnTo>
                <a:lnTo>
                  <a:pt x="452" y="684"/>
                </a:lnTo>
                <a:lnTo>
                  <a:pt x="458" y="687"/>
                </a:lnTo>
                <a:lnTo>
                  <a:pt x="461" y="696"/>
                </a:lnTo>
                <a:lnTo>
                  <a:pt x="464" y="696"/>
                </a:lnTo>
                <a:lnTo>
                  <a:pt x="470" y="702"/>
                </a:lnTo>
                <a:lnTo>
                  <a:pt x="473" y="705"/>
                </a:lnTo>
                <a:lnTo>
                  <a:pt x="482" y="720"/>
                </a:lnTo>
                <a:lnTo>
                  <a:pt x="482" y="726"/>
                </a:lnTo>
                <a:lnTo>
                  <a:pt x="485" y="729"/>
                </a:lnTo>
                <a:lnTo>
                  <a:pt x="488" y="738"/>
                </a:lnTo>
                <a:lnTo>
                  <a:pt x="491" y="744"/>
                </a:lnTo>
                <a:lnTo>
                  <a:pt x="494" y="753"/>
                </a:lnTo>
                <a:lnTo>
                  <a:pt x="497" y="750"/>
                </a:lnTo>
                <a:lnTo>
                  <a:pt x="497" y="753"/>
                </a:lnTo>
                <a:lnTo>
                  <a:pt x="497" y="750"/>
                </a:lnTo>
                <a:lnTo>
                  <a:pt x="506" y="759"/>
                </a:lnTo>
                <a:lnTo>
                  <a:pt x="515" y="767"/>
                </a:lnTo>
                <a:lnTo>
                  <a:pt x="515" y="767"/>
                </a:lnTo>
                <a:lnTo>
                  <a:pt x="518" y="767"/>
                </a:lnTo>
                <a:lnTo>
                  <a:pt x="518" y="770"/>
                </a:lnTo>
                <a:lnTo>
                  <a:pt x="524" y="773"/>
                </a:lnTo>
                <a:lnTo>
                  <a:pt x="527" y="779"/>
                </a:lnTo>
                <a:lnTo>
                  <a:pt x="533" y="785"/>
                </a:lnTo>
                <a:lnTo>
                  <a:pt x="536" y="791"/>
                </a:lnTo>
                <a:lnTo>
                  <a:pt x="545" y="803"/>
                </a:lnTo>
                <a:lnTo>
                  <a:pt x="548" y="809"/>
                </a:lnTo>
                <a:lnTo>
                  <a:pt x="554" y="815"/>
                </a:lnTo>
                <a:lnTo>
                  <a:pt x="557" y="821"/>
                </a:lnTo>
                <a:lnTo>
                  <a:pt x="557" y="821"/>
                </a:lnTo>
                <a:lnTo>
                  <a:pt x="557" y="818"/>
                </a:lnTo>
                <a:lnTo>
                  <a:pt x="560" y="821"/>
                </a:lnTo>
                <a:lnTo>
                  <a:pt x="572" y="830"/>
                </a:lnTo>
                <a:lnTo>
                  <a:pt x="575" y="836"/>
                </a:lnTo>
                <a:lnTo>
                  <a:pt x="578" y="836"/>
                </a:lnTo>
                <a:lnTo>
                  <a:pt x="578" y="839"/>
                </a:lnTo>
                <a:lnTo>
                  <a:pt x="590" y="851"/>
                </a:lnTo>
                <a:lnTo>
                  <a:pt x="602" y="869"/>
                </a:lnTo>
                <a:lnTo>
                  <a:pt x="602" y="872"/>
                </a:lnTo>
                <a:lnTo>
                  <a:pt x="602" y="875"/>
                </a:lnTo>
                <a:lnTo>
                  <a:pt x="608" y="875"/>
                </a:lnTo>
                <a:lnTo>
                  <a:pt x="608" y="878"/>
                </a:lnTo>
                <a:lnTo>
                  <a:pt x="614" y="881"/>
                </a:lnTo>
                <a:lnTo>
                  <a:pt x="617" y="881"/>
                </a:lnTo>
                <a:lnTo>
                  <a:pt x="620" y="884"/>
                </a:lnTo>
                <a:lnTo>
                  <a:pt x="620" y="887"/>
                </a:lnTo>
                <a:lnTo>
                  <a:pt x="623" y="887"/>
                </a:lnTo>
                <a:lnTo>
                  <a:pt x="626" y="887"/>
                </a:lnTo>
                <a:lnTo>
                  <a:pt x="638" y="887"/>
                </a:lnTo>
                <a:lnTo>
                  <a:pt x="644" y="887"/>
                </a:lnTo>
                <a:lnTo>
                  <a:pt x="641" y="878"/>
                </a:lnTo>
                <a:lnTo>
                  <a:pt x="635" y="872"/>
                </a:lnTo>
                <a:lnTo>
                  <a:pt x="635" y="866"/>
                </a:lnTo>
                <a:lnTo>
                  <a:pt x="635" y="863"/>
                </a:lnTo>
                <a:lnTo>
                  <a:pt x="638" y="821"/>
                </a:lnTo>
                <a:lnTo>
                  <a:pt x="638" y="821"/>
                </a:lnTo>
                <a:lnTo>
                  <a:pt x="635" y="815"/>
                </a:lnTo>
                <a:lnTo>
                  <a:pt x="635" y="809"/>
                </a:lnTo>
                <a:lnTo>
                  <a:pt x="638" y="806"/>
                </a:lnTo>
                <a:lnTo>
                  <a:pt x="650" y="800"/>
                </a:lnTo>
                <a:lnTo>
                  <a:pt x="659" y="803"/>
                </a:lnTo>
                <a:lnTo>
                  <a:pt x="663" y="785"/>
                </a:lnTo>
                <a:lnTo>
                  <a:pt x="663" y="773"/>
                </a:lnTo>
                <a:lnTo>
                  <a:pt x="653" y="764"/>
                </a:lnTo>
                <a:lnTo>
                  <a:pt x="641" y="761"/>
                </a:lnTo>
                <a:lnTo>
                  <a:pt x="629" y="761"/>
                </a:lnTo>
                <a:lnTo>
                  <a:pt x="626" y="759"/>
                </a:lnTo>
                <a:lnTo>
                  <a:pt x="629" y="756"/>
                </a:lnTo>
                <a:lnTo>
                  <a:pt x="623" y="747"/>
                </a:lnTo>
                <a:lnTo>
                  <a:pt x="620" y="738"/>
                </a:lnTo>
                <a:lnTo>
                  <a:pt x="611" y="723"/>
                </a:lnTo>
                <a:lnTo>
                  <a:pt x="608" y="720"/>
                </a:lnTo>
                <a:lnTo>
                  <a:pt x="608" y="714"/>
                </a:lnTo>
                <a:lnTo>
                  <a:pt x="602" y="708"/>
                </a:lnTo>
                <a:lnTo>
                  <a:pt x="599" y="702"/>
                </a:lnTo>
                <a:lnTo>
                  <a:pt x="596" y="678"/>
                </a:lnTo>
                <a:lnTo>
                  <a:pt x="584" y="663"/>
                </a:lnTo>
                <a:lnTo>
                  <a:pt x="581" y="651"/>
                </a:lnTo>
                <a:lnTo>
                  <a:pt x="575" y="628"/>
                </a:lnTo>
                <a:lnTo>
                  <a:pt x="575" y="616"/>
                </a:lnTo>
                <a:lnTo>
                  <a:pt x="572" y="604"/>
                </a:lnTo>
                <a:lnTo>
                  <a:pt x="572" y="592"/>
                </a:lnTo>
                <a:lnTo>
                  <a:pt x="557" y="562"/>
                </a:lnTo>
                <a:lnTo>
                  <a:pt x="554" y="556"/>
                </a:lnTo>
                <a:lnTo>
                  <a:pt x="542" y="541"/>
                </a:lnTo>
                <a:lnTo>
                  <a:pt x="539" y="538"/>
                </a:lnTo>
                <a:lnTo>
                  <a:pt x="530" y="529"/>
                </a:lnTo>
                <a:lnTo>
                  <a:pt x="524" y="535"/>
                </a:lnTo>
                <a:lnTo>
                  <a:pt x="515" y="535"/>
                </a:lnTo>
                <a:lnTo>
                  <a:pt x="509" y="538"/>
                </a:lnTo>
                <a:lnTo>
                  <a:pt x="500" y="538"/>
                </a:lnTo>
                <a:lnTo>
                  <a:pt x="494" y="541"/>
                </a:lnTo>
                <a:lnTo>
                  <a:pt x="485" y="544"/>
                </a:lnTo>
                <a:lnTo>
                  <a:pt x="476" y="538"/>
                </a:lnTo>
                <a:lnTo>
                  <a:pt x="467" y="520"/>
                </a:lnTo>
                <a:lnTo>
                  <a:pt x="461" y="508"/>
                </a:lnTo>
                <a:lnTo>
                  <a:pt x="461" y="503"/>
                </a:lnTo>
                <a:lnTo>
                  <a:pt x="455" y="488"/>
                </a:lnTo>
                <a:lnTo>
                  <a:pt x="446" y="476"/>
                </a:lnTo>
                <a:lnTo>
                  <a:pt x="443" y="464"/>
                </a:lnTo>
                <a:lnTo>
                  <a:pt x="433" y="455"/>
                </a:lnTo>
                <a:lnTo>
                  <a:pt x="424" y="443"/>
                </a:lnTo>
                <a:lnTo>
                  <a:pt x="418" y="443"/>
                </a:lnTo>
                <a:lnTo>
                  <a:pt x="415" y="443"/>
                </a:lnTo>
                <a:lnTo>
                  <a:pt x="409" y="437"/>
                </a:lnTo>
                <a:lnTo>
                  <a:pt x="400" y="428"/>
                </a:lnTo>
                <a:lnTo>
                  <a:pt x="397" y="410"/>
                </a:lnTo>
                <a:lnTo>
                  <a:pt x="388" y="392"/>
                </a:lnTo>
                <a:lnTo>
                  <a:pt x="388" y="375"/>
                </a:lnTo>
                <a:lnTo>
                  <a:pt x="388" y="360"/>
                </a:lnTo>
                <a:lnTo>
                  <a:pt x="388" y="345"/>
                </a:lnTo>
                <a:lnTo>
                  <a:pt x="391" y="333"/>
                </a:lnTo>
                <a:lnTo>
                  <a:pt x="394" y="324"/>
                </a:lnTo>
                <a:lnTo>
                  <a:pt x="397" y="309"/>
                </a:lnTo>
                <a:lnTo>
                  <a:pt x="394" y="294"/>
                </a:lnTo>
                <a:lnTo>
                  <a:pt x="397" y="288"/>
                </a:lnTo>
                <a:lnTo>
                  <a:pt x="391" y="270"/>
                </a:lnTo>
                <a:lnTo>
                  <a:pt x="385" y="255"/>
                </a:lnTo>
                <a:lnTo>
                  <a:pt x="370" y="238"/>
                </a:lnTo>
                <a:lnTo>
                  <a:pt x="358" y="235"/>
                </a:lnTo>
                <a:lnTo>
                  <a:pt x="355" y="226"/>
                </a:lnTo>
                <a:lnTo>
                  <a:pt x="352" y="205"/>
                </a:lnTo>
                <a:lnTo>
                  <a:pt x="349" y="196"/>
                </a:lnTo>
                <a:lnTo>
                  <a:pt x="343" y="190"/>
                </a:lnTo>
                <a:lnTo>
                  <a:pt x="334" y="190"/>
                </a:lnTo>
                <a:lnTo>
                  <a:pt x="319" y="190"/>
                </a:lnTo>
                <a:lnTo>
                  <a:pt x="298" y="184"/>
                </a:lnTo>
                <a:lnTo>
                  <a:pt x="292" y="184"/>
                </a:lnTo>
                <a:lnTo>
                  <a:pt x="286" y="178"/>
                </a:lnTo>
                <a:lnTo>
                  <a:pt x="283" y="175"/>
                </a:lnTo>
                <a:lnTo>
                  <a:pt x="277" y="169"/>
                </a:lnTo>
                <a:lnTo>
                  <a:pt x="271" y="145"/>
                </a:lnTo>
                <a:lnTo>
                  <a:pt x="274" y="127"/>
                </a:lnTo>
                <a:lnTo>
                  <a:pt x="268" y="98"/>
                </a:lnTo>
                <a:lnTo>
                  <a:pt x="259" y="80"/>
                </a:lnTo>
                <a:lnTo>
                  <a:pt x="253" y="59"/>
                </a:lnTo>
                <a:lnTo>
                  <a:pt x="247" y="44"/>
                </a:lnTo>
                <a:lnTo>
                  <a:pt x="247" y="32"/>
                </a:lnTo>
                <a:lnTo>
                  <a:pt x="238" y="20"/>
                </a:lnTo>
                <a:lnTo>
                  <a:pt x="223" y="14"/>
                </a:lnTo>
                <a:lnTo>
                  <a:pt x="213" y="2"/>
                </a:lnTo>
                <a:lnTo>
                  <a:pt x="204" y="0"/>
                </a:lnTo>
                <a:lnTo>
                  <a:pt x="198" y="2"/>
                </a:lnTo>
                <a:lnTo>
                  <a:pt x="195" y="0"/>
                </a:lnTo>
                <a:lnTo>
                  <a:pt x="189" y="0"/>
                </a:lnTo>
                <a:lnTo>
                  <a:pt x="171" y="11"/>
                </a:lnTo>
                <a:lnTo>
                  <a:pt x="171" y="32"/>
                </a:lnTo>
                <a:lnTo>
                  <a:pt x="177" y="41"/>
                </a:lnTo>
                <a:lnTo>
                  <a:pt x="171" y="47"/>
                </a:lnTo>
                <a:lnTo>
                  <a:pt x="153" y="71"/>
                </a:lnTo>
                <a:lnTo>
                  <a:pt x="129" y="89"/>
                </a:lnTo>
                <a:lnTo>
                  <a:pt x="72" y="125"/>
                </a:lnTo>
                <a:lnTo>
                  <a:pt x="48" y="142"/>
                </a:lnTo>
                <a:lnTo>
                  <a:pt x="42" y="127"/>
                </a:lnTo>
                <a:lnTo>
                  <a:pt x="39" y="125"/>
                </a:lnTo>
                <a:lnTo>
                  <a:pt x="39" y="133"/>
                </a:lnTo>
                <a:lnTo>
                  <a:pt x="39" y="136"/>
                </a:lnTo>
                <a:lnTo>
                  <a:pt x="33" y="142"/>
                </a:lnTo>
                <a:lnTo>
                  <a:pt x="24" y="160"/>
                </a:lnTo>
                <a:lnTo>
                  <a:pt x="15" y="175"/>
                </a:lnTo>
                <a:lnTo>
                  <a:pt x="12" y="175"/>
                </a:lnTo>
                <a:lnTo>
                  <a:pt x="6" y="190"/>
                </a:lnTo>
                <a:lnTo>
                  <a:pt x="3" y="196"/>
                </a:lnTo>
                <a:lnTo>
                  <a:pt x="0" y="205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8" name="Freeform 161">
            <a:hlinkClick r:id="" action="ppaction://noaction"/>
            <a:extLst>
              <a:ext uri="{FF2B5EF4-FFF2-40B4-BE49-F238E27FC236}">
                <a16:creationId xmlns:a16="http://schemas.microsoft.com/office/drawing/2014/main" id="{66A9BD5C-5EEE-B0D2-49FF-E1A3A3DA9763}"/>
              </a:ext>
            </a:extLst>
          </p:cNvPr>
          <p:cNvSpPr>
            <a:spLocks/>
          </p:cNvSpPr>
          <p:nvPr/>
        </p:nvSpPr>
        <p:spPr bwMode="auto">
          <a:xfrm>
            <a:off x="613480" y="1718635"/>
            <a:ext cx="1404800" cy="1580507"/>
          </a:xfrm>
          <a:custGeom>
            <a:avLst/>
            <a:gdLst/>
            <a:ahLst/>
            <a:cxnLst>
              <a:cxn ang="0">
                <a:pos x="1042" y="537"/>
              </a:cxn>
              <a:cxn ang="0">
                <a:pos x="1017" y="807"/>
              </a:cxn>
              <a:cxn ang="0">
                <a:pos x="990" y="875"/>
              </a:cxn>
              <a:cxn ang="0">
                <a:pos x="936" y="872"/>
              </a:cxn>
              <a:cxn ang="0">
                <a:pos x="939" y="926"/>
              </a:cxn>
              <a:cxn ang="0">
                <a:pos x="987" y="1003"/>
              </a:cxn>
              <a:cxn ang="0">
                <a:pos x="990" y="1086"/>
              </a:cxn>
              <a:cxn ang="0">
                <a:pos x="999" y="1175"/>
              </a:cxn>
              <a:cxn ang="0">
                <a:pos x="879" y="1193"/>
              </a:cxn>
              <a:cxn ang="0">
                <a:pos x="840" y="1166"/>
              </a:cxn>
              <a:cxn ang="0">
                <a:pos x="807" y="1163"/>
              </a:cxn>
              <a:cxn ang="0">
                <a:pos x="776" y="1104"/>
              </a:cxn>
              <a:cxn ang="0">
                <a:pos x="749" y="1083"/>
              </a:cxn>
              <a:cxn ang="0">
                <a:pos x="704" y="1059"/>
              </a:cxn>
              <a:cxn ang="0">
                <a:pos x="689" y="1039"/>
              </a:cxn>
              <a:cxn ang="0">
                <a:pos x="677" y="1027"/>
              </a:cxn>
              <a:cxn ang="0">
                <a:pos x="674" y="1003"/>
              </a:cxn>
              <a:cxn ang="0">
                <a:pos x="668" y="979"/>
              </a:cxn>
              <a:cxn ang="0">
                <a:pos x="674" y="956"/>
              </a:cxn>
              <a:cxn ang="0">
                <a:pos x="677" y="938"/>
              </a:cxn>
              <a:cxn ang="0">
                <a:pos x="644" y="923"/>
              </a:cxn>
              <a:cxn ang="0">
                <a:pos x="617" y="923"/>
              </a:cxn>
              <a:cxn ang="0">
                <a:pos x="608" y="911"/>
              </a:cxn>
              <a:cxn ang="0">
                <a:pos x="599" y="917"/>
              </a:cxn>
              <a:cxn ang="0">
                <a:pos x="593" y="911"/>
              </a:cxn>
              <a:cxn ang="0">
                <a:pos x="581" y="899"/>
              </a:cxn>
              <a:cxn ang="0">
                <a:pos x="566" y="884"/>
              </a:cxn>
              <a:cxn ang="0">
                <a:pos x="560" y="875"/>
              </a:cxn>
              <a:cxn ang="0">
                <a:pos x="551" y="855"/>
              </a:cxn>
              <a:cxn ang="0">
                <a:pos x="539" y="837"/>
              </a:cxn>
              <a:cxn ang="0">
                <a:pos x="502" y="810"/>
              </a:cxn>
              <a:cxn ang="0">
                <a:pos x="493" y="789"/>
              </a:cxn>
              <a:cxn ang="0">
                <a:pos x="469" y="760"/>
              </a:cxn>
              <a:cxn ang="0">
                <a:pos x="448" y="727"/>
              </a:cxn>
              <a:cxn ang="0">
                <a:pos x="436" y="703"/>
              </a:cxn>
              <a:cxn ang="0">
                <a:pos x="430" y="673"/>
              </a:cxn>
              <a:cxn ang="0">
                <a:pos x="418" y="641"/>
              </a:cxn>
              <a:cxn ang="0">
                <a:pos x="403" y="614"/>
              </a:cxn>
              <a:cxn ang="0">
                <a:pos x="388" y="590"/>
              </a:cxn>
              <a:cxn ang="0">
                <a:pos x="364" y="540"/>
              </a:cxn>
              <a:cxn ang="0">
                <a:pos x="352" y="501"/>
              </a:cxn>
              <a:cxn ang="0">
                <a:pos x="337" y="457"/>
              </a:cxn>
              <a:cxn ang="0">
                <a:pos x="307" y="383"/>
              </a:cxn>
              <a:cxn ang="0">
                <a:pos x="310" y="323"/>
              </a:cxn>
              <a:cxn ang="0">
                <a:pos x="322" y="299"/>
              </a:cxn>
              <a:cxn ang="0">
                <a:pos x="310" y="282"/>
              </a:cxn>
              <a:cxn ang="0">
                <a:pos x="258" y="261"/>
              </a:cxn>
              <a:cxn ang="0">
                <a:pos x="228" y="246"/>
              </a:cxn>
              <a:cxn ang="0">
                <a:pos x="222" y="213"/>
              </a:cxn>
              <a:cxn ang="0">
                <a:pos x="192" y="198"/>
              </a:cxn>
              <a:cxn ang="0">
                <a:pos x="177" y="198"/>
              </a:cxn>
              <a:cxn ang="0">
                <a:pos x="144" y="210"/>
              </a:cxn>
              <a:cxn ang="0">
                <a:pos x="114" y="187"/>
              </a:cxn>
              <a:cxn ang="0">
                <a:pos x="90" y="166"/>
              </a:cxn>
              <a:cxn ang="0">
                <a:pos x="63" y="154"/>
              </a:cxn>
              <a:cxn ang="0">
                <a:pos x="45" y="148"/>
              </a:cxn>
              <a:cxn ang="0">
                <a:pos x="6" y="109"/>
              </a:cxn>
              <a:cxn ang="0">
                <a:pos x="57" y="0"/>
              </a:cxn>
              <a:cxn ang="0">
                <a:pos x="743" y="290"/>
              </a:cxn>
            </a:cxnLst>
            <a:rect l="0" t="0" r="r" b="b"/>
            <a:pathLst>
              <a:path w="1043" h="1248">
                <a:moveTo>
                  <a:pt x="1005" y="305"/>
                </a:moveTo>
                <a:lnTo>
                  <a:pt x="993" y="326"/>
                </a:lnTo>
                <a:lnTo>
                  <a:pt x="1002" y="323"/>
                </a:lnTo>
                <a:lnTo>
                  <a:pt x="1005" y="356"/>
                </a:lnTo>
                <a:lnTo>
                  <a:pt x="1017" y="436"/>
                </a:lnTo>
                <a:lnTo>
                  <a:pt x="1035" y="478"/>
                </a:lnTo>
                <a:lnTo>
                  <a:pt x="1042" y="537"/>
                </a:lnTo>
                <a:lnTo>
                  <a:pt x="1026" y="668"/>
                </a:lnTo>
                <a:lnTo>
                  <a:pt x="1014" y="665"/>
                </a:lnTo>
                <a:lnTo>
                  <a:pt x="1017" y="691"/>
                </a:lnTo>
                <a:lnTo>
                  <a:pt x="1020" y="733"/>
                </a:lnTo>
                <a:lnTo>
                  <a:pt x="1026" y="768"/>
                </a:lnTo>
                <a:lnTo>
                  <a:pt x="1023" y="789"/>
                </a:lnTo>
                <a:lnTo>
                  <a:pt x="1017" y="807"/>
                </a:lnTo>
                <a:lnTo>
                  <a:pt x="1023" y="828"/>
                </a:lnTo>
                <a:lnTo>
                  <a:pt x="1023" y="843"/>
                </a:lnTo>
                <a:lnTo>
                  <a:pt x="1023" y="855"/>
                </a:lnTo>
                <a:lnTo>
                  <a:pt x="1026" y="866"/>
                </a:lnTo>
                <a:lnTo>
                  <a:pt x="1026" y="872"/>
                </a:lnTo>
                <a:lnTo>
                  <a:pt x="1008" y="884"/>
                </a:lnTo>
                <a:lnTo>
                  <a:pt x="990" y="875"/>
                </a:lnTo>
                <a:lnTo>
                  <a:pt x="981" y="872"/>
                </a:lnTo>
                <a:lnTo>
                  <a:pt x="960" y="875"/>
                </a:lnTo>
                <a:lnTo>
                  <a:pt x="951" y="872"/>
                </a:lnTo>
                <a:lnTo>
                  <a:pt x="945" y="869"/>
                </a:lnTo>
                <a:lnTo>
                  <a:pt x="942" y="866"/>
                </a:lnTo>
                <a:lnTo>
                  <a:pt x="939" y="869"/>
                </a:lnTo>
                <a:lnTo>
                  <a:pt x="936" y="872"/>
                </a:lnTo>
                <a:lnTo>
                  <a:pt x="927" y="875"/>
                </a:lnTo>
                <a:lnTo>
                  <a:pt x="924" y="881"/>
                </a:lnTo>
                <a:lnTo>
                  <a:pt x="927" y="887"/>
                </a:lnTo>
                <a:lnTo>
                  <a:pt x="924" y="896"/>
                </a:lnTo>
                <a:lnTo>
                  <a:pt x="933" y="914"/>
                </a:lnTo>
                <a:lnTo>
                  <a:pt x="936" y="920"/>
                </a:lnTo>
                <a:lnTo>
                  <a:pt x="939" y="926"/>
                </a:lnTo>
                <a:lnTo>
                  <a:pt x="945" y="929"/>
                </a:lnTo>
                <a:lnTo>
                  <a:pt x="951" y="932"/>
                </a:lnTo>
                <a:lnTo>
                  <a:pt x="954" y="941"/>
                </a:lnTo>
                <a:lnTo>
                  <a:pt x="966" y="967"/>
                </a:lnTo>
                <a:lnTo>
                  <a:pt x="984" y="988"/>
                </a:lnTo>
                <a:lnTo>
                  <a:pt x="984" y="1000"/>
                </a:lnTo>
                <a:lnTo>
                  <a:pt x="987" y="1003"/>
                </a:lnTo>
                <a:lnTo>
                  <a:pt x="999" y="1012"/>
                </a:lnTo>
                <a:lnTo>
                  <a:pt x="1002" y="1030"/>
                </a:lnTo>
                <a:lnTo>
                  <a:pt x="1008" y="1054"/>
                </a:lnTo>
                <a:lnTo>
                  <a:pt x="999" y="1059"/>
                </a:lnTo>
                <a:lnTo>
                  <a:pt x="990" y="1068"/>
                </a:lnTo>
                <a:lnTo>
                  <a:pt x="990" y="1074"/>
                </a:lnTo>
                <a:lnTo>
                  <a:pt x="990" y="1086"/>
                </a:lnTo>
                <a:lnTo>
                  <a:pt x="996" y="1098"/>
                </a:lnTo>
                <a:lnTo>
                  <a:pt x="1008" y="1104"/>
                </a:lnTo>
                <a:lnTo>
                  <a:pt x="1017" y="1116"/>
                </a:lnTo>
                <a:lnTo>
                  <a:pt x="1017" y="1137"/>
                </a:lnTo>
                <a:lnTo>
                  <a:pt x="1023" y="1146"/>
                </a:lnTo>
                <a:lnTo>
                  <a:pt x="1017" y="1151"/>
                </a:lnTo>
                <a:lnTo>
                  <a:pt x="999" y="1175"/>
                </a:lnTo>
                <a:lnTo>
                  <a:pt x="975" y="1193"/>
                </a:lnTo>
                <a:lnTo>
                  <a:pt x="918" y="1229"/>
                </a:lnTo>
                <a:lnTo>
                  <a:pt x="894" y="1247"/>
                </a:lnTo>
                <a:lnTo>
                  <a:pt x="888" y="1232"/>
                </a:lnTo>
                <a:lnTo>
                  <a:pt x="885" y="1229"/>
                </a:lnTo>
                <a:lnTo>
                  <a:pt x="885" y="1202"/>
                </a:lnTo>
                <a:lnTo>
                  <a:pt x="879" y="1193"/>
                </a:lnTo>
                <a:lnTo>
                  <a:pt x="876" y="1190"/>
                </a:lnTo>
                <a:lnTo>
                  <a:pt x="870" y="1184"/>
                </a:lnTo>
                <a:lnTo>
                  <a:pt x="867" y="1178"/>
                </a:lnTo>
                <a:lnTo>
                  <a:pt x="861" y="1172"/>
                </a:lnTo>
                <a:lnTo>
                  <a:pt x="849" y="1169"/>
                </a:lnTo>
                <a:lnTo>
                  <a:pt x="846" y="1169"/>
                </a:lnTo>
                <a:lnTo>
                  <a:pt x="840" y="1166"/>
                </a:lnTo>
                <a:lnTo>
                  <a:pt x="837" y="1163"/>
                </a:lnTo>
                <a:lnTo>
                  <a:pt x="831" y="1163"/>
                </a:lnTo>
                <a:lnTo>
                  <a:pt x="822" y="1163"/>
                </a:lnTo>
                <a:lnTo>
                  <a:pt x="819" y="1166"/>
                </a:lnTo>
                <a:lnTo>
                  <a:pt x="816" y="1166"/>
                </a:lnTo>
                <a:lnTo>
                  <a:pt x="813" y="1166"/>
                </a:lnTo>
                <a:lnTo>
                  <a:pt x="807" y="1163"/>
                </a:lnTo>
                <a:lnTo>
                  <a:pt x="804" y="1163"/>
                </a:lnTo>
                <a:lnTo>
                  <a:pt x="804" y="1160"/>
                </a:lnTo>
                <a:lnTo>
                  <a:pt x="798" y="1157"/>
                </a:lnTo>
                <a:lnTo>
                  <a:pt x="789" y="1149"/>
                </a:lnTo>
                <a:lnTo>
                  <a:pt x="783" y="1119"/>
                </a:lnTo>
                <a:lnTo>
                  <a:pt x="773" y="1104"/>
                </a:lnTo>
                <a:lnTo>
                  <a:pt x="776" y="1104"/>
                </a:lnTo>
                <a:lnTo>
                  <a:pt x="779" y="1101"/>
                </a:lnTo>
                <a:lnTo>
                  <a:pt x="779" y="1092"/>
                </a:lnTo>
                <a:lnTo>
                  <a:pt x="773" y="1086"/>
                </a:lnTo>
                <a:lnTo>
                  <a:pt x="767" y="1083"/>
                </a:lnTo>
                <a:lnTo>
                  <a:pt x="758" y="1086"/>
                </a:lnTo>
                <a:lnTo>
                  <a:pt x="752" y="1083"/>
                </a:lnTo>
                <a:lnTo>
                  <a:pt x="749" y="1083"/>
                </a:lnTo>
                <a:lnTo>
                  <a:pt x="743" y="1080"/>
                </a:lnTo>
                <a:lnTo>
                  <a:pt x="731" y="1074"/>
                </a:lnTo>
                <a:lnTo>
                  <a:pt x="722" y="1074"/>
                </a:lnTo>
                <a:lnTo>
                  <a:pt x="716" y="1071"/>
                </a:lnTo>
                <a:lnTo>
                  <a:pt x="716" y="1074"/>
                </a:lnTo>
                <a:lnTo>
                  <a:pt x="713" y="1068"/>
                </a:lnTo>
                <a:lnTo>
                  <a:pt x="704" y="1059"/>
                </a:lnTo>
                <a:lnTo>
                  <a:pt x="704" y="1056"/>
                </a:lnTo>
                <a:lnTo>
                  <a:pt x="698" y="1051"/>
                </a:lnTo>
                <a:lnTo>
                  <a:pt x="689" y="1045"/>
                </a:lnTo>
                <a:lnTo>
                  <a:pt x="683" y="1045"/>
                </a:lnTo>
                <a:lnTo>
                  <a:pt x="683" y="1042"/>
                </a:lnTo>
                <a:lnTo>
                  <a:pt x="683" y="1042"/>
                </a:lnTo>
                <a:lnTo>
                  <a:pt x="689" y="1039"/>
                </a:lnTo>
                <a:lnTo>
                  <a:pt x="689" y="1030"/>
                </a:lnTo>
                <a:lnTo>
                  <a:pt x="689" y="1030"/>
                </a:lnTo>
                <a:lnTo>
                  <a:pt x="686" y="1027"/>
                </a:lnTo>
                <a:lnTo>
                  <a:pt x="683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1"/>
                </a:lnTo>
                <a:lnTo>
                  <a:pt x="677" y="1018"/>
                </a:lnTo>
                <a:lnTo>
                  <a:pt x="677" y="1015"/>
                </a:lnTo>
                <a:lnTo>
                  <a:pt x="677" y="1015"/>
                </a:lnTo>
                <a:lnTo>
                  <a:pt x="674" y="1012"/>
                </a:lnTo>
                <a:lnTo>
                  <a:pt x="674" y="1015"/>
                </a:lnTo>
                <a:lnTo>
                  <a:pt x="674" y="1003"/>
                </a:lnTo>
                <a:lnTo>
                  <a:pt x="674" y="1000"/>
                </a:lnTo>
                <a:lnTo>
                  <a:pt x="674" y="991"/>
                </a:lnTo>
                <a:lnTo>
                  <a:pt x="671" y="988"/>
                </a:lnTo>
                <a:lnTo>
                  <a:pt x="668" y="985"/>
                </a:lnTo>
                <a:lnTo>
                  <a:pt x="668" y="985"/>
                </a:lnTo>
                <a:lnTo>
                  <a:pt x="668" y="982"/>
                </a:lnTo>
                <a:lnTo>
                  <a:pt x="668" y="979"/>
                </a:lnTo>
                <a:lnTo>
                  <a:pt x="668" y="973"/>
                </a:lnTo>
                <a:lnTo>
                  <a:pt x="671" y="967"/>
                </a:lnTo>
                <a:lnTo>
                  <a:pt x="671" y="973"/>
                </a:lnTo>
                <a:lnTo>
                  <a:pt x="674" y="970"/>
                </a:lnTo>
                <a:lnTo>
                  <a:pt x="674" y="967"/>
                </a:lnTo>
                <a:lnTo>
                  <a:pt x="674" y="959"/>
                </a:lnTo>
                <a:lnTo>
                  <a:pt x="674" y="956"/>
                </a:lnTo>
                <a:lnTo>
                  <a:pt x="674" y="950"/>
                </a:lnTo>
                <a:lnTo>
                  <a:pt x="674" y="950"/>
                </a:lnTo>
                <a:lnTo>
                  <a:pt x="674" y="941"/>
                </a:lnTo>
                <a:lnTo>
                  <a:pt x="674" y="941"/>
                </a:lnTo>
                <a:lnTo>
                  <a:pt x="677" y="941"/>
                </a:lnTo>
                <a:lnTo>
                  <a:pt x="677" y="941"/>
                </a:lnTo>
                <a:lnTo>
                  <a:pt x="677" y="938"/>
                </a:lnTo>
                <a:lnTo>
                  <a:pt x="674" y="938"/>
                </a:lnTo>
                <a:lnTo>
                  <a:pt x="674" y="935"/>
                </a:lnTo>
                <a:lnTo>
                  <a:pt x="668" y="929"/>
                </a:lnTo>
                <a:lnTo>
                  <a:pt x="665" y="929"/>
                </a:lnTo>
                <a:lnTo>
                  <a:pt x="665" y="929"/>
                </a:lnTo>
                <a:lnTo>
                  <a:pt x="656" y="926"/>
                </a:lnTo>
                <a:lnTo>
                  <a:pt x="644" y="923"/>
                </a:lnTo>
                <a:lnTo>
                  <a:pt x="635" y="923"/>
                </a:lnTo>
                <a:lnTo>
                  <a:pt x="632" y="926"/>
                </a:lnTo>
                <a:lnTo>
                  <a:pt x="632" y="929"/>
                </a:lnTo>
                <a:lnTo>
                  <a:pt x="632" y="929"/>
                </a:lnTo>
                <a:lnTo>
                  <a:pt x="617" y="926"/>
                </a:lnTo>
                <a:lnTo>
                  <a:pt x="614" y="923"/>
                </a:lnTo>
                <a:lnTo>
                  <a:pt x="617" y="923"/>
                </a:lnTo>
                <a:lnTo>
                  <a:pt x="620" y="920"/>
                </a:lnTo>
                <a:lnTo>
                  <a:pt x="620" y="920"/>
                </a:lnTo>
                <a:lnTo>
                  <a:pt x="614" y="920"/>
                </a:lnTo>
                <a:lnTo>
                  <a:pt x="614" y="917"/>
                </a:lnTo>
                <a:lnTo>
                  <a:pt x="614" y="914"/>
                </a:lnTo>
                <a:lnTo>
                  <a:pt x="611" y="911"/>
                </a:lnTo>
                <a:lnTo>
                  <a:pt x="608" y="911"/>
                </a:lnTo>
                <a:lnTo>
                  <a:pt x="602" y="914"/>
                </a:lnTo>
                <a:lnTo>
                  <a:pt x="602" y="917"/>
                </a:lnTo>
                <a:lnTo>
                  <a:pt x="602" y="917"/>
                </a:lnTo>
                <a:lnTo>
                  <a:pt x="602" y="914"/>
                </a:lnTo>
                <a:lnTo>
                  <a:pt x="599" y="914"/>
                </a:lnTo>
                <a:lnTo>
                  <a:pt x="602" y="917"/>
                </a:lnTo>
                <a:lnTo>
                  <a:pt x="599" y="917"/>
                </a:lnTo>
                <a:lnTo>
                  <a:pt x="596" y="917"/>
                </a:lnTo>
                <a:lnTo>
                  <a:pt x="596" y="917"/>
                </a:lnTo>
                <a:lnTo>
                  <a:pt x="593" y="917"/>
                </a:lnTo>
                <a:lnTo>
                  <a:pt x="593" y="914"/>
                </a:lnTo>
                <a:lnTo>
                  <a:pt x="596" y="914"/>
                </a:lnTo>
                <a:lnTo>
                  <a:pt x="593" y="911"/>
                </a:lnTo>
                <a:lnTo>
                  <a:pt x="593" y="911"/>
                </a:lnTo>
                <a:lnTo>
                  <a:pt x="590" y="911"/>
                </a:lnTo>
                <a:lnTo>
                  <a:pt x="593" y="908"/>
                </a:lnTo>
                <a:lnTo>
                  <a:pt x="590" y="908"/>
                </a:lnTo>
                <a:lnTo>
                  <a:pt x="587" y="905"/>
                </a:lnTo>
                <a:lnTo>
                  <a:pt x="587" y="905"/>
                </a:lnTo>
                <a:lnTo>
                  <a:pt x="584" y="902"/>
                </a:lnTo>
                <a:lnTo>
                  <a:pt x="581" y="899"/>
                </a:lnTo>
                <a:lnTo>
                  <a:pt x="578" y="899"/>
                </a:lnTo>
                <a:lnTo>
                  <a:pt x="575" y="893"/>
                </a:lnTo>
                <a:lnTo>
                  <a:pt x="572" y="893"/>
                </a:lnTo>
                <a:lnTo>
                  <a:pt x="572" y="890"/>
                </a:lnTo>
                <a:lnTo>
                  <a:pt x="569" y="893"/>
                </a:lnTo>
                <a:lnTo>
                  <a:pt x="569" y="890"/>
                </a:lnTo>
                <a:lnTo>
                  <a:pt x="566" y="884"/>
                </a:lnTo>
                <a:lnTo>
                  <a:pt x="566" y="884"/>
                </a:lnTo>
                <a:lnTo>
                  <a:pt x="566" y="881"/>
                </a:lnTo>
                <a:lnTo>
                  <a:pt x="566" y="881"/>
                </a:lnTo>
                <a:lnTo>
                  <a:pt x="566" y="878"/>
                </a:lnTo>
                <a:lnTo>
                  <a:pt x="566" y="875"/>
                </a:lnTo>
                <a:lnTo>
                  <a:pt x="563" y="875"/>
                </a:lnTo>
                <a:lnTo>
                  <a:pt x="560" y="875"/>
                </a:lnTo>
                <a:lnTo>
                  <a:pt x="560" y="872"/>
                </a:lnTo>
                <a:lnTo>
                  <a:pt x="560" y="872"/>
                </a:lnTo>
                <a:lnTo>
                  <a:pt x="560" y="866"/>
                </a:lnTo>
                <a:lnTo>
                  <a:pt x="557" y="861"/>
                </a:lnTo>
                <a:lnTo>
                  <a:pt x="551" y="861"/>
                </a:lnTo>
                <a:lnTo>
                  <a:pt x="551" y="858"/>
                </a:lnTo>
                <a:lnTo>
                  <a:pt x="551" y="855"/>
                </a:lnTo>
                <a:lnTo>
                  <a:pt x="551" y="855"/>
                </a:lnTo>
                <a:lnTo>
                  <a:pt x="548" y="849"/>
                </a:lnTo>
                <a:lnTo>
                  <a:pt x="545" y="846"/>
                </a:lnTo>
                <a:lnTo>
                  <a:pt x="542" y="846"/>
                </a:lnTo>
                <a:lnTo>
                  <a:pt x="542" y="843"/>
                </a:lnTo>
                <a:lnTo>
                  <a:pt x="539" y="840"/>
                </a:lnTo>
                <a:lnTo>
                  <a:pt x="539" y="837"/>
                </a:lnTo>
                <a:lnTo>
                  <a:pt x="539" y="831"/>
                </a:lnTo>
                <a:lnTo>
                  <a:pt x="539" y="831"/>
                </a:lnTo>
                <a:lnTo>
                  <a:pt x="533" y="828"/>
                </a:lnTo>
                <a:lnTo>
                  <a:pt x="530" y="822"/>
                </a:lnTo>
                <a:lnTo>
                  <a:pt x="524" y="822"/>
                </a:lnTo>
                <a:lnTo>
                  <a:pt x="508" y="813"/>
                </a:lnTo>
                <a:lnTo>
                  <a:pt x="502" y="810"/>
                </a:lnTo>
                <a:lnTo>
                  <a:pt x="499" y="810"/>
                </a:lnTo>
                <a:lnTo>
                  <a:pt x="499" y="807"/>
                </a:lnTo>
                <a:lnTo>
                  <a:pt x="499" y="804"/>
                </a:lnTo>
                <a:lnTo>
                  <a:pt x="496" y="801"/>
                </a:lnTo>
                <a:lnTo>
                  <a:pt x="496" y="795"/>
                </a:lnTo>
                <a:lnTo>
                  <a:pt x="493" y="789"/>
                </a:lnTo>
                <a:lnTo>
                  <a:pt x="493" y="789"/>
                </a:lnTo>
                <a:lnTo>
                  <a:pt x="493" y="783"/>
                </a:lnTo>
                <a:lnTo>
                  <a:pt x="487" y="780"/>
                </a:lnTo>
                <a:lnTo>
                  <a:pt x="478" y="771"/>
                </a:lnTo>
                <a:lnTo>
                  <a:pt x="475" y="766"/>
                </a:lnTo>
                <a:lnTo>
                  <a:pt x="472" y="763"/>
                </a:lnTo>
                <a:lnTo>
                  <a:pt x="469" y="763"/>
                </a:lnTo>
                <a:lnTo>
                  <a:pt x="469" y="760"/>
                </a:lnTo>
                <a:lnTo>
                  <a:pt x="466" y="757"/>
                </a:lnTo>
                <a:lnTo>
                  <a:pt x="466" y="754"/>
                </a:lnTo>
                <a:lnTo>
                  <a:pt x="463" y="751"/>
                </a:lnTo>
                <a:lnTo>
                  <a:pt x="466" y="751"/>
                </a:lnTo>
                <a:lnTo>
                  <a:pt x="463" y="736"/>
                </a:lnTo>
                <a:lnTo>
                  <a:pt x="451" y="730"/>
                </a:lnTo>
                <a:lnTo>
                  <a:pt x="448" y="727"/>
                </a:lnTo>
                <a:lnTo>
                  <a:pt x="445" y="718"/>
                </a:lnTo>
                <a:lnTo>
                  <a:pt x="442" y="712"/>
                </a:lnTo>
                <a:lnTo>
                  <a:pt x="439" y="712"/>
                </a:lnTo>
                <a:lnTo>
                  <a:pt x="430" y="709"/>
                </a:lnTo>
                <a:lnTo>
                  <a:pt x="430" y="709"/>
                </a:lnTo>
                <a:lnTo>
                  <a:pt x="433" y="706"/>
                </a:lnTo>
                <a:lnTo>
                  <a:pt x="436" y="703"/>
                </a:lnTo>
                <a:lnTo>
                  <a:pt x="430" y="697"/>
                </a:lnTo>
                <a:lnTo>
                  <a:pt x="433" y="691"/>
                </a:lnTo>
                <a:lnTo>
                  <a:pt x="430" y="688"/>
                </a:lnTo>
                <a:lnTo>
                  <a:pt x="433" y="685"/>
                </a:lnTo>
                <a:lnTo>
                  <a:pt x="433" y="682"/>
                </a:lnTo>
                <a:lnTo>
                  <a:pt x="430" y="673"/>
                </a:lnTo>
                <a:lnTo>
                  <a:pt x="430" y="673"/>
                </a:lnTo>
                <a:lnTo>
                  <a:pt x="427" y="668"/>
                </a:lnTo>
                <a:lnTo>
                  <a:pt x="424" y="668"/>
                </a:lnTo>
                <a:lnTo>
                  <a:pt x="430" y="659"/>
                </a:lnTo>
                <a:lnTo>
                  <a:pt x="427" y="653"/>
                </a:lnTo>
                <a:lnTo>
                  <a:pt x="427" y="647"/>
                </a:lnTo>
                <a:lnTo>
                  <a:pt x="421" y="641"/>
                </a:lnTo>
                <a:lnTo>
                  <a:pt x="418" y="641"/>
                </a:lnTo>
                <a:lnTo>
                  <a:pt x="409" y="644"/>
                </a:lnTo>
                <a:lnTo>
                  <a:pt x="409" y="647"/>
                </a:lnTo>
                <a:lnTo>
                  <a:pt x="403" y="641"/>
                </a:lnTo>
                <a:lnTo>
                  <a:pt x="397" y="638"/>
                </a:lnTo>
                <a:lnTo>
                  <a:pt x="397" y="635"/>
                </a:lnTo>
                <a:lnTo>
                  <a:pt x="394" y="629"/>
                </a:lnTo>
                <a:lnTo>
                  <a:pt x="403" y="614"/>
                </a:lnTo>
                <a:lnTo>
                  <a:pt x="403" y="608"/>
                </a:lnTo>
                <a:lnTo>
                  <a:pt x="403" y="608"/>
                </a:lnTo>
                <a:lnTo>
                  <a:pt x="400" y="608"/>
                </a:lnTo>
                <a:lnTo>
                  <a:pt x="394" y="602"/>
                </a:lnTo>
                <a:lnTo>
                  <a:pt x="394" y="596"/>
                </a:lnTo>
                <a:lnTo>
                  <a:pt x="391" y="590"/>
                </a:lnTo>
                <a:lnTo>
                  <a:pt x="388" y="590"/>
                </a:lnTo>
                <a:lnTo>
                  <a:pt x="385" y="584"/>
                </a:lnTo>
                <a:lnTo>
                  <a:pt x="385" y="584"/>
                </a:lnTo>
                <a:lnTo>
                  <a:pt x="382" y="573"/>
                </a:lnTo>
                <a:lnTo>
                  <a:pt x="379" y="567"/>
                </a:lnTo>
                <a:lnTo>
                  <a:pt x="376" y="567"/>
                </a:lnTo>
                <a:lnTo>
                  <a:pt x="370" y="549"/>
                </a:lnTo>
                <a:lnTo>
                  <a:pt x="364" y="540"/>
                </a:lnTo>
                <a:lnTo>
                  <a:pt x="364" y="531"/>
                </a:lnTo>
                <a:lnTo>
                  <a:pt x="361" y="528"/>
                </a:lnTo>
                <a:lnTo>
                  <a:pt x="358" y="528"/>
                </a:lnTo>
                <a:lnTo>
                  <a:pt x="358" y="525"/>
                </a:lnTo>
                <a:lnTo>
                  <a:pt x="352" y="528"/>
                </a:lnTo>
                <a:lnTo>
                  <a:pt x="349" y="525"/>
                </a:lnTo>
                <a:lnTo>
                  <a:pt x="352" y="501"/>
                </a:lnTo>
                <a:lnTo>
                  <a:pt x="349" y="498"/>
                </a:lnTo>
                <a:lnTo>
                  <a:pt x="352" y="478"/>
                </a:lnTo>
                <a:lnTo>
                  <a:pt x="349" y="466"/>
                </a:lnTo>
                <a:lnTo>
                  <a:pt x="346" y="460"/>
                </a:lnTo>
                <a:lnTo>
                  <a:pt x="340" y="457"/>
                </a:lnTo>
                <a:lnTo>
                  <a:pt x="340" y="457"/>
                </a:lnTo>
                <a:lnTo>
                  <a:pt x="337" y="457"/>
                </a:lnTo>
                <a:lnTo>
                  <a:pt x="337" y="457"/>
                </a:lnTo>
                <a:lnTo>
                  <a:pt x="340" y="448"/>
                </a:lnTo>
                <a:lnTo>
                  <a:pt x="340" y="436"/>
                </a:lnTo>
                <a:lnTo>
                  <a:pt x="334" y="421"/>
                </a:lnTo>
                <a:lnTo>
                  <a:pt x="322" y="406"/>
                </a:lnTo>
                <a:lnTo>
                  <a:pt x="319" y="406"/>
                </a:lnTo>
                <a:lnTo>
                  <a:pt x="307" y="383"/>
                </a:lnTo>
                <a:lnTo>
                  <a:pt x="304" y="374"/>
                </a:lnTo>
                <a:lnTo>
                  <a:pt x="304" y="362"/>
                </a:lnTo>
                <a:lnTo>
                  <a:pt x="301" y="353"/>
                </a:lnTo>
                <a:lnTo>
                  <a:pt x="304" y="350"/>
                </a:lnTo>
                <a:lnTo>
                  <a:pt x="307" y="341"/>
                </a:lnTo>
                <a:lnTo>
                  <a:pt x="310" y="326"/>
                </a:lnTo>
                <a:lnTo>
                  <a:pt x="310" y="323"/>
                </a:lnTo>
                <a:lnTo>
                  <a:pt x="310" y="317"/>
                </a:lnTo>
                <a:lnTo>
                  <a:pt x="307" y="308"/>
                </a:lnTo>
                <a:lnTo>
                  <a:pt x="307" y="305"/>
                </a:lnTo>
                <a:lnTo>
                  <a:pt x="307" y="308"/>
                </a:lnTo>
                <a:lnTo>
                  <a:pt x="319" y="302"/>
                </a:lnTo>
                <a:lnTo>
                  <a:pt x="319" y="302"/>
                </a:lnTo>
                <a:lnTo>
                  <a:pt x="322" y="299"/>
                </a:lnTo>
                <a:lnTo>
                  <a:pt x="319" y="296"/>
                </a:lnTo>
                <a:lnTo>
                  <a:pt x="322" y="290"/>
                </a:lnTo>
                <a:lnTo>
                  <a:pt x="319" y="285"/>
                </a:lnTo>
                <a:lnTo>
                  <a:pt x="319" y="285"/>
                </a:lnTo>
                <a:lnTo>
                  <a:pt x="319" y="285"/>
                </a:lnTo>
                <a:lnTo>
                  <a:pt x="316" y="285"/>
                </a:lnTo>
                <a:lnTo>
                  <a:pt x="310" y="282"/>
                </a:lnTo>
                <a:lnTo>
                  <a:pt x="310" y="282"/>
                </a:lnTo>
                <a:lnTo>
                  <a:pt x="298" y="276"/>
                </a:lnTo>
                <a:lnTo>
                  <a:pt x="295" y="273"/>
                </a:lnTo>
                <a:lnTo>
                  <a:pt x="292" y="273"/>
                </a:lnTo>
                <a:lnTo>
                  <a:pt x="283" y="270"/>
                </a:lnTo>
                <a:lnTo>
                  <a:pt x="268" y="264"/>
                </a:lnTo>
                <a:lnTo>
                  <a:pt x="258" y="261"/>
                </a:lnTo>
                <a:lnTo>
                  <a:pt x="258" y="261"/>
                </a:lnTo>
                <a:lnTo>
                  <a:pt x="240" y="255"/>
                </a:lnTo>
                <a:lnTo>
                  <a:pt x="240" y="255"/>
                </a:lnTo>
                <a:lnTo>
                  <a:pt x="237" y="252"/>
                </a:lnTo>
                <a:lnTo>
                  <a:pt x="228" y="252"/>
                </a:lnTo>
                <a:lnTo>
                  <a:pt x="228" y="246"/>
                </a:lnTo>
                <a:lnTo>
                  <a:pt x="228" y="246"/>
                </a:lnTo>
                <a:lnTo>
                  <a:pt x="231" y="240"/>
                </a:lnTo>
                <a:lnTo>
                  <a:pt x="231" y="237"/>
                </a:lnTo>
                <a:lnTo>
                  <a:pt x="228" y="231"/>
                </a:lnTo>
                <a:lnTo>
                  <a:pt x="231" y="225"/>
                </a:lnTo>
                <a:lnTo>
                  <a:pt x="228" y="219"/>
                </a:lnTo>
                <a:lnTo>
                  <a:pt x="222" y="216"/>
                </a:lnTo>
                <a:lnTo>
                  <a:pt x="222" y="213"/>
                </a:lnTo>
                <a:lnTo>
                  <a:pt x="210" y="207"/>
                </a:lnTo>
                <a:lnTo>
                  <a:pt x="207" y="207"/>
                </a:lnTo>
                <a:lnTo>
                  <a:pt x="207" y="204"/>
                </a:lnTo>
                <a:lnTo>
                  <a:pt x="201" y="204"/>
                </a:lnTo>
                <a:lnTo>
                  <a:pt x="198" y="201"/>
                </a:lnTo>
                <a:lnTo>
                  <a:pt x="195" y="198"/>
                </a:lnTo>
                <a:lnTo>
                  <a:pt x="192" y="198"/>
                </a:lnTo>
                <a:lnTo>
                  <a:pt x="192" y="198"/>
                </a:lnTo>
                <a:lnTo>
                  <a:pt x="189" y="198"/>
                </a:lnTo>
                <a:lnTo>
                  <a:pt x="189" y="195"/>
                </a:lnTo>
                <a:lnTo>
                  <a:pt x="186" y="195"/>
                </a:lnTo>
                <a:lnTo>
                  <a:pt x="183" y="195"/>
                </a:lnTo>
                <a:lnTo>
                  <a:pt x="180" y="198"/>
                </a:lnTo>
                <a:lnTo>
                  <a:pt x="177" y="198"/>
                </a:lnTo>
                <a:lnTo>
                  <a:pt x="174" y="198"/>
                </a:lnTo>
                <a:lnTo>
                  <a:pt x="174" y="198"/>
                </a:lnTo>
                <a:lnTo>
                  <a:pt x="168" y="198"/>
                </a:lnTo>
                <a:lnTo>
                  <a:pt x="156" y="201"/>
                </a:lnTo>
                <a:lnTo>
                  <a:pt x="156" y="207"/>
                </a:lnTo>
                <a:lnTo>
                  <a:pt x="153" y="210"/>
                </a:lnTo>
                <a:lnTo>
                  <a:pt x="144" y="210"/>
                </a:lnTo>
                <a:lnTo>
                  <a:pt x="138" y="207"/>
                </a:lnTo>
                <a:lnTo>
                  <a:pt x="132" y="201"/>
                </a:lnTo>
                <a:lnTo>
                  <a:pt x="126" y="198"/>
                </a:lnTo>
                <a:lnTo>
                  <a:pt x="123" y="198"/>
                </a:lnTo>
                <a:lnTo>
                  <a:pt x="120" y="192"/>
                </a:lnTo>
                <a:lnTo>
                  <a:pt x="120" y="190"/>
                </a:lnTo>
                <a:lnTo>
                  <a:pt x="114" y="187"/>
                </a:lnTo>
                <a:lnTo>
                  <a:pt x="102" y="181"/>
                </a:lnTo>
                <a:lnTo>
                  <a:pt x="102" y="178"/>
                </a:lnTo>
                <a:lnTo>
                  <a:pt x="99" y="175"/>
                </a:lnTo>
                <a:lnTo>
                  <a:pt x="93" y="172"/>
                </a:lnTo>
                <a:lnTo>
                  <a:pt x="93" y="172"/>
                </a:lnTo>
                <a:lnTo>
                  <a:pt x="93" y="169"/>
                </a:lnTo>
                <a:lnTo>
                  <a:pt x="90" y="166"/>
                </a:lnTo>
                <a:lnTo>
                  <a:pt x="87" y="163"/>
                </a:lnTo>
                <a:lnTo>
                  <a:pt x="87" y="163"/>
                </a:lnTo>
                <a:lnTo>
                  <a:pt x="81" y="157"/>
                </a:lnTo>
                <a:lnTo>
                  <a:pt x="78" y="154"/>
                </a:lnTo>
                <a:lnTo>
                  <a:pt x="72" y="154"/>
                </a:lnTo>
                <a:lnTo>
                  <a:pt x="66" y="154"/>
                </a:lnTo>
                <a:lnTo>
                  <a:pt x="63" y="154"/>
                </a:lnTo>
                <a:lnTo>
                  <a:pt x="57" y="148"/>
                </a:lnTo>
                <a:lnTo>
                  <a:pt x="54" y="142"/>
                </a:lnTo>
                <a:lnTo>
                  <a:pt x="51" y="139"/>
                </a:lnTo>
                <a:lnTo>
                  <a:pt x="48" y="139"/>
                </a:lnTo>
                <a:lnTo>
                  <a:pt x="45" y="139"/>
                </a:lnTo>
                <a:lnTo>
                  <a:pt x="42" y="145"/>
                </a:lnTo>
                <a:lnTo>
                  <a:pt x="45" y="148"/>
                </a:lnTo>
                <a:lnTo>
                  <a:pt x="42" y="151"/>
                </a:lnTo>
                <a:lnTo>
                  <a:pt x="33" y="148"/>
                </a:lnTo>
                <a:lnTo>
                  <a:pt x="30" y="139"/>
                </a:lnTo>
                <a:lnTo>
                  <a:pt x="15" y="124"/>
                </a:lnTo>
                <a:lnTo>
                  <a:pt x="9" y="121"/>
                </a:lnTo>
                <a:lnTo>
                  <a:pt x="0" y="109"/>
                </a:lnTo>
                <a:lnTo>
                  <a:pt x="6" y="109"/>
                </a:lnTo>
                <a:lnTo>
                  <a:pt x="9" y="100"/>
                </a:lnTo>
                <a:lnTo>
                  <a:pt x="9" y="68"/>
                </a:lnTo>
                <a:lnTo>
                  <a:pt x="12" y="65"/>
                </a:lnTo>
                <a:lnTo>
                  <a:pt x="18" y="65"/>
                </a:lnTo>
                <a:lnTo>
                  <a:pt x="21" y="44"/>
                </a:lnTo>
                <a:lnTo>
                  <a:pt x="36" y="20"/>
                </a:lnTo>
                <a:lnTo>
                  <a:pt x="57" y="0"/>
                </a:lnTo>
                <a:lnTo>
                  <a:pt x="81" y="26"/>
                </a:lnTo>
                <a:lnTo>
                  <a:pt x="289" y="124"/>
                </a:lnTo>
                <a:lnTo>
                  <a:pt x="578" y="252"/>
                </a:lnTo>
                <a:lnTo>
                  <a:pt x="599" y="261"/>
                </a:lnTo>
                <a:lnTo>
                  <a:pt x="605" y="264"/>
                </a:lnTo>
                <a:lnTo>
                  <a:pt x="644" y="282"/>
                </a:lnTo>
                <a:lnTo>
                  <a:pt x="743" y="290"/>
                </a:lnTo>
                <a:lnTo>
                  <a:pt x="975" y="302"/>
                </a:lnTo>
                <a:lnTo>
                  <a:pt x="1005" y="305"/>
                </a:lnTo>
              </a:path>
            </a:pathLst>
          </a:custGeom>
          <a:solidFill>
            <a:srgbClr val="92D04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9" name="Freeform 139">
            <a:hlinkClick r:id="" action="ppaction://noaction"/>
            <a:extLst>
              <a:ext uri="{FF2B5EF4-FFF2-40B4-BE49-F238E27FC236}">
                <a16:creationId xmlns:a16="http://schemas.microsoft.com/office/drawing/2014/main" id="{04888992-894D-6CE1-C2A8-9AC50BBD4B1F}"/>
              </a:ext>
            </a:extLst>
          </p:cNvPr>
          <p:cNvSpPr>
            <a:spLocks/>
          </p:cNvSpPr>
          <p:nvPr/>
        </p:nvSpPr>
        <p:spPr bwMode="auto">
          <a:xfrm>
            <a:off x="4141494" y="4661018"/>
            <a:ext cx="547162" cy="688576"/>
          </a:xfrm>
          <a:custGeom>
            <a:avLst/>
            <a:gdLst/>
            <a:ahLst/>
            <a:cxnLst>
              <a:cxn ang="0">
                <a:pos x="24" y="448"/>
              </a:cxn>
              <a:cxn ang="0">
                <a:pos x="48" y="430"/>
              </a:cxn>
              <a:cxn ang="0">
                <a:pos x="69" y="424"/>
              </a:cxn>
              <a:cxn ang="0">
                <a:pos x="75" y="406"/>
              </a:cxn>
              <a:cxn ang="0">
                <a:pos x="78" y="391"/>
              </a:cxn>
              <a:cxn ang="0">
                <a:pos x="78" y="367"/>
              </a:cxn>
              <a:cxn ang="0">
                <a:pos x="81" y="341"/>
              </a:cxn>
              <a:cxn ang="0">
                <a:pos x="87" y="290"/>
              </a:cxn>
              <a:cxn ang="0">
                <a:pos x="108" y="249"/>
              </a:cxn>
              <a:cxn ang="0">
                <a:pos x="126" y="275"/>
              </a:cxn>
              <a:cxn ang="0">
                <a:pos x="156" y="305"/>
              </a:cxn>
              <a:cxn ang="0">
                <a:pos x="186" y="299"/>
              </a:cxn>
              <a:cxn ang="0">
                <a:pos x="210" y="305"/>
              </a:cxn>
              <a:cxn ang="0">
                <a:pos x="225" y="284"/>
              </a:cxn>
              <a:cxn ang="0">
                <a:pos x="255" y="284"/>
              </a:cxn>
              <a:cxn ang="0">
                <a:pos x="246" y="267"/>
              </a:cxn>
              <a:cxn ang="0">
                <a:pos x="219" y="255"/>
              </a:cxn>
              <a:cxn ang="0">
                <a:pos x="210" y="231"/>
              </a:cxn>
              <a:cxn ang="0">
                <a:pos x="186" y="219"/>
              </a:cxn>
              <a:cxn ang="0">
                <a:pos x="168" y="204"/>
              </a:cxn>
              <a:cxn ang="0">
                <a:pos x="183" y="145"/>
              </a:cxn>
              <a:cxn ang="0">
                <a:pos x="174" y="109"/>
              </a:cxn>
              <a:cxn ang="0">
                <a:pos x="183" y="97"/>
              </a:cxn>
              <a:cxn ang="0">
                <a:pos x="225" y="59"/>
              </a:cxn>
              <a:cxn ang="0">
                <a:pos x="228" y="17"/>
              </a:cxn>
              <a:cxn ang="0">
                <a:pos x="258" y="2"/>
              </a:cxn>
              <a:cxn ang="0">
                <a:pos x="273" y="38"/>
              </a:cxn>
              <a:cxn ang="0">
                <a:pos x="297" y="65"/>
              </a:cxn>
              <a:cxn ang="0">
                <a:pos x="270" y="71"/>
              </a:cxn>
              <a:cxn ang="0">
                <a:pos x="270" y="136"/>
              </a:cxn>
              <a:cxn ang="0">
                <a:pos x="294" y="145"/>
              </a:cxn>
              <a:cxn ang="0">
                <a:pos x="315" y="121"/>
              </a:cxn>
              <a:cxn ang="0">
                <a:pos x="333" y="130"/>
              </a:cxn>
              <a:cxn ang="0">
                <a:pos x="360" y="154"/>
              </a:cxn>
              <a:cxn ang="0">
                <a:pos x="336" y="175"/>
              </a:cxn>
              <a:cxn ang="0">
                <a:pos x="318" y="231"/>
              </a:cxn>
              <a:cxn ang="0">
                <a:pos x="309" y="252"/>
              </a:cxn>
              <a:cxn ang="0">
                <a:pos x="315" y="275"/>
              </a:cxn>
              <a:cxn ang="0">
                <a:pos x="342" y="284"/>
              </a:cxn>
              <a:cxn ang="0">
                <a:pos x="378" y="299"/>
              </a:cxn>
              <a:cxn ang="0">
                <a:pos x="339" y="320"/>
              </a:cxn>
              <a:cxn ang="0">
                <a:pos x="318" y="364"/>
              </a:cxn>
              <a:cxn ang="0">
                <a:pos x="300" y="382"/>
              </a:cxn>
              <a:cxn ang="0">
                <a:pos x="327" y="409"/>
              </a:cxn>
              <a:cxn ang="0">
                <a:pos x="342" y="433"/>
              </a:cxn>
              <a:cxn ang="0">
                <a:pos x="366" y="442"/>
              </a:cxn>
              <a:cxn ang="0">
                <a:pos x="399" y="448"/>
              </a:cxn>
              <a:cxn ang="0">
                <a:pos x="387" y="474"/>
              </a:cxn>
              <a:cxn ang="0">
                <a:pos x="348" y="492"/>
              </a:cxn>
              <a:cxn ang="0">
                <a:pos x="315" y="489"/>
              </a:cxn>
              <a:cxn ang="0">
                <a:pos x="282" y="510"/>
              </a:cxn>
              <a:cxn ang="0">
                <a:pos x="273" y="510"/>
              </a:cxn>
              <a:cxn ang="0">
                <a:pos x="246" y="486"/>
              </a:cxn>
              <a:cxn ang="0">
                <a:pos x="222" y="474"/>
              </a:cxn>
              <a:cxn ang="0">
                <a:pos x="216" y="516"/>
              </a:cxn>
              <a:cxn ang="0">
                <a:pos x="192" y="528"/>
              </a:cxn>
              <a:cxn ang="0">
                <a:pos x="153" y="519"/>
              </a:cxn>
              <a:cxn ang="0">
                <a:pos x="132" y="537"/>
              </a:cxn>
              <a:cxn ang="0">
                <a:pos x="114" y="531"/>
              </a:cxn>
              <a:cxn ang="0">
                <a:pos x="78" y="519"/>
              </a:cxn>
              <a:cxn ang="0">
                <a:pos x="45" y="492"/>
              </a:cxn>
              <a:cxn ang="0">
                <a:pos x="15" y="474"/>
              </a:cxn>
            </a:cxnLst>
            <a:rect l="0" t="0" r="r" b="b"/>
            <a:pathLst>
              <a:path w="407" h="544">
                <a:moveTo>
                  <a:pt x="0" y="459"/>
                </a:moveTo>
                <a:lnTo>
                  <a:pt x="6" y="456"/>
                </a:lnTo>
                <a:lnTo>
                  <a:pt x="6" y="453"/>
                </a:lnTo>
                <a:lnTo>
                  <a:pt x="15" y="448"/>
                </a:lnTo>
                <a:lnTo>
                  <a:pt x="21" y="448"/>
                </a:lnTo>
                <a:lnTo>
                  <a:pt x="24" y="448"/>
                </a:lnTo>
                <a:lnTo>
                  <a:pt x="24" y="448"/>
                </a:lnTo>
                <a:lnTo>
                  <a:pt x="27" y="439"/>
                </a:lnTo>
                <a:lnTo>
                  <a:pt x="36" y="439"/>
                </a:lnTo>
                <a:lnTo>
                  <a:pt x="42" y="433"/>
                </a:lnTo>
                <a:lnTo>
                  <a:pt x="45" y="427"/>
                </a:lnTo>
                <a:lnTo>
                  <a:pt x="48" y="430"/>
                </a:lnTo>
                <a:lnTo>
                  <a:pt x="51" y="430"/>
                </a:lnTo>
                <a:lnTo>
                  <a:pt x="54" y="433"/>
                </a:lnTo>
                <a:lnTo>
                  <a:pt x="60" y="439"/>
                </a:lnTo>
                <a:lnTo>
                  <a:pt x="63" y="442"/>
                </a:lnTo>
                <a:lnTo>
                  <a:pt x="69" y="439"/>
                </a:lnTo>
                <a:lnTo>
                  <a:pt x="69" y="424"/>
                </a:lnTo>
                <a:lnTo>
                  <a:pt x="69" y="421"/>
                </a:lnTo>
                <a:lnTo>
                  <a:pt x="69" y="415"/>
                </a:lnTo>
                <a:lnTo>
                  <a:pt x="72" y="409"/>
                </a:lnTo>
                <a:lnTo>
                  <a:pt x="69" y="406"/>
                </a:lnTo>
                <a:lnTo>
                  <a:pt x="72" y="403"/>
                </a:lnTo>
                <a:lnTo>
                  <a:pt x="75" y="406"/>
                </a:lnTo>
                <a:lnTo>
                  <a:pt x="78" y="403"/>
                </a:lnTo>
                <a:lnTo>
                  <a:pt x="81" y="403"/>
                </a:lnTo>
                <a:lnTo>
                  <a:pt x="81" y="400"/>
                </a:lnTo>
                <a:lnTo>
                  <a:pt x="81" y="400"/>
                </a:lnTo>
                <a:lnTo>
                  <a:pt x="78" y="397"/>
                </a:lnTo>
                <a:lnTo>
                  <a:pt x="78" y="391"/>
                </a:lnTo>
                <a:lnTo>
                  <a:pt x="75" y="391"/>
                </a:lnTo>
                <a:lnTo>
                  <a:pt x="72" y="388"/>
                </a:lnTo>
                <a:lnTo>
                  <a:pt x="69" y="388"/>
                </a:lnTo>
                <a:lnTo>
                  <a:pt x="72" y="379"/>
                </a:lnTo>
                <a:lnTo>
                  <a:pt x="81" y="373"/>
                </a:lnTo>
                <a:lnTo>
                  <a:pt x="78" y="367"/>
                </a:lnTo>
                <a:lnTo>
                  <a:pt x="78" y="367"/>
                </a:lnTo>
                <a:lnTo>
                  <a:pt x="81" y="364"/>
                </a:lnTo>
                <a:lnTo>
                  <a:pt x="84" y="359"/>
                </a:lnTo>
                <a:lnTo>
                  <a:pt x="81" y="359"/>
                </a:lnTo>
                <a:lnTo>
                  <a:pt x="84" y="353"/>
                </a:lnTo>
                <a:lnTo>
                  <a:pt x="81" y="341"/>
                </a:lnTo>
                <a:lnTo>
                  <a:pt x="84" y="338"/>
                </a:lnTo>
                <a:lnTo>
                  <a:pt x="87" y="326"/>
                </a:lnTo>
                <a:lnTo>
                  <a:pt x="81" y="311"/>
                </a:lnTo>
                <a:lnTo>
                  <a:pt x="87" y="302"/>
                </a:lnTo>
                <a:lnTo>
                  <a:pt x="87" y="302"/>
                </a:lnTo>
                <a:lnTo>
                  <a:pt x="87" y="290"/>
                </a:lnTo>
                <a:lnTo>
                  <a:pt x="87" y="284"/>
                </a:lnTo>
                <a:lnTo>
                  <a:pt x="87" y="272"/>
                </a:lnTo>
                <a:lnTo>
                  <a:pt x="87" y="264"/>
                </a:lnTo>
                <a:lnTo>
                  <a:pt x="87" y="249"/>
                </a:lnTo>
                <a:lnTo>
                  <a:pt x="99" y="255"/>
                </a:lnTo>
                <a:lnTo>
                  <a:pt x="108" y="249"/>
                </a:lnTo>
                <a:lnTo>
                  <a:pt x="111" y="249"/>
                </a:lnTo>
                <a:lnTo>
                  <a:pt x="114" y="252"/>
                </a:lnTo>
                <a:lnTo>
                  <a:pt x="117" y="258"/>
                </a:lnTo>
                <a:lnTo>
                  <a:pt x="117" y="258"/>
                </a:lnTo>
                <a:lnTo>
                  <a:pt x="123" y="272"/>
                </a:lnTo>
                <a:lnTo>
                  <a:pt x="126" y="275"/>
                </a:lnTo>
                <a:lnTo>
                  <a:pt x="132" y="275"/>
                </a:lnTo>
                <a:lnTo>
                  <a:pt x="132" y="281"/>
                </a:lnTo>
                <a:lnTo>
                  <a:pt x="135" y="284"/>
                </a:lnTo>
                <a:lnTo>
                  <a:pt x="144" y="293"/>
                </a:lnTo>
                <a:lnTo>
                  <a:pt x="144" y="299"/>
                </a:lnTo>
                <a:lnTo>
                  <a:pt x="156" y="305"/>
                </a:lnTo>
                <a:lnTo>
                  <a:pt x="162" y="305"/>
                </a:lnTo>
                <a:lnTo>
                  <a:pt x="162" y="308"/>
                </a:lnTo>
                <a:lnTo>
                  <a:pt x="165" y="311"/>
                </a:lnTo>
                <a:lnTo>
                  <a:pt x="174" y="311"/>
                </a:lnTo>
                <a:lnTo>
                  <a:pt x="183" y="302"/>
                </a:lnTo>
                <a:lnTo>
                  <a:pt x="186" y="299"/>
                </a:lnTo>
                <a:lnTo>
                  <a:pt x="189" y="299"/>
                </a:lnTo>
                <a:lnTo>
                  <a:pt x="198" y="293"/>
                </a:lnTo>
                <a:lnTo>
                  <a:pt x="201" y="293"/>
                </a:lnTo>
                <a:lnTo>
                  <a:pt x="201" y="299"/>
                </a:lnTo>
                <a:lnTo>
                  <a:pt x="207" y="302"/>
                </a:lnTo>
                <a:lnTo>
                  <a:pt x="210" y="305"/>
                </a:lnTo>
                <a:lnTo>
                  <a:pt x="213" y="302"/>
                </a:lnTo>
                <a:lnTo>
                  <a:pt x="216" y="302"/>
                </a:lnTo>
                <a:lnTo>
                  <a:pt x="219" y="296"/>
                </a:lnTo>
                <a:lnTo>
                  <a:pt x="225" y="293"/>
                </a:lnTo>
                <a:lnTo>
                  <a:pt x="222" y="290"/>
                </a:lnTo>
                <a:lnTo>
                  <a:pt x="225" y="284"/>
                </a:lnTo>
                <a:lnTo>
                  <a:pt x="228" y="284"/>
                </a:lnTo>
                <a:lnTo>
                  <a:pt x="234" y="281"/>
                </a:lnTo>
                <a:lnTo>
                  <a:pt x="240" y="284"/>
                </a:lnTo>
                <a:lnTo>
                  <a:pt x="243" y="284"/>
                </a:lnTo>
                <a:lnTo>
                  <a:pt x="252" y="287"/>
                </a:lnTo>
                <a:lnTo>
                  <a:pt x="255" y="284"/>
                </a:lnTo>
                <a:lnTo>
                  <a:pt x="261" y="275"/>
                </a:lnTo>
                <a:lnTo>
                  <a:pt x="258" y="272"/>
                </a:lnTo>
                <a:lnTo>
                  <a:pt x="258" y="270"/>
                </a:lnTo>
                <a:lnTo>
                  <a:pt x="252" y="267"/>
                </a:lnTo>
                <a:lnTo>
                  <a:pt x="249" y="270"/>
                </a:lnTo>
                <a:lnTo>
                  <a:pt x="246" y="267"/>
                </a:lnTo>
                <a:lnTo>
                  <a:pt x="243" y="261"/>
                </a:lnTo>
                <a:lnTo>
                  <a:pt x="243" y="255"/>
                </a:lnTo>
                <a:lnTo>
                  <a:pt x="237" y="252"/>
                </a:lnTo>
                <a:lnTo>
                  <a:pt x="234" y="252"/>
                </a:lnTo>
                <a:lnTo>
                  <a:pt x="228" y="255"/>
                </a:lnTo>
                <a:lnTo>
                  <a:pt x="219" y="255"/>
                </a:lnTo>
                <a:lnTo>
                  <a:pt x="219" y="255"/>
                </a:lnTo>
                <a:lnTo>
                  <a:pt x="219" y="249"/>
                </a:lnTo>
                <a:lnTo>
                  <a:pt x="216" y="246"/>
                </a:lnTo>
                <a:lnTo>
                  <a:pt x="219" y="237"/>
                </a:lnTo>
                <a:lnTo>
                  <a:pt x="216" y="234"/>
                </a:lnTo>
                <a:lnTo>
                  <a:pt x="210" y="231"/>
                </a:lnTo>
                <a:lnTo>
                  <a:pt x="207" y="231"/>
                </a:lnTo>
                <a:lnTo>
                  <a:pt x="201" y="225"/>
                </a:lnTo>
                <a:lnTo>
                  <a:pt x="198" y="225"/>
                </a:lnTo>
                <a:lnTo>
                  <a:pt x="198" y="222"/>
                </a:lnTo>
                <a:lnTo>
                  <a:pt x="189" y="219"/>
                </a:lnTo>
                <a:lnTo>
                  <a:pt x="186" y="219"/>
                </a:lnTo>
                <a:lnTo>
                  <a:pt x="183" y="219"/>
                </a:lnTo>
                <a:lnTo>
                  <a:pt x="180" y="216"/>
                </a:lnTo>
                <a:lnTo>
                  <a:pt x="177" y="213"/>
                </a:lnTo>
                <a:lnTo>
                  <a:pt x="171" y="213"/>
                </a:lnTo>
                <a:lnTo>
                  <a:pt x="168" y="213"/>
                </a:lnTo>
                <a:lnTo>
                  <a:pt x="168" y="204"/>
                </a:lnTo>
                <a:lnTo>
                  <a:pt x="168" y="195"/>
                </a:lnTo>
                <a:lnTo>
                  <a:pt x="165" y="186"/>
                </a:lnTo>
                <a:lnTo>
                  <a:pt x="168" y="172"/>
                </a:lnTo>
                <a:lnTo>
                  <a:pt x="180" y="160"/>
                </a:lnTo>
                <a:lnTo>
                  <a:pt x="183" y="154"/>
                </a:lnTo>
                <a:lnTo>
                  <a:pt x="183" y="145"/>
                </a:lnTo>
                <a:lnTo>
                  <a:pt x="183" y="139"/>
                </a:lnTo>
                <a:lnTo>
                  <a:pt x="186" y="139"/>
                </a:lnTo>
                <a:lnTo>
                  <a:pt x="189" y="130"/>
                </a:lnTo>
                <a:lnTo>
                  <a:pt x="186" y="118"/>
                </a:lnTo>
                <a:lnTo>
                  <a:pt x="177" y="112"/>
                </a:lnTo>
                <a:lnTo>
                  <a:pt x="174" y="109"/>
                </a:lnTo>
                <a:lnTo>
                  <a:pt x="162" y="100"/>
                </a:lnTo>
                <a:lnTo>
                  <a:pt x="165" y="100"/>
                </a:lnTo>
                <a:lnTo>
                  <a:pt x="168" y="94"/>
                </a:lnTo>
                <a:lnTo>
                  <a:pt x="174" y="94"/>
                </a:lnTo>
                <a:lnTo>
                  <a:pt x="177" y="97"/>
                </a:lnTo>
                <a:lnTo>
                  <a:pt x="183" y="97"/>
                </a:lnTo>
                <a:lnTo>
                  <a:pt x="186" y="97"/>
                </a:lnTo>
                <a:lnTo>
                  <a:pt x="189" y="94"/>
                </a:lnTo>
                <a:lnTo>
                  <a:pt x="195" y="83"/>
                </a:lnTo>
                <a:lnTo>
                  <a:pt x="201" y="77"/>
                </a:lnTo>
                <a:lnTo>
                  <a:pt x="216" y="65"/>
                </a:lnTo>
                <a:lnTo>
                  <a:pt x="225" y="59"/>
                </a:lnTo>
                <a:lnTo>
                  <a:pt x="222" y="47"/>
                </a:lnTo>
                <a:lnTo>
                  <a:pt x="225" y="41"/>
                </a:lnTo>
                <a:lnTo>
                  <a:pt x="231" y="29"/>
                </a:lnTo>
                <a:lnTo>
                  <a:pt x="225" y="23"/>
                </a:lnTo>
                <a:lnTo>
                  <a:pt x="225" y="17"/>
                </a:lnTo>
                <a:lnTo>
                  <a:pt x="228" y="17"/>
                </a:lnTo>
                <a:lnTo>
                  <a:pt x="237" y="17"/>
                </a:lnTo>
                <a:lnTo>
                  <a:pt x="243" y="11"/>
                </a:lnTo>
                <a:lnTo>
                  <a:pt x="243" y="2"/>
                </a:lnTo>
                <a:lnTo>
                  <a:pt x="243" y="2"/>
                </a:lnTo>
                <a:lnTo>
                  <a:pt x="246" y="2"/>
                </a:lnTo>
                <a:lnTo>
                  <a:pt x="258" y="2"/>
                </a:lnTo>
                <a:lnTo>
                  <a:pt x="261" y="0"/>
                </a:lnTo>
                <a:lnTo>
                  <a:pt x="264" y="0"/>
                </a:lnTo>
                <a:lnTo>
                  <a:pt x="270" y="11"/>
                </a:lnTo>
                <a:lnTo>
                  <a:pt x="264" y="29"/>
                </a:lnTo>
                <a:lnTo>
                  <a:pt x="267" y="35"/>
                </a:lnTo>
                <a:lnTo>
                  <a:pt x="273" y="38"/>
                </a:lnTo>
                <a:lnTo>
                  <a:pt x="276" y="44"/>
                </a:lnTo>
                <a:lnTo>
                  <a:pt x="279" y="44"/>
                </a:lnTo>
                <a:lnTo>
                  <a:pt x="285" y="44"/>
                </a:lnTo>
                <a:lnTo>
                  <a:pt x="288" y="47"/>
                </a:lnTo>
                <a:lnTo>
                  <a:pt x="297" y="53"/>
                </a:lnTo>
                <a:lnTo>
                  <a:pt x="297" y="65"/>
                </a:lnTo>
                <a:lnTo>
                  <a:pt x="294" y="68"/>
                </a:lnTo>
                <a:lnTo>
                  <a:pt x="285" y="71"/>
                </a:lnTo>
                <a:lnTo>
                  <a:pt x="279" y="77"/>
                </a:lnTo>
                <a:lnTo>
                  <a:pt x="276" y="77"/>
                </a:lnTo>
                <a:lnTo>
                  <a:pt x="273" y="74"/>
                </a:lnTo>
                <a:lnTo>
                  <a:pt x="270" y="71"/>
                </a:lnTo>
                <a:lnTo>
                  <a:pt x="270" y="74"/>
                </a:lnTo>
                <a:lnTo>
                  <a:pt x="261" y="77"/>
                </a:lnTo>
                <a:lnTo>
                  <a:pt x="258" y="124"/>
                </a:lnTo>
                <a:lnTo>
                  <a:pt x="264" y="130"/>
                </a:lnTo>
                <a:lnTo>
                  <a:pt x="270" y="133"/>
                </a:lnTo>
                <a:lnTo>
                  <a:pt x="270" y="136"/>
                </a:lnTo>
                <a:lnTo>
                  <a:pt x="279" y="136"/>
                </a:lnTo>
                <a:lnTo>
                  <a:pt x="279" y="139"/>
                </a:lnTo>
                <a:lnTo>
                  <a:pt x="285" y="148"/>
                </a:lnTo>
                <a:lnTo>
                  <a:pt x="288" y="148"/>
                </a:lnTo>
                <a:lnTo>
                  <a:pt x="291" y="148"/>
                </a:lnTo>
                <a:lnTo>
                  <a:pt x="294" y="145"/>
                </a:lnTo>
                <a:lnTo>
                  <a:pt x="297" y="139"/>
                </a:lnTo>
                <a:lnTo>
                  <a:pt x="303" y="136"/>
                </a:lnTo>
                <a:lnTo>
                  <a:pt x="306" y="130"/>
                </a:lnTo>
                <a:lnTo>
                  <a:pt x="309" y="121"/>
                </a:lnTo>
                <a:lnTo>
                  <a:pt x="315" y="121"/>
                </a:lnTo>
                <a:lnTo>
                  <a:pt x="315" y="121"/>
                </a:lnTo>
                <a:lnTo>
                  <a:pt x="318" y="121"/>
                </a:lnTo>
                <a:lnTo>
                  <a:pt x="318" y="121"/>
                </a:lnTo>
                <a:lnTo>
                  <a:pt x="324" y="121"/>
                </a:lnTo>
                <a:lnTo>
                  <a:pt x="327" y="124"/>
                </a:lnTo>
                <a:lnTo>
                  <a:pt x="330" y="130"/>
                </a:lnTo>
                <a:lnTo>
                  <a:pt x="333" y="130"/>
                </a:lnTo>
                <a:lnTo>
                  <a:pt x="357" y="145"/>
                </a:lnTo>
                <a:lnTo>
                  <a:pt x="363" y="145"/>
                </a:lnTo>
                <a:lnTo>
                  <a:pt x="363" y="145"/>
                </a:lnTo>
                <a:lnTo>
                  <a:pt x="363" y="151"/>
                </a:lnTo>
                <a:lnTo>
                  <a:pt x="360" y="151"/>
                </a:lnTo>
                <a:lnTo>
                  <a:pt x="360" y="154"/>
                </a:lnTo>
                <a:lnTo>
                  <a:pt x="354" y="157"/>
                </a:lnTo>
                <a:lnTo>
                  <a:pt x="351" y="160"/>
                </a:lnTo>
                <a:lnTo>
                  <a:pt x="345" y="166"/>
                </a:lnTo>
                <a:lnTo>
                  <a:pt x="345" y="172"/>
                </a:lnTo>
                <a:lnTo>
                  <a:pt x="342" y="172"/>
                </a:lnTo>
                <a:lnTo>
                  <a:pt x="336" y="175"/>
                </a:lnTo>
                <a:lnTo>
                  <a:pt x="336" y="181"/>
                </a:lnTo>
                <a:lnTo>
                  <a:pt x="330" y="192"/>
                </a:lnTo>
                <a:lnTo>
                  <a:pt x="327" y="207"/>
                </a:lnTo>
                <a:lnTo>
                  <a:pt x="324" y="213"/>
                </a:lnTo>
                <a:lnTo>
                  <a:pt x="318" y="228"/>
                </a:lnTo>
                <a:lnTo>
                  <a:pt x="318" y="231"/>
                </a:lnTo>
                <a:lnTo>
                  <a:pt x="315" y="237"/>
                </a:lnTo>
                <a:lnTo>
                  <a:pt x="312" y="237"/>
                </a:lnTo>
                <a:lnTo>
                  <a:pt x="306" y="243"/>
                </a:lnTo>
                <a:lnTo>
                  <a:pt x="306" y="249"/>
                </a:lnTo>
                <a:lnTo>
                  <a:pt x="306" y="249"/>
                </a:lnTo>
                <a:lnTo>
                  <a:pt x="309" y="252"/>
                </a:lnTo>
                <a:lnTo>
                  <a:pt x="315" y="258"/>
                </a:lnTo>
                <a:lnTo>
                  <a:pt x="315" y="261"/>
                </a:lnTo>
                <a:lnTo>
                  <a:pt x="309" y="267"/>
                </a:lnTo>
                <a:lnTo>
                  <a:pt x="309" y="270"/>
                </a:lnTo>
                <a:lnTo>
                  <a:pt x="312" y="272"/>
                </a:lnTo>
                <a:lnTo>
                  <a:pt x="315" y="275"/>
                </a:lnTo>
                <a:lnTo>
                  <a:pt x="324" y="281"/>
                </a:lnTo>
                <a:lnTo>
                  <a:pt x="327" y="278"/>
                </a:lnTo>
                <a:lnTo>
                  <a:pt x="327" y="281"/>
                </a:lnTo>
                <a:lnTo>
                  <a:pt x="333" y="284"/>
                </a:lnTo>
                <a:lnTo>
                  <a:pt x="339" y="284"/>
                </a:lnTo>
                <a:lnTo>
                  <a:pt x="342" y="284"/>
                </a:lnTo>
                <a:lnTo>
                  <a:pt x="351" y="290"/>
                </a:lnTo>
                <a:lnTo>
                  <a:pt x="360" y="290"/>
                </a:lnTo>
                <a:lnTo>
                  <a:pt x="366" y="293"/>
                </a:lnTo>
                <a:lnTo>
                  <a:pt x="372" y="293"/>
                </a:lnTo>
                <a:lnTo>
                  <a:pt x="375" y="296"/>
                </a:lnTo>
                <a:lnTo>
                  <a:pt x="378" y="299"/>
                </a:lnTo>
                <a:lnTo>
                  <a:pt x="372" y="305"/>
                </a:lnTo>
                <a:lnTo>
                  <a:pt x="369" y="311"/>
                </a:lnTo>
                <a:lnTo>
                  <a:pt x="363" y="314"/>
                </a:lnTo>
                <a:lnTo>
                  <a:pt x="348" y="317"/>
                </a:lnTo>
                <a:lnTo>
                  <a:pt x="342" y="317"/>
                </a:lnTo>
                <a:lnTo>
                  <a:pt x="339" y="320"/>
                </a:lnTo>
                <a:lnTo>
                  <a:pt x="333" y="320"/>
                </a:lnTo>
                <a:lnTo>
                  <a:pt x="327" y="320"/>
                </a:lnTo>
                <a:lnTo>
                  <a:pt x="327" y="320"/>
                </a:lnTo>
                <a:lnTo>
                  <a:pt x="324" y="323"/>
                </a:lnTo>
                <a:lnTo>
                  <a:pt x="324" y="359"/>
                </a:lnTo>
                <a:lnTo>
                  <a:pt x="318" y="364"/>
                </a:lnTo>
                <a:lnTo>
                  <a:pt x="318" y="364"/>
                </a:lnTo>
                <a:lnTo>
                  <a:pt x="312" y="367"/>
                </a:lnTo>
                <a:lnTo>
                  <a:pt x="309" y="376"/>
                </a:lnTo>
                <a:lnTo>
                  <a:pt x="306" y="376"/>
                </a:lnTo>
                <a:lnTo>
                  <a:pt x="306" y="382"/>
                </a:lnTo>
                <a:lnTo>
                  <a:pt x="300" y="382"/>
                </a:lnTo>
                <a:lnTo>
                  <a:pt x="303" y="400"/>
                </a:lnTo>
                <a:lnTo>
                  <a:pt x="309" y="403"/>
                </a:lnTo>
                <a:lnTo>
                  <a:pt x="312" y="403"/>
                </a:lnTo>
                <a:lnTo>
                  <a:pt x="321" y="406"/>
                </a:lnTo>
                <a:lnTo>
                  <a:pt x="324" y="409"/>
                </a:lnTo>
                <a:lnTo>
                  <a:pt x="327" y="409"/>
                </a:lnTo>
                <a:lnTo>
                  <a:pt x="336" y="409"/>
                </a:lnTo>
                <a:lnTo>
                  <a:pt x="342" y="412"/>
                </a:lnTo>
                <a:lnTo>
                  <a:pt x="342" y="418"/>
                </a:lnTo>
                <a:lnTo>
                  <a:pt x="339" y="424"/>
                </a:lnTo>
                <a:lnTo>
                  <a:pt x="339" y="427"/>
                </a:lnTo>
                <a:lnTo>
                  <a:pt x="342" y="433"/>
                </a:lnTo>
                <a:lnTo>
                  <a:pt x="345" y="445"/>
                </a:lnTo>
                <a:lnTo>
                  <a:pt x="357" y="448"/>
                </a:lnTo>
                <a:lnTo>
                  <a:pt x="360" y="445"/>
                </a:lnTo>
                <a:lnTo>
                  <a:pt x="360" y="445"/>
                </a:lnTo>
                <a:lnTo>
                  <a:pt x="363" y="442"/>
                </a:lnTo>
                <a:lnTo>
                  <a:pt x="366" y="442"/>
                </a:lnTo>
                <a:lnTo>
                  <a:pt x="369" y="442"/>
                </a:lnTo>
                <a:lnTo>
                  <a:pt x="378" y="439"/>
                </a:lnTo>
                <a:lnTo>
                  <a:pt x="384" y="436"/>
                </a:lnTo>
                <a:lnTo>
                  <a:pt x="390" y="436"/>
                </a:lnTo>
                <a:lnTo>
                  <a:pt x="393" y="439"/>
                </a:lnTo>
                <a:lnTo>
                  <a:pt x="399" y="448"/>
                </a:lnTo>
                <a:lnTo>
                  <a:pt x="399" y="451"/>
                </a:lnTo>
                <a:lnTo>
                  <a:pt x="406" y="453"/>
                </a:lnTo>
                <a:lnTo>
                  <a:pt x="396" y="468"/>
                </a:lnTo>
                <a:lnTo>
                  <a:pt x="396" y="468"/>
                </a:lnTo>
                <a:lnTo>
                  <a:pt x="390" y="474"/>
                </a:lnTo>
                <a:lnTo>
                  <a:pt x="387" y="474"/>
                </a:lnTo>
                <a:lnTo>
                  <a:pt x="384" y="474"/>
                </a:lnTo>
                <a:lnTo>
                  <a:pt x="375" y="477"/>
                </a:lnTo>
                <a:lnTo>
                  <a:pt x="366" y="483"/>
                </a:lnTo>
                <a:lnTo>
                  <a:pt x="360" y="486"/>
                </a:lnTo>
                <a:lnTo>
                  <a:pt x="354" y="492"/>
                </a:lnTo>
                <a:lnTo>
                  <a:pt x="348" y="492"/>
                </a:lnTo>
                <a:lnTo>
                  <a:pt x="345" y="492"/>
                </a:lnTo>
                <a:lnTo>
                  <a:pt x="336" y="486"/>
                </a:lnTo>
                <a:lnTo>
                  <a:pt x="333" y="483"/>
                </a:lnTo>
                <a:lnTo>
                  <a:pt x="324" y="486"/>
                </a:lnTo>
                <a:lnTo>
                  <a:pt x="324" y="486"/>
                </a:lnTo>
                <a:lnTo>
                  <a:pt x="315" y="489"/>
                </a:lnTo>
                <a:lnTo>
                  <a:pt x="309" y="492"/>
                </a:lnTo>
                <a:lnTo>
                  <a:pt x="303" y="495"/>
                </a:lnTo>
                <a:lnTo>
                  <a:pt x="297" y="501"/>
                </a:lnTo>
                <a:lnTo>
                  <a:pt x="291" y="501"/>
                </a:lnTo>
                <a:lnTo>
                  <a:pt x="288" y="504"/>
                </a:lnTo>
                <a:lnTo>
                  <a:pt x="282" y="510"/>
                </a:lnTo>
                <a:lnTo>
                  <a:pt x="282" y="513"/>
                </a:lnTo>
                <a:lnTo>
                  <a:pt x="279" y="522"/>
                </a:lnTo>
                <a:lnTo>
                  <a:pt x="279" y="525"/>
                </a:lnTo>
                <a:lnTo>
                  <a:pt x="273" y="519"/>
                </a:lnTo>
                <a:lnTo>
                  <a:pt x="279" y="516"/>
                </a:lnTo>
                <a:lnTo>
                  <a:pt x="273" y="510"/>
                </a:lnTo>
                <a:lnTo>
                  <a:pt x="270" y="513"/>
                </a:lnTo>
                <a:lnTo>
                  <a:pt x="270" y="516"/>
                </a:lnTo>
                <a:lnTo>
                  <a:pt x="267" y="519"/>
                </a:lnTo>
                <a:lnTo>
                  <a:pt x="264" y="513"/>
                </a:lnTo>
                <a:lnTo>
                  <a:pt x="258" y="498"/>
                </a:lnTo>
                <a:lnTo>
                  <a:pt x="246" y="486"/>
                </a:lnTo>
                <a:lnTo>
                  <a:pt x="249" y="465"/>
                </a:lnTo>
                <a:lnTo>
                  <a:pt x="246" y="465"/>
                </a:lnTo>
                <a:lnTo>
                  <a:pt x="243" y="462"/>
                </a:lnTo>
                <a:lnTo>
                  <a:pt x="231" y="465"/>
                </a:lnTo>
                <a:lnTo>
                  <a:pt x="225" y="465"/>
                </a:lnTo>
                <a:lnTo>
                  <a:pt x="222" y="474"/>
                </a:lnTo>
                <a:lnTo>
                  <a:pt x="216" y="474"/>
                </a:lnTo>
                <a:lnTo>
                  <a:pt x="204" y="498"/>
                </a:lnTo>
                <a:lnTo>
                  <a:pt x="207" y="501"/>
                </a:lnTo>
                <a:lnTo>
                  <a:pt x="210" y="510"/>
                </a:lnTo>
                <a:lnTo>
                  <a:pt x="213" y="513"/>
                </a:lnTo>
                <a:lnTo>
                  <a:pt x="216" y="516"/>
                </a:lnTo>
                <a:lnTo>
                  <a:pt x="219" y="519"/>
                </a:lnTo>
                <a:lnTo>
                  <a:pt x="216" y="522"/>
                </a:lnTo>
                <a:lnTo>
                  <a:pt x="207" y="531"/>
                </a:lnTo>
                <a:lnTo>
                  <a:pt x="201" y="531"/>
                </a:lnTo>
                <a:lnTo>
                  <a:pt x="198" y="534"/>
                </a:lnTo>
                <a:lnTo>
                  <a:pt x="192" y="528"/>
                </a:lnTo>
                <a:lnTo>
                  <a:pt x="189" y="525"/>
                </a:lnTo>
                <a:lnTo>
                  <a:pt x="180" y="525"/>
                </a:lnTo>
                <a:lnTo>
                  <a:pt x="171" y="522"/>
                </a:lnTo>
                <a:lnTo>
                  <a:pt x="165" y="519"/>
                </a:lnTo>
                <a:lnTo>
                  <a:pt x="162" y="519"/>
                </a:lnTo>
                <a:lnTo>
                  <a:pt x="153" y="519"/>
                </a:lnTo>
                <a:lnTo>
                  <a:pt x="147" y="519"/>
                </a:lnTo>
                <a:lnTo>
                  <a:pt x="144" y="519"/>
                </a:lnTo>
                <a:lnTo>
                  <a:pt x="138" y="522"/>
                </a:lnTo>
                <a:lnTo>
                  <a:pt x="138" y="540"/>
                </a:lnTo>
                <a:lnTo>
                  <a:pt x="135" y="543"/>
                </a:lnTo>
                <a:lnTo>
                  <a:pt x="132" y="537"/>
                </a:lnTo>
                <a:lnTo>
                  <a:pt x="129" y="534"/>
                </a:lnTo>
                <a:lnTo>
                  <a:pt x="132" y="531"/>
                </a:lnTo>
                <a:lnTo>
                  <a:pt x="126" y="528"/>
                </a:lnTo>
                <a:lnTo>
                  <a:pt x="123" y="534"/>
                </a:lnTo>
                <a:lnTo>
                  <a:pt x="120" y="537"/>
                </a:lnTo>
                <a:lnTo>
                  <a:pt x="114" y="531"/>
                </a:lnTo>
                <a:lnTo>
                  <a:pt x="114" y="537"/>
                </a:lnTo>
                <a:lnTo>
                  <a:pt x="108" y="537"/>
                </a:lnTo>
                <a:lnTo>
                  <a:pt x="105" y="531"/>
                </a:lnTo>
                <a:lnTo>
                  <a:pt x="96" y="522"/>
                </a:lnTo>
                <a:lnTo>
                  <a:pt x="90" y="519"/>
                </a:lnTo>
                <a:lnTo>
                  <a:pt x="78" y="519"/>
                </a:lnTo>
                <a:lnTo>
                  <a:pt x="72" y="519"/>
                </a:lnTo>
                <a:lnTo>
                  <a:pt x="69" y="516"/>
                </a:lnTo>
                <a:lnTo>
                  <a:pt x="54" y="507"/>
                </a:lnTo>
                <a:lnTo>
                  <a:pt x="51" y="501"/>
                </a:lnTo>
                <a:lnTo>
                  <a:pt x="51" y="495"/>
                </a:lnTo>
                <a:lnTo>
                  <a:pt x="45" y="492"/>
                </a:lnTo>
                <a:lnTo>
                  <a:pt x="33" y="492"/>
                </a:lnTo>
                <a:lnTo>
                  <a:pt x="27" y="486"/>
                </a:lnTo>
                <a:lnTo>
                  <a:pt x="27" y="477"/>
                </a:lnTo>
                <a:lnTo>
                  <a:pt x="24" y="474"/>
                </a:lnTo>
                <a:lnTo>
                  <a:pt x="21" y="474"/>
                </a:lnTo>
                <a:lnTo>
                  <a:pt x="15" y="474"/>
                </a:lnTo>
                <a:lnTo>
                  <a:pt x="0" y="459"/>
                </a:lnTo>
              </a:path>
            </a:pathLst>
          </a:custGeom>
          <a:solidFill>
            <a:srgbClr val="C41C2D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80" name="Freeform 133">
            <a:hlinkClick r:id="" action="ppaction://noaction"/>
            <a:extLst>
              <a:ext uri="{FF2B5EF4-FFF2-40B4-BE49-F238E27FC236}">
                <a16:creationId xmlns:a16="http://schemas.microsoft.com/office/drawing/2014/main" id="{31695071-E8AD-581B-D9AD-12DA257FE50B}"/>
              </a:ext>
            </a:extLst>
          </p:cNvPr>
          <p:cNvSpPr>
            <a:spLocks/>
          </p:cNvSpPr>
          <p:nvPr/>
        </p:nvSpPr>
        <p:spPr bwMode="auto">
          <a:xfrm>
            <a:off x="4098333" y="4958329"/>
            <a:ext cx="93283" cy="11712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3" y="50"/>
              </a:cxn>
              <a:cxn ang="0">
                <a:pos x="3" y="47"/>
              </a:cxn>
              <a:cxn ang="0">
                <a:pos x="3" y="44"/>
              </a:cxn>
              <a:cxn ang="0">
                <a:pos x="6" y="44"/>
              </a:cxn>
              <a:cxn ang="0">
                <a:pos x="12" y="38"/>
              </a:cxn>
              <a:cxn ang="0">
                <a:pos x="15" y="32"/>
              </a:cxn>
              <a:cxn ang="0">
                <a:pos x="18" y="35"/>
              </a:cxn>
              <a:cxn ang="0">
                <a:pos x="18" y="32"/>
              </a:cxn>
              <a:cxn ang="0">
                <a:pos x="18" y="29"/>
              </a:cxn>
              <a:cxn ang="0">
                <a:pos x="18" y="29"/>
              </a:cxn>
              <a:cxn ang="0">
                <a:pos x="21" y="26"/>
              </a:cxn>
              <a:cxn ang="0">
                <a:pos x="21" y="23"/>
              </a:cxn>
              <a:cxn ang="0">
                <a:pos x="21" y="20"/>
              </a:cxn>
              <a:cxn ang="0">
                <a:pos x="21" y="14"/>
              </a:cxn>
              <a:cxn ang="0">
                <a:pos x="24" y="14"/>
              </a:cxn>
              <a:cxn ang="0">
                <a:pos x="27" y="14"/>
              </a:cxn>
              <a:cxn ang="0">
                <a:pos x="30" y="14"/>
              </a:cxn>
              <a:cxn ang="0">
                <a:pos x="30" y="11"/>
              </a:cxn>
              <a:cxn ang="0">
                <a:pos x="30" y="11"/>
              </a:cxn>
              <a:cxn ang="0">
                <a:pos x="30" y="5"/>
              </a:cxn>
              <a:cxn ang="0">
                <a:pos x="36" y="2"/>
              </a:cxn>
              <a:cxn ang="0">
                <a:pos x="36" y="0"/>
              </a:cxn>
              <a:cxn ang="0">
                <a:pos x="36" y="2"/>
              </a:cxn>
              <a:cxn ang="0">
                <a:pos x="36" y="5"/>
              </a:cxn>
              <a:cxn ang="0">
                <a:pos x="36" y="11"/>
              </a:cxn>
              <a:cxn ang="0">
                <a:pos x="36" y="11"/>
              </a:cxn>
              <a:cxn ang="0">
                <a:pos x="39" y="11"/>
              </a:cxn>
              <a:cxn ang="0">
                <a:pos x="39" y="11"/>
              </a:cxn>
              <a:cxn ang="0">
                <a:pos x="45" y="14"/>
              </a:cxn>
              <a:cxn ang="0">
                <a:pos x="45" y="14"/>
              </a:cxn>
              <a:cxn ang="0">
                <a:pos x="45" y="20"/>
              </a:cxn>
              <a:cxn ang="0">
                <a:pos x="45" y="29"/>
              </a:cxn>
              <a:cxn ang="0">
                <a:pos x="45" y="29"/>
              </a:cxn>
              <a:cxn ang="0">
                <a:pos x="57" y="41"/>
              </a:cxn>
              <a:cxn ang="0">
                <a:pos x="60" y="47"/>
              </a:cxn>
              <a:cxn ang="0">
                <a:pos x="60" y="59"/>
              </a:cxn>
              <a:cxn ang="0">
                <a:pos x="67" y="65"/>
              </a:cxn>
              <a:cxn ang="0">
                <a:pos x="63" y="65"/>
              </a:cxn>
              <a:cxn ang="0">
                <a:pos x="60" y="68"/>
              </a:cxn>
              <a:cxn ang="0">
                <a:pos x="63" y="74"/>
              </a:cxn>
              <a:cxn ang="0">
                <a:pos x="63" y="77"/>
              </a:cxn>
              <a:cxn ang="0">
                <a:pos x="63" y="77"/>
              </a:cxn>
              <a:cxn ang="0">
                <a:pos x="57" y="83"/>
              </a:cxn>
              <a:cxn ang="0">
                <a:pos x="48" y="89"/>
              </a:cxn>
              <a:cxn ang="0">
                <a:pos x="45" y="92"/>
              </a:cxn>
              <a:cxn ang="0">
                <a:pos x="39" y="89"/>
              </a:cxn>
              <a:cxn ang="0">
                <a:pos x="36" y="89"/>
              </a:cxn>
              <a:cxn ang="0">
                <a:pos x="33" y="89"/>
              </a:cxn>
              <a:cxn ang="0">
                <a:pos x="21" y="86"/>
              </a:cxn>
              <a:cxn ang="0">
                <a:pos x="15" y="86"/>
              </a:cxn>
              <a:cxn ang="0">
                <a:pos x="12" y="83"/>
              </a:cxn>
              <a:cxn ang="0">
                <a:pos x="9" y="80"/>
              </a:cxn>
              <a:cxn ang="0">
                <a:pos x="9" y="77"/>
              </a:cxn>
              <a:cxn ang="0">
                <a:pos x="9" y="74"/>
              </a:cxn>
              <a:cxn ang="0">
                <a:pos x="12" y="71"/>
              </a:cxn>
              <a:cxn ang="0">
                <a:pos x="9" y="68"/>
              </a:cxn>
              <a:cxn ang="0">
                <a:pos x="9" y="68"/>
              </a:cxn>
              <a:cxn ang="0">
                <a:pos x="3" y="65"/>
              </a:cxn>
              <a:cxn ang="0">
                <a:pos x="3" y="59"/>
              </a:cxn>
              <a:cxn ang="0">
                <a:pos x="0" y="53"/>
              </a:cxn>
            </a:cxnLst>
            <a:rect l="0" t="0" r="r" b="b"/>
            <a:pathLst>
              <a:path w="68" h="93">
                <a:moveTo>
                  <a:pt x="0" y="53"/>
                </a:moveTo>
                <a:lnTo>
                  <a:pt x="3" y="50"/>
                </a:lnTo>
                <a:lnTo>
                  <a:pt x="3" y="47"/>
                </a:lnTo>
                <a:lnTo>
                  <a:pt x="3" y="44"/>
                </a:lnTo>
                <a:lnTo>
                  <a:pt x="6" y="44"/>
                </a:lnTo>
                <a:lnTo>
                  <a:pt x="12" y="38"/>
                </a:lnTo>
                <a:lnTo>
                  <a:pt x="15" y="32"/>
                </a:lnTo>
                <a:lnTo>
                  <a:pt x="18" y="35"/>
                </a:lnTo>
                <a:lnTo>
                  <a:pt x="18" y="32"/>
                </a:lnTo>
                <a:lnTo>
                  <a:pt x="18" y="29"/>
                </a:lnTo>
                <a:lnTo>
                  <a:pt x="18" y="29"/>
                </a:lnTo>
                <a:lnTo>
                  <a:pt x="21" y="26"/>
                </a:lnTo>
                <a:lnTo>
                  <a:pt x="21" y="23"/>
                </a:lnTo>
                <a:lnTo>
                  <a:pt x="21" y="20"/>
                </a:ln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0" y="14"/>
                </a:lnTo>
                <a:lnTo>
                  <a:pt x="30" y="11"/>
                </a:lnTo>
                <a:lnTo>
                  <a:pt x="30" y="11"/>
                </a:lnTo>
                <a:lnTo>
                  <a:pt x="30" y="5"/>
                </a:lnTo>
                <a:lnTo>
                  <a:pt x="36" y="2"/>
                </a:lnTo>
                <a:lnTo>
                  <a:pt x="36" y="0"/>
                </a:lnTo>
                <a:lnTo>
                  <a:pt x="36" y="2"/>
                </a:lnTo>
                <a:lnTo>
                  <a:pt x="36" y="5"/>
                </a:lnTo>
                <a:lnTo>
                  <a:pt x="36" y="11"/>
                </a:lnTo>
                <a:lnTo>
                  <a:pt x="36" y="11"/>
                </a:lnTo>
                <a:lnTo>
                  <a:pt x="39" y="11"/>
                </a:lnTo>
                <a:lnTo>
                  <a:pt x="39" y="11"/>
                </a:lnTo>
                <a:lnTo>
                  <a:pt x="45" y="14"/>
                </a:lnTo>
                <a:lnTo>
                  <a:pt x="45" y="14"/>
                </a:lnTo>
                <a:lnTo>
                  <a:pt x="45" y="20"/>
                </a:lnTo>
                <a:lnTo>
                  <a:pt x="45" y="29"/>
                </a:lnTo>
                <a:lnTo>
                  <a:pt x="45" y="29"/>
                </a:lnTo>
                <a:lnTo>
                  <a:pt x="57" y="41"/>
                </a:lnTo>
                <a:lnTo>
                  <a:pt x="60" y="47"/>
                </a:lnTo>
                <a:lnTo>
                  <a:pt x="60" y="59"/>
                </a:lnTo>
                <a:lnTo>
                  <a:pt x="67" y="65"/>
                </a:lnTo>
                <a:lnTo>
                  <a:pt x="63" y="65"/>
                </a:lnTo>
                <a:lnTo>
                  <a:pt x="60" y="68"/>
                </a:lnTo>
                <a:lnTo>
                  <a:pt x="63" y="74"/>
                </a:lnTo>
                <a:lnTo>
                  <a:pt x="63" y="77"/>
                </a:lnTo>
                <a:lnTo>
                  <a:pt x="63" y="77"/>
                </a:lnTo>
                <a:lnTo>
                  <a:pt x="57" y="83"/>
                </a:lnTo>
                <a:lnTo>
                  <a:pt x="48" y="89"/>
                </a:lnTo>
                <a:lnTo>
                  <a:pt x="45" y="92"/>
                </a:lnTo>
                <a:lnTo>
                  <a:pt x="39" y="89"/>
                </a:lnTo>
                <a:lnTo>
                  <a:pt x="36" y="89"/>
                </a:lnTo>
                <a:lnTo>
                  <a:pt x="33" y="89"/>
                </a:lnTo>
                <a:lnTo>
                  <a:pt x="21" y="86"/>
                </a:lnTo>
                <a:lnTo>
                  <a:pt x="15" y="86"/>
                </a:lnTo>
                <a:lnTo>
                  <a:pt x="12" y="83"/>
                </a:lnTo>
                <a:lnTo>
                  <a:pt x="9" y="80"/>
                </a:lnTo>
                <a:lnTo>
                  <a:pt x="9" y="77"/>
                </a:lnTo>
                <a:lnTo>
                  <a:pt x="9" y="74"/>
                </a:lnTo>
                <a:lnTo>
                  <a:pt x="12" y="71"/>
                </a:lnTo>
                <a:lnTo>
                  <a:pt x="9" y="68"/>
                </a:lnTo>
                <a:lnTo>
                  <a:pt x="9" y="68"/>
                </a:lnTo>
                <a:lnTo>
                  <a:pt x="3" y="65"/>
                </a:lnTo>
                <a:lnTo>
                  <a:pt x="3" y="59"/>
                </a:lnTo>
                <a:lnTo>
                  <a:pt x="0" y="53"/>
                </a:lnTo>
              </a:path>
            </a:pathLst>
          </a:custGeom>
          <a:solidFill>
            <a:srgbClr val="FEC00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36F82511-8366-126F-A019-524399CB2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09042"/>
              </p:ext>
            </p:extLst>
          </p:nvPr>
        </p:nvGraphicFramePr>
        <p:xfrm>
          <a:off x="7217866" y="1448777"/>
          <a:ext cx="2387601" cy="4709578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168736227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53076026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847818753"/>
                    </a:ext>
                  </a:extLst>
                </a:gridCol>
              </a:tblGrid>
              <a:tr h="277034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Tasa</a:t>
                      </a:r>
                      <a:endParaRPr lang="es-MX" sz="14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99289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Coahuila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34.0%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940894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Chihuahua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35.1%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67888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Nuevo León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36.7%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59065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37.9%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34113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 Sur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38.5%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60936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Aguascalientes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40.7%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80747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Sonora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41.2%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46954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Querétaro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42.4%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4571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Tamaulipas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43.9%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15002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CDMX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46.1%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4578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Quintana Roo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46.2%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76819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Jalisco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46.3%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10755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Sinaloa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48.2%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97948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Colima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49.5%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882772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Durango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52.0%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93975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San Luis Potosí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54.3%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109287"/>
                  </a:ext>
                </a:extLst>
              </a:tr>
            </a:tbl>
          </a:graphicData>
        </a:graphic>
      </p:graphicFrame>
      <p:graphicFrame>
        <p:nvGraphicFramePr>
          <p:cNvPr id="82" name="Tabla 81">
            <a:extLst>
              <a:ext uri="{FF2B5EF4-FFF2-40B4-BE49-F238E27FC236}">
                <a16:creationId xmlns:a16="http://schemas.microsoft.com/office/drawing/2014/main" id="{BF4893FB-8F74-E5EB-D653-3CEA8F515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732230"/>
              </p:ext>
            </p:extLst>
          </p:nvPr>
        </p:nvGraphicFramePr>
        <p:xfrm>
          <a:off x="9714176" y="1512589"/>
          <a:ext cx="2387601" cy="4645772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760004975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04606348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959501658"/>
                    </a:ext>
                  </a:extLst>
                </a:gridCol>
              </a:tblGrid>
              <a:tr h="19678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Tasa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716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Guanajuato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55.6%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24253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Edo. Mex.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56.4%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65996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Nayarit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0614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Zacatecas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79118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Yucatán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53025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Campeche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25341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Tabasco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349902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Michoacán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67.1%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82427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Morelos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67.6%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5170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22667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Puebla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80869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Hidalgo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72.9%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24484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Tlaxcala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72.9%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878289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Chiapas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92135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Guerrero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78.1%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0797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Oaxaca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460458"/>
                  </a:ext>
                </a:extLst>
              </a:tr>
            </a:tbl>
          </a:graphicData>
        </a:graphic>
      </p:graphicFrame>
      <p:sp>
        <p:nvSpPr>
          <p:cNvPr id="83" name="Rectángulo 82">
            <a:extLst>
              <a:ext uri="{FF2B5EF4-FFF2-40B4-BE49-F238E27FC236}">
                <a16:creationId xmlns:a16="http://schemas.microsoft.com/office/drawing/2014/main" id="{E5B1FC7A-207A-8883-4F37-F07CCDC414C1}"/>
              </a:ext>
            </a:extLst>
          </p:cNvPr>
          <p:cNvSpPr/>
          <p:nvPr/>
        </p:nvSpPr>
        <p:spPr>
          <a:xfrm>
            <a:off x="7217866" y="1798976"/>
            <a:ext cx="144055" cy="1360536"/>
          </a:xfrm>
          <a:prstGeom prst="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E42B87D1-9889-34E2-73BD-2099F31D3074}"/>
              </a:ext>
            </a:extLst>
          </p:cNvPr>
          <p:cNvSpPr/>
          <p:nvPr/>
        </p:nvSpPr>
        <p:spPr>
          <a:xfrm>
            <a:off x="7217866" y="3159512"/>
            <a:ext cx="144055" cy="2931067"/>
          </a:xfrm>
          <a:prstGeom prst="rect">
            <a:avLst/>
          </a:prstGeom>
          <a:solidFill>
            <a:srgbClr val="92D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5" name="Rectángulo 84">
            <a:extLst>
              <a:ext uri="{FF2B5EF4-FFF2-40B4-BE49-F238E27FC236}">
                <a16:creationId xmlns:a16="http://schemas.microsoft.com/office/drawing/2014/main" id="{1F84EE55-5F53-DA77-36CE-F3FA3694D98D}"/>
              </a:ext>
            </a:extLst>
          </p:cNvPr>
          <p:cNvSpPr/>
          <p:nvPr/>
        </p:nvSpPr>
        <p:spPr>
          <a:xfrm>
            <a:off x="9719362" y="1798976"/>
            <a:ext cx="144055" cy="1584305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id="{2525572C-D045-7AB2-FACA-E352643F72D3}"/>
              </a:ext>
            </a:extLst>
          </p:cNvPr>
          <p:cNvSpPr/>
          <p:nvPr/>
        </p:nvSpPr>
        <p:spPr>
          <a:xfrm>
            <a:off x="9719362" y="2567466"/>
            <a:ext cx="144055" cy="3523113"/>
          </a:xfrm>
          <a:prstGeom prst="rect">
            <a:avLst/>
          </a:prstGeom>
          <a:solidFill>
            <a:srgbClr val="C3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id="{5D6C9624-F25C-ACB5-4D65-C72E114E11C2}"/>
              </a:ext>
            </a:extLst>
          </p:cNvPr>
          <p:cNvSpPr/>
          <p:nvPr/>
        </p:nvSpPr>
        <p:spPr>
          <a:xfrm>
            <a:off x="7217865" y="2323789"/>
            <a:ext cx="144055" cy="835723"/>
          </a:xfrm>
          <a:prstGeom prst="rect">
            <a:avLst/>
          </a:prstGeom>
          <a:solidFill>
            <a:srgbClr val="15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CAD765C2-1726-A4DF-F108-52C8C49285E1}"/>
              </a:ext>
            </a:extLst>
          </p:cNvPr>
          <p:cNvSpPr/>
          <p:nvPr/>
        </p:nvSpPr>
        <p:spPr>
          <a:xfrm>
            <a:off x="346904" y="4422001"/>
            <a:ext cx="1634524" cy="1638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Nacional: </a:t>
            </a:r>
          </a:p>
          <a:p>
            <a:pPr algn="ctr"/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55.2%</a:t>
            </a:r>
          </a:p>
        </p:txBody>
      </p:sp>
      <p:sp>
        <p:nvSpPr>
          <p:cNvPr id="89" name="Rectángulo 88">
            <a:extLst>
              <a:ext uri="{FF2B5EF4-FFF2-40B4-BE49-F238E27FC236}">
                <a16:creationId xmlns:a16="http://schemas.microsoft.com/office/drawing/2014/main" id="{F1F82409-C263-638C-44FF-FA0A699AAD96}"/>
              </a:ext>
            </a:extLst>
          </p:cNvPr>
          <p:cNvSpPr/>
          <p:nvPr/>
        </p:nvSpPr>
        <p:spPr>
          <a:xfrm>
            <a:off x="9719362" y="5893140"/>
            <a:ext cx="144055" cy="195612"/>
          </a:xfrm>
          <a:prstGeom prst="rect">
            <a:avLst/>
          </a:prstGeom>
          <a:solidFill>
            <a:srgbClr val="971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0" name="Rectángulo 89">
            <a:extLst>
              <a:ext uri="{FF2B5EF4-FFF2-40B4-BE49-F238E27FC236}">
                <a16:creationId xmlns:a16="http://schemas.microsoft.com/office/drawing/2014/main" id="{76CB9F7A-5191-53A7-DC9E-5B526D392904}"/>
              </a:ext>
            </a:extLst>
          </p:cNvPr>
          <p:cNvSpPr/>
          <p:nvPr/>
        </p:nvSpPr>
        <p:spPr>
          <a:xfrm>
            <a:off x="7217864" y="4246680"/>
            <a:ext cx="144055" cy="1840053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63997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El consumo acumula tres meses consecutivos marcando máximos históricos  - esta debería ser la regla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Consumo privado en el mercado interior</a:t>
            </a:r>
          </a:p>
        </p:txBody>
      </p:sp>
      <p:graphicFrame>
        <p:nvGraphicFramePr>
          <p:cNvPr id="48" name="Gráfico 47">
            <a:extLst>
              <a:ext uri="{FF2B5EF4-FFF2-40B4-BE49-F238E27FC236}">
                <a16:creationId xmlns:a16="http://schemas.microsoft.com/office/drawing/2014/main" id="{15CC293B-5425-9F1D-67E9-F66E83B483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9622319"/>
              </p:ext>
            </p:extLst>
          </p:nvPr>
        </p:nvGraphicFramePr>
        <p:xfrm>
          <a:off x="1" y="1498254"/>
          <a:ext cx="12109896" cy="4710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8618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Las remesas representaron un mayor ingreso de dólares que la Inversión Extranjera Directa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histórica de la Inversión Extranjera Directa y las remesas que recibe México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B71F1A5-3B31-6768-3302-5A02C3169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4102120"/>
              </p:ext>
            </p:extLst>
          </p:nvPr>
        </p:nvGraphicFramePr>
        <p:xfrm>
          <a:off x="116040" y="1520778"/>
          <a:ext cx="11675910" cy="4796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0229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Durante 2021 México recibió 51 mil 585 millones de dólares en remesas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Ingreso de remesas por estados, cifras en millones de dólares</a:t>
            </a:r>
          </a:p>
        </p:txBody>
      </p:sp>
      <p:sp>
        <p:nvSpPr>
          <p:cNvPr id="8" name="Freeform 148">
            <a:hlinkClick r:id="" action="ppaction://noaction"/>
            <a:extLst>
              <a:ext uri="{FF2B5EF4-FFF2-40B4-BE49-F238E27FC236}">
                <a16:creationId xmlns:a16="http://schemas.microsoft.com/office/drawing/2014/main" id="{323FD147-14BC-1B16-9381-918240094392}"/>
              </a:ext>
            </a:extLst>
          </p:cNvPr>
          <p:cNvSpPr>
            <a:spLocks/>
          </p:cNvSpPr>
          <p:nvPr/>
        </p:nvSpPr>
        <p:spPr bwMode="auto">
          <a:xfrm>
            <a:off x="5356946" y="5300686"/>
            <a:ext cx="943959" cy="805698"/>
          </a:xfrm>
          <a:custGeom>
            <a:avLst/>
            <a:gdLst/>
            <a:ahLst/>
            <a:cxnLst>
              <a:cxn ang="0">
                <a:pos x="48" y="166"/>
              </a:cxn>
              <a:cxn ang="0">
                <a:pos x="75" y="148"/>
              </a:cxn>
              <a:cxn ang="0">
                <a:pos x="84" y="139"/>
              </a:cxn>
              <a:cxn ang="0">
                <a:pos x="108" y="86"/>
              </a:cxn>
              <a:cxn ang="0">
                <a:pos x="117" y="77"/>
              </a:cxn>
              <a:cxn ang="0">
                <a:pos x="126" y="23"/>
              </a:cxn>
              <a:cxn ang="0">
                <a:pos x="144" y="5"/>
              </a:cxn>
              <a:cxn ang="0">
                <a:pos x="178" y="23"/>
              </a:cxn>
              <a:cxn ang="0">
                <a:pos x="187" y="50"/>
              </a:cxn>
              <a:cxn ang="0">
                <a:pos x="196" y="89"/>
              </a:cxn>
              <a:cxn ang="0">
                <a:pos x="226" y="97"/>
              </a:cxn>
              <a:cxn ang="0">
                <a:pos x="250" y="115"/>
              </a:cxn>
              <a:cxn ang="0">
                <a:pos x="307" y="50"/>
              </a:cxn>
              <a:cxn ang="0">
                <a:pos x="313" y="38"/>
              </a:cxn>
              <a:cxn ang="0">
                <a:pos x="337" y="26"/>
              </a:cxn>
              <a:cxn ang="0">
                <a:pos x="350" y="23"/>
              </a:cxn>
              <a:cxn ang="0">
                <a:pos x="362" y="5"/>
              </a:cxn>
              <a:cxn ang="0">
                <a:pos x="377" y="8"/>
              </a:cxn>
              <a:cxn ang="0">
                <a:pos x="386" y="8"/>
              </a:cxn>
              <a:cxn ang="0">
                <a:pos x="401" y="17"/>
              </a:cxn>
              <a:cxn ang="0">
                <a:pos x="410" y="17"/>
              </a:cxn>
              <a:cxn ang="0">
                <a:pos x="419" y="41"/>
              </a:cxn>
              <a:cxn ang="0">
                <a:pos x="446" y="59"/>
              </a:cxn>
              <a:cxn ang="0">
                <a:pos x="440" y="83"/>
              </a:cxn>
              <a:cxn ang="0">
                <a:pos x="470" y="89"/>
              </a:cxn>
              <a:cxn ang="0">
                <a:pos x="488" y="94"/>
              </a:cxn>
              <a:cxn ang="0">
                <a:pos x="494" y="106"/>
              </a:cxn>
              <a:cxn ang="0">
                <a:pos x="485" y="115"/>
              </a:cxn>
              <a:cxn ang="0">
                <a:pos x="512" y="127"/>
              </a:cxn>
              <a:cxn ang="0">
                <a:pos x="621" y="204"/>
              </a:cxn>
              <a:cxn ang="0">
                <a:pos x="684" y="255"/>
              </a:cxn>
              <a:cxn ang="0">
                <a:pos x="675" y="326"/>
              </a:cxn>
              <a:cxn ang="0">
                <a:pos x="428" y="391"/>
              </a:cxn>
              <a:cxn ang="0">
                <a:pos x="374" y="471"/>
              </a:cxn>
              <a:cxn ang="0">
                <a:pos x="383" y="480"/>
              </a:cxn>
              <a:cxn ang="0">
                <a:pos x="383" y="519"/>
              </a:cxn>
              <a:cxn ang="0">
                <a:pos x="392" y="554"/>
              </a:cxn>
              <a:cxn ang="0">
                <a:pos x="386" y="596"/>
              </a:cxn>
              <a:cxn ang="0">
                <a:pos x="371" y="629"/>
              </a:cxn>
              <a:cxn ang="0">
                <a:pos x="368" y="626"/>
              </a:cxn>
              <a:cxn ang="0">
                <a:pos x="292" y="560"/>
              </a:cxn>
              <a:cxn ang="0">
                <a:pos x="286" y="554"/>
              </a:cxn>
              <a:cxn ang="0">
                <a:pos x="268" y="534"/>
              </a:cxn>
              <a:cxn ang="0">
                <a:pos x="247" y="516"/>
              </a:cxn>
              <a:cxn ang="0">
                <a:pos x="238" y="507"/>
              </a:cxn>
              <a:cxn ang="0">
                <a:pos x="229" y="501"/>
              </a:cxn>
              <a:cxn ang="0">
                <a:pos x="226" y="501"/>
              </a:cxn>
              <a:cxn ang="0">
                <a:pos x="220" y="495"/>
              </a:cxn>
              <a:cxn ang="0">
                <a:pos x="190" y="468"/>
              </a:cxn>
              <a:cxn ang="0">
                <a:pos x="156" y="445"/>
              </a:cxn>
              <a:cxn ang="0">
                <a:pos x="126" y="421"/>
              </a:cxn>
              <a:cxn ang="0">
                <a:pos x="105" y="406"/>
              </a:cxn>
              <a:cxn ang="0">
                <a:pos x="75" y="385"/>
              </a:cxn>
              <a:cxn ang="0">
                <a:pos x="54" y="373"/>
              </a:cxn>
              <a:cxn ang="0">
                <a:pos x="39" y="370"/>
              </a:cxn>
              <a:cxn ang="0">
                <a:pos x="27" y="364"/>
              </a:cxn>
              <a:cxn ang="0">
                <a:pos x="9" y="359"/>
              </a:cxn>
            </a:cxnLst>
            <a:rect l="0" t="0" r="r" b="b"/>
            <a:pathLst>
              <a:path w="701" h="636">
                <a:moveTo>
                  <a:pt x="0" y="299"/>
                </a:moveTo>
                <a:lnTo>
                  <a:pt x="15" y="252"/>
                </a:lnTo>
                <a:lnTo>
                  <a:pt x="48" y="166"/>
                </a:lnTo>
                <a:lnTo>
                  <a:pt x="54" y="160"/>
                </a:lnTo>
                <a:lnTo>
                  <a:pt x="69" y="151"/>
                </a:lnTo>
                <a:lnTo>
                  <a:pt x="75" y="148"/>
                </a:lnTo>
                <a:lnTo>
                  <a:pt x="75" y="145"/>
                </a:lnTo>
                <a:lnTo>
                  <a:pt x="81" y="142"/>
                </a:lnTo>
                <a:lnTo>
                  <a:pt x="84" y="139"/>
                </a:lnTo>
                <a:lnTo>
                  <a:pt x="87" y="133"/>
                </a:lnTo>
                <a:lnTo>
                  <a:pt x="105" y="86"/>
                </a:lnTo>
                <a:lnTo>
                  <a:pt x="108" y="86"/>
                </a:lnTo>
                <a:lnTo>
                  <a:pt x="111" y="83"/>
                </a:lnTo>
                <a:lnTo>
                  <a:pt x="111" y="80"/>
                </a:lnTo>
                <a:lnTo>
                  <a:pt x="117" y="77"/>
                </a:lnTo>
                <a:lnTo>
                  <a:pt x="117" y="74"/>
                </a:lnTo>
                <a:lnTo>
                  <a:pt x="123" y="68"/>
                </a:lnTo>
                <a:lnTo>
                  <a:pt x="126" y="23"/>
                </a:lnTo>
                <a:lnTo>
                  <a:pt x="138" y="8"/>
                </a:lnTo>
                <a:lnTo>
                  <a:pt x="141" y="5"/>
                </a:lnTo>
                <a:lnTo>
                  <a:pt x="144" y="5"/>
                </a:lnTo>
                <a:lnTo>
                  <a:pt x="162" y="5"/>
                </a:lnTo>
                <a:lnTo>
                  <a:pt x="165" y="8"/>
                </a:lnTo>
                <a:lnTo>
                  <a:pt x="178" y="23"/>
                </a:lnTo>
                <a:lnTo>
                  <a:pt x="187" y="26"/>
                </a:lnTo>
                <a:lnTo>
                  <a:pt x="190" y="35"/>
                </a:lnTo>
                <a:lnTo>
                  <a:pt x="187" y="50"/>
                </a:lnTo>
                <a:lnTo>
                  <a:pt x="187" y="62"/>
                </a:lnTo>
                <a:lnTo>
                  <a:pt x="190" y="68"/>
                </a:lnTo>
                <a:lnTo>
                  <a:pt x="196" y="89"/>
                </a:lnTo>
                <a:lnTo>
                  <a:pt x="199" y="91"/>
                </a:lnTo>
                <a:lnTo>
                  <a:pt x="217" y="91"/>
                </a:lnTo>
                <a:lnTo>
                  <a:pt x="226" y="97"/>
                </a:lnTo>
                <a:lnTo>
                  <a:pt x="238" y="112"/>
                </a:lnTo>
                <a:lnTo>
                  <a:pt x="241" y="112"/>
                </a:lnTo>
                <a:lnTo>
                  <a:pt x="250" y="115"/>
                </a:lnTo>
                <a:lnTo>
                  <a:pt x="253" y="112"/>
                </a:lnTo>
                <a:lnTo>
                  <a:pt x="277" y="80"/>
                </a:lnTo>
                <a:lnTo>
                  <a:pt x="307" y="50"/>
                </a:lnTo>
                <a:lnTo>
                  <a:pt x="310" y="41"/>
                </a:lnTo>
                <a:lnTo>
                  <a:pt x="310" y="41"/>
                </a:lnTo>
                <a:lnTo>
                  <a:pt x="313" y="38"/>
                </a:lnTo>
                <a:lnTo>
                  <a:pt x="319" y="32"/>
                </a:lnTo>
                <a:lnTo>
                  <a:pt x="328" y="26"/>
                </a:lnTo>
                <a:lnTo>
                  <a:pt x="337" y="26"/>
                </a:lnTo>
                <a:lnTo>
                  <a:pt x="337" y="23"/>
                </a:lnTo>
                <a:lnTo>
                  <a:pt x="350" y="23"/>
                </a:lnTo>
                <a:lnTo>
                  <a:pt x="350" y="23"/>
                </a:lnTo>
                <a:lnTo>
                  <a:pt x="356" y="20"/>
                </a:lnTo>
                <a:lnTo>
                  <a:pt x="359" y="5"/>
                </a:lnTo>
                <a:lnTo>
                  <a:pt x="362" y="5"/>
                </a:lnTo>
                <a:lnTo>
                  <a:pt x="374" y="0"/>
                </a:lnTo>
                <a:lnTo>
                  <a:pt x="377" y="5"/>
                </a:lnTo>
                <a:lnTo>
                  <a:pt x="377" y="8"/>
                </a:lnTo>
                <a:lnTo>
                  <a:pt x="377" y="11"/>
                </a:lnTo>
                <a:lnTo>
                  <a:pt x="383" y="8"/>
                </a:lnTo>
                <a:lnTo>
                  <a:pt x="386" y="8"/>
                </a:lnTo>
                <a:lnTo>
                  <a:pt x="392" y="14"/>
                </a:lnTo>
                <a:lnTo>
                  <a:pt x="395" y="17"/>
                </a:lnTo>
                <a:lnTo>
                  <a:pt x="401" y="17"/>
                </a:lnTo>
                <a:lnTo>
                  <a:pt x="404" y="14"/>
                </a:lnTo>
                <a:lnTo>
                  <a:pt x="410" y="14"/>
                </a:lnTo>
                <a:lnTo>
                  <a:pt x="410" y="17"/>
                </a:lnTo>
                <a:lnTo>
                  <a:pt x="413" y="26"/>
                </a:lnTo>
                <a:lnTo>
                  <a:pt x="419" y="41"/>
                </a:lnTo>
                <a:lnTo>
                  <a:pt x="419" y="41"/>
                </a:lnTo>
                <a:lnTo>
                  <a:pt x="431" y="44"/>
                </a:lnTo>
                <a:lnTo>
                  <a:pt x="437" y="47"/>
                </a:lnTo>
                <a:lnTo>
                  <a:pt x="446" y="59"/>
                </a:lnTo>
                <a:lnTo>
                  <a:pt x="443" y="65"/>
                </a:lnTo>
                <a:lnTo>
                  <a:pt x="437" y="74"/>
                </a:lnTo>
                <a:lnTo>
                  <a:pt x="440" y="83"/>
                </a:lnTo>
                <a:lnTo>
                  <a:pt x="443" y="83"/>
                </a:lnTo>
                <a:lnTo>
                  <a:pt x="461" y="86"/>
                </a:lnTo>
                <a:lnTo>
                  <a:pt x="470" y="89"/>
                </a:lnTo>
                <a:lnTo>
                  <a:pt x="470" y="94"/>
                </a:lnTo>
                <a:lnTo>
                  <a:pt x="476" y="94"/>
                </a:lnTo>
                <a:lnTo>
                  <a:pt x="488" y="94"/>
                </a:lnTo>
                <a:lnTo>
                  <a:pt x="488" y="100"/>
                </a:lnTo>
                <a:lnTo>
                  <a:pt x="494" y="100"/>
                </a:lnTo>
                <a:lnTo>
                  <a:pt x="494" y="106"/>
                </a:lnTo>
                <a:lnTo>
                  <a:pt x="491" y="106"/>
                </a:lnTo>
                <a:lnTo>
                  <a:pt x="488" y="115"/>
                </a:lnTo>
                <a:lnTo>
                  <a:pt x="485" y="115"/>
                </a:lnTo>
                <a:lnTo>
                  <a:pt x="485" y="118"/>
                </a:lnTo>
                <a:lnTo>
                  <a:pt x="488" y="118"/>
                </a:lnTo>
                <a:lnTo>
                  <a:pt x="512" y="127"/>
                </a:lnTo>
                <a:lnTo>
                  <a:pt x="561" y="169"/>
                </a:lnTo>
                <a:lnTo>
                  <a:pt x="588" y="186"/>
                </a:lnTo>
                <a:lnTo>
                  <a:pt x="621" y="204"/>
                </a:lnTo>
                <a:lnTo>
                  <a:pt x="645" y="225"/>
                </a:lnTo>
                <a:lnTo>
                  <a:pt x="666" y="249"/>
                </a:lnTo>
                <a:lnTo>
                  <a:pt x="684" y="255"/>
                </a:lnTo>
                <a:lnTo>
                  <a:pt x="700" y="261"/>
                </a:lnTo>
                <a:lnTo>
                  <a:pt x="693" y="296"/>
                </a:lnTo>
                <a:lnTo>
                  <a:pt x="675" y="326"/>
                </a:lnTo>
                <a:lnTo>
                  <a:pt x="461" y="347"/>
                </a:lnTo>
                <a:lnTo>
                  <a:pt x="440" y="370"/>
                </a:lnTo>
                <a:lnTo>
                  <a:pt x="428" y="391"/>
                </a:lnTo>
                <a:lnTo>
                  <a:pt x="389" y="462"/>
                </a:lnTo>
                <a:lnTo>
                  <a:pt x="377" y="468"/>
                </a:lnTo>
                <a:lnTo>
                  <a:pt x="374" y="471"/>
                </a:lnTo>
                <a:lnTo>
                  <a:pt x="374" y="474"/>
                </a:lnTo>
                <a:lnTo>
                  <a:pt x="374" y="477"/>
                </a:lnTo>
                <a:lnTo>
                  <a:pt x="383" y="480"/>
                </a:lnTo>
                <a:lnTo>
                  <a:pt x="383" y="498"/>
                </a:lnTo>
                <a:lnTo>
                  <a:pt x="377" y="513"/>
                </a:lnTo>
                <a:lnTo>
                  <a:pt x="383" y="519"/>
                </a:lnTo>
                <a:lnTo>
                  <a:pt x="398" y="522"/>
                </a:lnTo>
                <a:lnTo>
                  <a:pt x="398" y="548"/>
                </a:lnTo>
                <a:lnTo>
                  <a:pt x="392" y="554"/>
                </a:lnTo>
                <a:lnTo>
                  <a:pt x="383" y="563"/>
                </a:lnTo>
                <a:lnTo>
                  <a:pt x="386" y="587"/>
                </a:lnTo>
                <a:lnTo>
                  <a:pt x="386" y="596"/>
                </a:lnTo>
                <a:lnTo>
                  <a:pt x="389" y="611"/>
                </a:lnTo>
                <a:lnTo>
                  <a:pt x="377" y="635"/>
                </a:lnTo>
                <a:lnTo>
                  <a:pt x="371" y="629"/>
                </a:lnTo>
                <a:lnTo>
                  <a:pt x="368" y="629"/>
                </a:lnTo>
                <a:lnTo>
                  <a:pt x="371" y="629"/>
                </a:lnTo>
                <a:lnTo>
                  <a:pt x="368" y="626"/>
                </a:lnTo>
                <a:lnTo>
                  <a:pt x="365" y="626"/>
                </a:lnTo>
                <a:lnTo>
                  <a:pt x="313" y="581"/>
                </a:lnTo>
                <a:lnTo>
                  <a:pt x="292" y="560"/>
                </a:lnTo>
                <a:lnTo>
                  <a:pt x="289" y="557"/>
                </a:lnTo>
                <a:lnTo>
                  <a:pt x="292" y="560"/>
                </a:lnTo>
                <a:lnTo>
                  <a:pt x="286" y="554"/>
                </a:lnTo>
                <a:lnTo>
                  <a:pt x="271" y="543"/>
                </a:lnTo>
                <a:lnTo>
                  <a:pt x="271" y="537"/>
                </a:lnTo>
                <a:lnTo>
                  <a:pt x="268" y="534"/>
                </a:lnTo>
                <a:lnTo>
                  <a:pt x="265" y="534"/>
                </a:lnTo>
                <a:lnTo>
                  <a:pt x="244" y="513"/>
                </a:lnTo>
                <a:lnTo>
                  <a:pt x="247" y="516"/>
                </a:lnTo>
                <a:lnTo>
                  <a:pt x="247" y="513"/>
                </a:lnTo>
                <a:lnTo>
                  <a:pt x="241" y="510"/>
                </a:lnTo>
                <a:lnTo>
                  <a:pt x="238" y="507"/>
                </a:lnTo>
                <a:lnTo>
                  <a:pt x="235" y="507"/>
                </a:lnTo>
                <a:lnTo>
                  <a:pt x="235" y="504"/>
                </a:lnTo>
                <a:lnTo>
                  <a:pt x="229" y="501"/>
                </a:lnTo>
                <a:lnTo>
                  <a:pt x="223" y="498"/>
                </a:lnTo>
                <a:lnTo>
                  <a:pt x="223" y="498"/>
                </a:lnTo>
                <a:lnTo>
                  <a:pt x="226" y="501"/>
                </a:lnTo>
                <a:lnTo>
                  <a:pt x="226" y="501"/>
                </a:lnTo>
                <a:lnTo>
                  <a:pt x="220" y="498"/>
                </a:lnTo>
                <a:lnTo>
                  <a:pt x="220" y="495"/>
                </a:lnTo>
                <a:lnTo>
                  <a:pt x="214" y="492"/>
                </a:lnTo>
                <a:lnTo>
                  <a:pt x="211" y="489"/>
                </a:lnTo>
                <a:lnTo>
                  <a:pt x="190" y="468"/>
                </a:lnTo>
                <a:lnTo>
                  <a:pt x="184" y="462"/>
                </a:lnTo>
                <a:lnTo>
                  <a:pt x="181" y="462"/>
                </a:lnTo>
                <a:lnTo>
                  <a:pt x="156" y="445"/>
                </a:lnTo>
                <a:lnTo>
                  <a:pt x="153" y="442"/>
                </a:lnTo>
                <a:lnTo>
                  <a:pt x="144" y="433"/>
                </a:lnTo>
                <a:lnTo>
                  <a:pt x="126" y="421"/>
                </a:lnTo>
                <a:lnTo>
                  <a:pt x="111" y="409"/>
                </a:lnTo>
                <a:lnTo>
                  <a:pt x="108" y="409"/>
                </a:lnTo>
                <a:lnTo>
                  <a:pt x="105" y="406"/>
                </a:lnTo>
                <a:lnTo>
                  <a:pt x="90" y="397"/>
                </a:lnTo>
                <a:lnTo>
                  <a:pt x="84" y="391"/>
                </a:lnTo>
                <a:lnTo>
                  <a:pt x="75" y="385"/>
                </a:lnTo>
                <a:lnTo>
                  <a:pt x="69" y="382"/>
                </a:lnTo>
                <a:lnTo>
                  <a:pt x="66" y="379"/>
                </a:lnTo>
                <a:lnTo>
                  <a:pt x="54" y="373"/>
                </a:lnTo>
                <a:lnTo>
                  <a:pt x="45" y="373"/>
                </a:lnTo>
                <a:lnTo>
                  <a:pt x="45" y="373"/>
                </a:lnTo>
                <a:lnTo>
                  <a:pt x="39" y="370"/>
                </a:lnTo>
                <a:lnTo>
                  <a:pt x="39" y="367"/>
                </a:lnTo>
                <a:lnTo>
                  <a:pt x="36" y="364"/>
                </a:lnTo>
                <a:lnTo>
                  <a:pt x="27" y="364"/>
                </a:lnTo>
                <a:lnTo>
                  <a:pt x="21" y="364"/>
                </a:lnTo>
                <a:lnTo>
                  <a:pt x="9" y="362"/>
                </a:lnTo>
                <a:lnTo>
                  <a:pt x="9" y="359"/>
                </a:lnTo>
                <a:lnTo>
                  <a:pt x="9" y="329"/>
                </a:lnTo>
                <a:lnTo>
                  <a:pt x="0" y="299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9" name="Freeform 152">
            <a:hlinkClick r:id="" action="ppaction://noaction"/>
            <a:extLst>
              <a:ext uri="{FF2B5EF4-FFF2-40B4-BE49-F238E27FC236}">
                <a16:creationId xmlns:a16="http://schemas.microsoft.com/office/drawing/2014/main" id="{0E158679-051C-8C6E-D9E3-3499448FBF3A}"/>
              </a:ext>
            </a:extLst>
          </p:cNvPr>
          <p:cNvSpPr>
            <a:spLocks/>
          </p:cNvSpPr>
          <p:nvPr/>
        </p:nvSpPr>
        <p:spPr bwMode="auto">
          <a:xfrm>
            <a:off x="6213192" y="4359847"/>
            <a:ext cx="676644" cy="580463"/>
          </a:xfrm>
          <a:custGeom>
            <a:avLst/>
            <a:gdLst/>
            <a:ahLst/>
            <a:cxnLst>
              <a:cxn ang="0">
                <a:pos x="3" y="145"/>
              </a:cxn>
              <a:cxn ang="0">
                <a:pos x="24" y="127"/>
              </a:cxn>
              <a:cxn ang="0">
                <a:pos x="48" y="109"/>
              </a:cxn>
              <a:cxn ang="0">
                <a:pos x="57" y="106"/>
              </a:cxn>
              <a:cxn ang="0">
                <a:pos x="69" y="100"/>
              </a:cxn>
              <a:cxn ang="0">
                <a:pos x="93" y="86"/>
              </a:cxn>
              <a:cxn ang="0">
                <a:pos x="123" y="77"/>
              </a:cxn>
              <a:cxn ang="0">
                <a:pos x="141" y="74"/>
              </a:cxn>
              <a:cxn ang="0">
                <a:pos x="177" y="68"/>
              </a:cxn>
              <a:cxn ang="0">
                <a:pos x="189" y="65"/>
              </a:cxn>
              <a:cxn ang="0">
                <a:pos x="219" y="59"/>
              </a:cxn>
              <a:cxn ang="0">
                <a:pos x="243" y="53"/>
              </a:cxn>
              <a:cxn ang="0">
                <a:pos x="261" y="50"/>
              </a:cxn>
              <a:cxn ang="0">
                <a:pos x="276" y="41"/>
              </a:cxn>
              <a:cxn ang="0">
                <a:pos x="285" y="38"/>
              </a:cxn>
              <a:cxn ang="0">
                <a:pos x="297" y="23"/>
              </a:cxn>
              <a:cxn ang="0">
                <a:pos x="303" y="20"/>
              </a:cxn>
              <a:cxn ang="0">
                <a:pos x="315" y="17"/>
              </a:cxn>
              <a:cxn ang="0">
                <a:pos x="327" y="14"/>
              </a:cxn>
              <a:cxn ang="0">
                <a:pos x="339" y="11"/>
              </a:cxn>
              <a:cxn ang="0">
                <a:pos x="345" y="11"/>
              </a:cxn>
              <a:cxn ang="0">
                <a:pos x="354" y="14"/>
              </a:cxn>
              <a:cxn ang="0">
                <a:pos x="360" y="14"/>
              </a:cxn>
              <a:cxn ang="0">
                <a:pos x="372" y="2"/>
              </a:cxn>
              <a:cxn ang="0">
                <a:pos x="384" y="0"/>
              </a:cxn>
              <a:cxn ang="0">
                <a:pos x="408" y="0"/>
              </a:cxn>
              <a:cxn ang="0">
                <a:pos x="441" y="8"/>
              </a:cxn>
              <a:cxn ang="0">
                <a:pos x="489" y="14"/>
              </a:cxn>
              <a:cxn ang="0">
                <a:pos x="502" y="80"/>
              </a:cxn>
              <a:cxn ang="0">
                <a:pos x="435" y="204"/>
              </a:cxn>
              <a:cxn ang="0">
                <a:pos x="96" y="270"/>
              </a:cxn>
              <a:cxn ang="0">
                <a:pos x="60" y="243"/>
              </a:cxn>
              <a:cxn ang="0">
                <a:pos x="39" y="234"/>
              </a:cxn>
              <a:cxn ang="0">
                <a:pos x="12" y="231"/>
              </a:cxn>
              <a:cxn ang="0">
                <a:pos x="3" y="166"/>
              </a:cxn>
            </a:cxnLst>
            <a:rect l="0" t="0" r="r" b="b"/>
            <a:pathLst>
              <a:path w="503" h="458">
                <a:moveTo>
                  <a:pt x="0" y="154"/>
                </a:moveTo>
                <a:lnTo>
                  <a:pt x="3" y="145"/>
                </a:lnTo>
                <a:lnTo>
                  <a:pt x="6" y="139"/>
                </a:lnTo>
                <a:lnTo>
                  <a:pt x="24" y="127"/>
                </a:lnTo>
                <a:lnTo>
                  <a:pt x="33" y="121"/>
                </a:lnTo>
                <a:lnTo>
                  <a:pt x="48" y="109"/>
                </a:lnTo>
                <a:lnTo>
                  <a:pt x="51" y="109"/>
                </a:lnTo>
                <a:lnTo>
                  <a:pt x="57" y="106"/>
                </a:lnTo>
                <a:lnTo>
                  <a:pt x="60" y="103"/>
                </a:lnTo>
                <a:lnTo>
                  <a:pt x="69" y="100"/>
                </a:lnTo>
                <a:lnTo>
                  <a:pt x="78" y="94"/>
                </a:lnTo>
                <a:lnTo>
                  <a:pt x="93" y="86"/>
                </a:lnTo>
                <a:lnTo>
                  <a:pt x="99" y="86"/>
                </a:lnTo>
                <a:lnTo>
                  <a:pt x="123" y="77"/>
                </a:lnTo>
                <a:lnTo>
                  <a:pt x="126" y="77"/>
                </a:lnTo>
                <a:lnTo>
                  <a:pt x="141" y="74"/>
                </a:lnTo>
                <a:lnTo>
                  <a:pt x="159" y="71"/>
                </a:lnTo>
                <a:lnTo>
                  <a:pt x="177" y="68"/>
                </a:lnTo>
                <a:lnTo>
                  <a:pt x="180" y="68"/>
                </a:lnTo>
                <a:lnTo>
                  <a:pt x="189" y="65"/>
                </a:lnTo>
                <a:lnTo>
                  <a:pt x="195" y="65"/>
                </a:lnTo>
                <a:lnTo>
                  <a:pt x="219" y="59"/>
                </a:lnTo>
                <a:lnTo>
                  <a:pt x="231" y="56"/>
                </a:lnTo>
                <a:lnTo>
                  <a:pt x="243" y="53"/>
                </a:lnTo>
                <a:lnTo>
                  <a:pt x="252" y="50"/>
                </a:lnTo>
                <a:lnTo>
                  <a:pt x="261" y="50"/>
                </a:lnTo>
                <a:lnTo>
                  <a:pt x="264" y="47"/>
                </a:lnTo>
                <a:lnTo>
                  <a:pt x="276" y="41"/>
                </a:lnTo>
                <a:lnTo>
                  <a:pt x="279" y="41"/>
                </a:lnTo>
                <a:lnTo>
                  <a:pt x="285" y="38"/>
                </a:lnTo>
                <a:lnTo>
                  <a:pt x="297" y="26"/>
                </a:lnTo>
                <a:lnTo>
                  <a:pt x="297" y="23"/>
                </a:lnTo>
                <a:lnTo>
                  <a:pt x="300" y="20"/>
                </a:lnTo>
                <a:lnTo>
                  <a:pt x="303" y="20"/>
                </a:lnTo>
                <a:lnTo>
                  <a:pt x="309" y="20"/>
                </a:lnTo>
                <a:lnTo>
                  <a:pt x="315" y="17"/>
                </a:lnTo>
                <a:lnTo>
                  <a:pt x="324" y="14"/>
                </a:lnTo>
                <a:lnTo>
                  <a:pt x="327" y="14"/>
                </a:lnTo>
                <a:lnTo>
                  <a:pt x="336" y="14"/>
                </a:lnTo>
                <a:lnTo>
                  <a:pt x="339" y="11"/>
                </a:lnTo>
                <a:lnTo>
                  <a:pt x="342" y="11"/>
                </a:lnTo>
                <a:lnTo>
                  <a:pt x="345" y="11"/>
                </a:lnTo>
                <a:lnTo>
                  <a:pt x="354" y="17"/>
                </a:lnTo>
                <a:lnTo>
                  <a:pt x="354" y="14"/>
                </a:lnTo>
                <a:lnTo>
                  <a:pt x="360" y="14"/>
                </a:lnTo>
                <a:lnTo>
                  <a:pt x="360" y="14"/>
                </a:lnTo>
                <a:lnTo>
                  <a:pt x="363" y="11"/>
                </a:lnTo>
                <a:lnTo>
                  <a:pt x="372" y="2"/>
                </a:lnTo>
                <a:lnTo>
                  <a:pt x="378" y="0"/>
                </a:lnTo>
                <a:lnTo>
                  <a:pt x="384" y="0"/>
                </a:lnTo>
                <a:lnTo>
                  <a:pt x="396" y="2"/>
                </a:lnTo>
                <a:lnTo>
                  <a:pt x="408" y="0"/>
                </a:lnTo>
                <a:lnTo>
                  <a:pt x="432" y="5"/>
                </a:lnTo>
                <a:lnTo>
                  <a:pt x="441" y="8"/>
                </a:lnTo>
                <a:lnTo>
                  <a:pt x="459" y="8"/>
                </a:lnTo>
                <a:lnTo>
                  <a:pt x="489" y="14"/>
                </a:lnTo>
                <a:lnTo>
                  <a:pt x="495" y="14"/>
                </a:lnTo>
                <a:lnTo>
                  <a:pt x="502" y="80"/>
                </a:lnTo>
                <a:lnTo>
                  <a:pt x="486" y="139"/>
                </a:lnTo>
                <a:lnTo>
                  <a:pt x="435" y="204"/>
                </a:lnTo>
                <a:lnTo>
                  <a:pt x="237" y="457"/>
                </a:lnTo>
                <a:lnTo>
                  <a:pt x="96" y="270"/>
                </a:lnTo>
                <a:lnTo>
                  <a:pt x="69" y="234"/>
                </a:lnTo>
                <a:lnTo>
                  <a:pt x="60" y="243"/>
                </a:lnTo>
                <a:lnTo>
                  <a:pt x="45" y="237"/>
                </a:lnTo>
                <a:lnTo>
                  <a:pt x="39" y="234"/>
                </a:lnTo>
                <a:lnTo>
                  <a:pt x="30" y="231"/>
                </a:lnTo>
                <a:lnTo>
                  <a:pt x="12" y="231"/>
                </a:lnTo>
                <a:lnTo>
                  <a:pt x="9" y="166"/>
                </a:lnTo>
                <a:lnTo>
                  <a:pt x="3" y="166"/>
                </a:lnTo>
                <a:lnTo>
                  <a:pt x="0" y="154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1" name="Freeform 145">
            <a:hlinkClick r:id="" action="ppaction://noaction"/>
            <a:extLst>
              <a:ext uri="{FF2B5EF4-FFF2-40B4-BE49-F238E27FC236}">
                <a16:creationId xmlns:a16="http://schemas.microsoft.com/office/drawing/2014/main" id="{AC926B9E-5F50-468D-5A98-3518D8A567A4}"/>
              </a:ext>
            </a:extLst>
          </p:cNvPr>
          <p:cNvSpPr>
            <a:spLocks/>
          </p:cNvSpPr>
          <p:nvPr/>
        </p:nvSpPr>
        <p:spPr bwMode="auto">
          <a:xfrm>
            <a:off x="2927433" y="3622363"/>
            <a:ext cx="806124" cy="970441"/>
          </a:xfrm>
          <a:custGeom>
            <a:avLst/>
            <a:gdLst/>
            <a:ahLst/>
            <a:cxnLst>
              <a:cxn ang="0">
                <a:pos x="60" y="510"/>
              </a:cxn>
              <a:cxn ang="0">
                <a:pos x="87" y="460"/>
              </a:cxn>
              <a:cxn ang="0">
                <a:pos x="69" y="507"/>
              </a:cxn>
              <a:cxn ang="0">
                <a:pos x="81" y="525"/>
              </a:cxn>
              <a:cxn ang="0">
                <a:pos x="114" y="489"/>
              </a:cxn>
              <a:cxn ang="0">
                <a:pos x="105" y="573"/>
              </a:cxn>
              <a:cxn ang="0">
                <a:pos x="141" y="555"/>
              </a:cxn>
              <a:cxn ang="0">
                <a:pos x="159" y="513"/>
              </a:cxn>
              <a:cxn ang="0">
                <a:pos x="201" y="537"/>
              </a:cxn>
              <a:cxn ang="0">
                <a:pos x="180" y="596"/>
              </a:cxn>
              <a:cxn ang="0">
                <a:pos x="153" y="611"/>
              </a:cxn>
              <a:cxn ang="0">
                <a:pos x="111" y="632"/>
              </a:cxn>
              <a:cxn ang="0">
                <a:pos x="105" y="650"/>
              </a:cxn>
              <a:cxn ang="0">
                <a:pos x="114" y="673"/>
              </a:cxn>
              <a:cxn ang="0">
                <a:pos x="87" y="691"/>
              </a:cxn>
              <a:cxn ang="0">
                <a:pos x="87" y="739"/>
              </a:cxn>
              <a:cxn ang="0">
                <a:pos x="162" y="766"/>
              </a:cxn>
              <a:cxn ang="0">
                <a:pos x="216" y="757"/>
              </a:cxn>
              <a:cxn ang="0">
                <a:pos x="258" y="730"/>
              </a:cxn>
              <a:cxn ang="0">
                <a:pos x="288" y="712"/>
              </a:cxn>
              <a:cxn ang="0">
                <a:pos x="288" y="685"/>
              </a:cxn>
              <a:cxn ang="0">
                <a:pos x="243" y="650"/>
              </a:cxn>
              <a:cxn ang="0">
                <a:pos x="261" y="578"/>
              </a:cxn>
              <a:cxn ang="0">
                <a:pos x="309" y="546"/>
              </a:cxn>
              <a:cxn ang="0">
                <a:pos x="342" y="531"/>
              </a:cxn>
              <a:cxn ang="0">
                <a:pos x="366" y="510"/>
              </a:cxn>
              <a:cxn ang="0">
                <a:pos x="399" y="549"/>
              </a:cxn>
              <a:cxn ang="0">
                <a:pos x="423" y="584"/>
              </a:cxn>
              <a:cxn ang="0">
                <a:pos x="456" y="590"/>
              </a:cxn>
              <a:cxn ang="0">
                <a:pos x="498" y="620"/>
              </a:cxn>
              <a:cxn ang="0">
                <a:pos x="534" y="561"/>
              </a:cxn>
              <a:cxn ang="0">
                <a:pos x="525" y="522"/>
              </a:cxn>
              <a:cxn ang="0">
                <a:pos x="534" y="478"/>
              </a:cxn>
              <a:cxn ang="0">
                <a:pos x="516" y="454"/>
              </a:cxn>
              <a:cxn ang="0">
                <a:pos x="477" y="483"/>
              </a:cxn>
              <a:cxn ang="0">
                <a:pos x="450" y="495"/>
              </a:cxn>
              <a:cxn ang="0">
                <a:pos x="405" y="457"/>
              </a:cxn>
              <a:cxn ang="0">
                <a:pos x="381" y="445"/>
              </a:cxn>
              <a:cxn ang="0">
                <a:pos x="357" y="371"/>
              </a:cxn>
              <a:cxn ang="0">
                <a:pos x="351" y="347"/>
              </a:cxn>
              <a:cxn ang="0">
                <a:pos x="402" y="326"/>
              </a:cxn>
              <a:cxn ang="0">
                <a:pos x="501" y="249"/>
              </a:cxn>
              <a:cxn ang="0">
                <a:pos x="531" y="175"/>
              </a:cxn>
              <a:cxn ang="0">
                <a:pos x="567" y="136"/>
              </a:cxn>
              <a:cxn ang="0">
                <a:pos x="594" y="109"/>
              </a:cxn>
              <a:cxn ang="0">
                <a:pos x="579" y="100"/>
              </a:cxn>
              <a:cxn ang="0">
                <a:pos x="522" y="53"/>
              </a:cxn>
              <a:cxn ang="0">
                <a:pos x="483" y="65"/>
              </a:cxn>
              <a:cxn ang="0">
                <a:pos x="468" y="44"/>
              </a:cxn>
              <a:cxn ang="0">
                <a:pos x="453" y="38"/>
              </a:cxn>
              <a:cxn ang="0">
                <a:pos x="435" y="20"/>
              </a:cxn>
              <a:cxn ang="0">
                <a:pos x="378" y="8"/>
              </a:cxn>
              <a:cxn ang="0">
                <a:pos x="279" y="11"/>
              </a:cxn>
              <a:cxn ang="0">
                <a:pos x="321" y="115"/>
              </a:cxn>
              <a:cxn ang="0">
                <a:pos x="279" y="145"/>
              </a:cxn>
              <a:cxn ang="0">
                <a:pos x="198" y="139"/>
              </a:cxn>
              <a:cxn ang="0">
                <a:pos x="141" y="157"/>
              </a:cxn>
              <a:cxn ang="0">
                <a:pos x="96" y="198"/>
              </a:cxn>
              <a:cxn ang="0">
                <a:pos x="63" y="270"/>
              </a:cxn>
              <a:cxn ang="0">
                <a:pos x="42" y="299"/>
              </a:cxn>
              <a:cxn ang="0">
                <a:pos x="15" y="365"/>
              </a:cxn>
            </a:cxnLst>
            <a:rect l="0" t="0" r="r" b="b"/>
            <a:pathLst>
              <a:path w="599" h="767">
                <a:moveTo>
                  <a:pt x="0" y="472"/>
                </a:moveTo>
                <a:lnTo>
                  <a:pt x="3" y="486"/>
                </a:lnTo>
                <a:lnTo>
                  <a:pt x="3" y="510"/>
                </a:lnTo>
                <a:lnTo>
                  <a:pt x="51" y="510"/>
                </a:lnTo>
                <a:lnTo>
                  <a:pt x="60" y="510"/>
                </a:lnTo>
                <a:lnTo>
                  <a:pt x="60" y="498"/>
                </a:lnTo>
                <a:lnTo>
                  <a:pt x="42" y="492"/>
                </a:lnTo>
                <a:lnTo>
                  <a:pt x="42" y="451"/>
                </a:lnTo>
                <a:lnTo>
                  <a:pt x="45" y="448"/>
                </a:lnTo>
                <a:lnTo>
                  <a:pt x="87" y="460"/>
                </a:lnTo>
                <a:lnTo>
                  <a:pt x="87" y="480"/>
                </a:lnTo>
                <a:lnTo>
                  <a:pt x="69" y="486"/>
                </a:lnTo>
                <a:lnTo>
                  <a:pt x="75" y="504"/>
                </a:lnTo>
                <a:lnTo>
                  <a:pt x="69" y="504"/>
                </a:lnTo>
                <a:lnTo>
                  <a:pt x="69" y="507"/>
                </a:lnTo>
                <a:lnTo>
                  <a:pt x="72" y="513"/>
                </a:lnTo>
                <a:lnTo>
                  <a:pt x="69" y="555"/>
                </a:lnTo>
                <a:lnTo>
                  <a:pt x="78" y="549"/>
                </a:lnTo>
                <a:lnTo>
                  <a:pt x="81" y="531"/>
                </a:lnTo>
                <a:lnTo>
                  <a:pt x="81" y="525"/>
                </a:lnTo>
                <a:lnTo>
                  <a:pt x="87" y="510"/>
                </a:lnTo>
                <a:lnTo>
                  <a:pt x="90" y="486"/>
                </a:lnTo>
                <a:lnTo>
                  <a:pt x="93" y="483"/>
                </a:lnTo>
                <a:lnTo>
                  <a:pt x="99" y="486"/>
                </a:lnTo>
                <a:lnTo>
                  <a:pt x="114" y="489"/>
                </a:lnTo>
                <a:lnTo>
                  <a:pt x="114" y="492"/>
                </a:lnTo>
                <a:lnTo>
                  <a:pt x="120" y="495"/>
                </a:lnTo>
                <a:lnTo>
                  <a:pt x="114" y="519"/>
                </a:lnTo>
                <a:lnTo>
                  <a:pt x="102" y="546"/>
                </a:lnTo>
                <a:lnTo>
                  <a:pt x="105" y="573"/>
                </a:lnTo>
                <a:lnTo>
                  <a:pt x="123" y="575"/>
                </a:lnTo>
                <a:lnTo>
                  <a:pt x="129" y="573"/>
                </a:lnTo>
                <a:lnTo>
                  <a:pt x="132" y="570"/>
                </a:lnTo>
                <a:lnTo>
                  <a:pt x="138" y="564"/>
                </a:lnTo>
                <a:lnTo>
                  <a:pt x="141" y="555"/>
                </a:lnTo>
                <a:lnTo>
                  <a:pt x="141" y="549"/>
                </a:lnTo>
                <a:lnTo>
                  <a:pt x="141" y="540"/>
                </a:lnTo>
                <a:lnTo>
                  <a:pt x="138" y="528"/>
                </a:lnTo>
                <a:lnTo>
                  <a:pt x="150" y="516"/>
                </a:lnTo>
                <a:lnTo>
                  <a:pt x="159" y="513"/>
                </a:lnTo>
                <a:lnTo>
                  <a:pt x="177" y="513"/>
                </a:lnTo>
                <a:lnTo>
                  <a:pt x="186" y="519"/>
                </a:lnTo>
                <a:lnTo>
                  <a:pt x="189" y="519"/>
                </a:lnTo>
                <a:lnTo>
                  <a:pt x="198" y="525"/>
                </a:lnTo>
                <a:lnTo>
                  <a:pt x="201" y="537"/>
                </a:lnTo>
                <a:lnTo>
                  <a:pt x="198" y="546"/>
                </a:lnTo>
                <a:lnTo>
                  <a:pt x="186" y="564"/>
                </a:lnTo>
                <a:lnTo>
                  <a:pt x="183" y="581"/>
                </a:lnTo>
                <a:lnTo>
                  <a:pt x="180" y="587"/>
                </a:lnTo>
                <a:lnTo>
                  <a:pt x="180" y="596"/>
                </a:lnTo>
                <a:lnTo>
                  <a:pt x="177" y="605"/>
                </a:lnTo>
                <a:lnTo>
                  <a:pt x="174" y="605"/>
                </a:lnTo>
                <a:lnTo>
                  <a:pt x="168" y="605"/>
                </a:lnTo>
                <a:lnTo>
                  <a:pt x="168" y="605"/>
                </a:lnTo>
                <a:lnTo>
                  <a:pt x="153" y="611"/>
                </a:lnTo>
                <a:lnTo>
                  <a:pt x="138" y="632"/>
                </a:lnTo>
                <a:lnTo>
                  <a:pt x="129" y="629"/>
                </a:lnTo>
                <a:lnTo>
                  <a:pt x="123" y="632"/>
                </a:lnTo>
                <a:lnTo>
                  <a:pt x="117" y="626"/>
                </a:lnTo>
                <a:lnTo>
                  <a:pt x="111" y="632"/>
                </a:lnTo>
                <a:lnTo>
                  <a:pt x="114" y="644"/>
                </a:lnTo>
                <a:lnTo>
                  <a:pt x="114" y="653"/>
                </a:lnTo>
                <a:lnTo>
                  <a:pt x="111" y="650"/>
                </a:lnTo>
                <a:lnTo>
                  <a:pt x="108" y="647"/>
                </a:lnTo>
                <a:lnTo>
                  <a:pt x="105" y="650"/>
                </a:lnTo>
                <a:lnTo>
                  <a:pt x="108" y="656"/>
                </a:lnTo>
                <a:lnTo>
                  <a:pt x="108" y="668"/>
                </a:lnTo>
                <a:lnTo>
                  <a:pt x="105" y="668"/>
                </a:lnTo>
                <a:lnTo>
                  <a:pt x="108" y="673"/>
                </a:lnTo>
                <a:lnTo>
                  <a:pt x="114" y="673"/>
                </a:lnTo>
                <a:lnTo>
                  <a:pt x="105" y="685"/>
                </a:lnTo>
                <a:lnTo>
                  <a:pt x="99" y="679"/>
                </a:lnTo>
                <a:lnTo>
                  <a:pt x="96" y="688"/>
                </a:lnTo>
                <a:lnTo>
                  <a:pt x="93" y="685"/>
                </a:lnTo>
                <a:lnTo>
                  <a:pt x="87" y="691"/>
                </a:lnTo>
                <a:lnTo>
                  <a:pt x="87" y="700"/>
                </a:lnTo>
                <a:lnTo>
                  <a:pt x="78" y="709"/>
                </a:lnTo>
                <a:lnTo>
                  <a:pt x="75" y="730"/>
                </a:lnTo>
                <a:lnTo>
                  <a:pt x="72" y="736"/>
                </a:lnTo>
                <a:lnTo>
                  <a:pt x="87" y="739"/>
                </a:lnTo>
                <a:lnTo>
                  <a:pt x="111" y="736"/>
                </a:lnTo>
                <a:lnTo>
                  <a:pt x="111" y="745"/>
                </a:lnTo>
                <a:lnTo>
                  <a:pt x="114" y="748"/>
                </a:lnTo>
                <a:lnTo>
                  <a:pt x="153" y="754"/>
                </a:lnTo>
                <a:lnTo>
                  <a:pt x="162" y="766"/>
                </a:lnTo>
                <a:lnTo>
                  <a:pt x="180" y="763"/>
                </a:lnTo>
                <a:lnTo>
                  <a:pt x="189" y="760"/>
                </a:lnTo>
                <a:lnTo>
                  <a:pt x="207" y="766"/>
                </a:lnTo>
                <a:lnTo>
                  <a:pt x="216" y="766"/>
                </a:lnTo>
                <a:lnTo>
                  <a:pt x="216" y="757"/>
                </a:lnTo>
                <a:lnTo>
                  <a:pt x="213" y="736"/>
                </a:lnTo>
                <a:lnTo>
                  <a:pt x="222" y="730"/>
                </a:lnTo>
                <a:lnTo>
                  <a:pt x="231" y="733"/>
                </a:lnTo>
                <a:lnTo>
                  <a:pt x="246" y="736"/>
                </a:lnTo>
                <a:lnTo>
                  <a:pt x="258" y="730"/>
                </a:lnTo>
                <a:lnTo>
                  <a:pt x="258" y="724"/>
                </a:lnTo>
                <a:lnTo>
                  <a:pt x="276" y="721"/>
                </a:lnTo>
                <a:lnTo>
                  <a:pt x="279" y="709"/>
                </a:lnTo>
                <a:lnTo>
                  <a:pt x="285" y="709"/>
                </a:lnTo>
                <a:lnTo>
                  <a:pt x="288" y="712"/>
                </a:lnTo>
                <a:lnTo>
                  <a:pt x="288" y="721"/>
                </a:lnTo>
                <a:lnTo>
                  <a:pt x="291" y="718"/>
                </a:lnTo>
                <a:lnTo>
                  <a:pt x="294" y="709"/>
                </a:lnTo>
                <a:lnTo>
                  <a:pt x="294" y="691"/>
                </a:lnTo>
                <a:lnTo>
                  <a:pt x="288" y="685"/>
                </a:lnTo>
                <a:lnTo>
                  <a:pt x="285" y="685"/>
                </a:lnTo>
                <a:lnTo>
                  <a:pt x="276" y="676"/>
                </a:lnTo>
                <a:lnTo>
                  <a:pt x="270" y="668"/>
                </a:lnTo>
                <a:lnTo>
                  <a:pt x="261" y="665"/>
                </a:lnTo>
                <a:lnTo>
                  <a:pt x="243" y="650"/>
                </a:lnTo>
                <a:lnTo>
                  <a:pt x="240" y="641"/>
                </a:lnTo>
                <a:lnTo>
                  <a:pt x="240" y="611"/>
                </a:lnTo>
                <a:lnTo>
                  <a:pt x="240" y="602"/>
                </a:lnTo>
                <a:lnTo>
                  <a:pt x="249" y="587"/>
                </a:lnTo>
                <a:lnTo>
                  <a:pt x="261" y="578"/>
                </a:lnTo>
                <a:lnTo>
                  <a:pt x="279" y="567"/>
                </a:lnTo>
                <a:lnTo>
                  <a:pt x="288" y="564"/>
                </a:lnTo>
                <a:lnTo>
                  <a:pt x="294" y="558"/>
                </a:lnTo>
                <a:lnTo>
                  <a:pt x="303" y="543"/>
                </a:lnTo>
                <a:lnTo>
                  <a:pt x="309" y="546"/>
                </a:lnTo>
                <a:lnTo>
                  <a:pt x="312" y="546"/>
                </a:lnTo>
                <a:lnTo>
                  <a:pt x="321" y="540"/>
                </a:lnTo>
                <a:lnTo>
                  <a:pt x="330" y="534"/>
                </a:lnTo>
                <a:lnTo>
                  <a:pt x="336" y="531"/>
                </a:lnTo>
                <a:lnTo>
                  <a:pt x="342" y="531"/>
                </a:lnTo>
                <a:lnTo>
                  <a:pt x="348" y="528"/>
                </a:lnTo>
                <a:lnTo>
                  <a:pt x="351" y="522"/>
                </a:lnTo>
                <a:lnTo>
                  <a:pt x="360" y="513"/>
                </a:lnTo>
                <a:lnTo>
                  <a:pt x="363" y="510"/>
                </a:lnTo>
                <a:lnTo>
                  <a:pt x="366" y="510"/>
                </a:lnTo>
                <a:lnTo>
                  <a:pt x="375" y="525"/>
                </a:lnTo>
                <a:lnTo>
                  <a:pt x="393" y="531"/>
                </a:lnTo>
                <a:lnTo>
                  <a:pt x="390" y="537"/>
                </a:lnTo>
                <a:lnTo>
                  <a:pt x="396" y="543"/>
                </a:lnTo>
                <a:lnTo>
                  <a:pt x="399" y="549"/>
                </a:lnTo>
                <a:lnTo>
                  <a:pt x="411" y="558"/>
                </a:lnTo>
                <a:lnTo>
                  <a:pt x="414" y="567"/>
                </a:lnTo>
                <a:lnTo>
                  <a:pt x="411" y="575"/>
                </a:lnTo>
                <a:lnTo>
                  <a:pt x="414" y="581"/>
                </a:lnTo>
                <a:lnTo>
                  <a:pt x="423" y="584"/>
                </a:lnTo>
                <a:lnTo>
                  <a:pt x="429" y="593"/>
                </a:lnTo>
                <a:lnTo>
                  <a:pt x="435" y="596"/>
                </a:lnTo>
                <a:lnTo>
                  <a:pt x="441" y="599"/>
                </a:lnTo>
                <a:lnTo>
                  <a:pt x="450" y="593"/>
                </a:lnTo>
                <a:lnTo>
                  <a:pt x="456" y="590"/>
                </a:lnTo>
                <a:lnTo>
                  <a:pt x="459" y="593"/>
                </a:lnTo>
                <a:lnTo>
                  <a:pt x="468" y="599"/>
                </a:lnTo>
                <a:lnTo>
                  <a:pt x="480" y="602"/>
                </a:lnTo>
                <a:lnTo>
                  <a:pt x="489" y="614"/>
                </a:lnTo>
                <a:lnTo>
                  <a:pt x="498" y="620"/>
                </a:lnTo>
                <a:lnTo>
                  <a:pt x="510" y="620"/>
                </a:lnTo>
                <a:lnTo>
                  <a:pt x="516" y="611"/>
                </a:lnTo>
                <a:lnTo>
                  <a:pt x="519" y="602"/>
                </a:lnTo>
                <a:lnTo>
                  <a:pt x="531" y="581"/>
                </a:lnTo>
                <a:lnTo>
                  <a:pt x="534" y="561"/>
                </a:lnTo>
                <a:lnTo>
                  <a:pt x="534" y="552"/>
                </a:lnTo>
                <a:lnTo>
                  <a:pt x="534" y="534"/>
                </a:lnTo>
                <a:lnTo>
                  <a:pt x="534" y="531"/>
                </a:lnTo>
                <a:lnTo>
                  <a:pt x="531" y="528"/>
                </a:lnTo>
                <a:lnTo>
                  <a:pt x="525" y="522"/>
                </a:lnTo>
                <a:lnTo>
                  <a:pt x="519" y="513"/>
                </a:lnTo>
                <a:lnTo>
                  <a:pt x="519" y="504"/>
                </a:lnTo>
                <a:lnTo>
                  <a:pt x="522" y="501"/>
                </a:lnTo>
                <a:lnTo>
                  <a:pt x="531" y="492"/>
                </a:lnTo>
                <a:lnTo>
                  <a:pt x="534" y="478"/>
                </a:lnTo>
                <a:lnTo>
                  <a:pt x="531" y="472"/>
                </a:lnTo>
                <a:lnTo>
                  <a:pt x="531" y="463"/>
                </a:lnTo>
                <a:lnTo>
                  <a:pt x="531" y="457"/>
                </a:lnTo>
                <a:lnTo>
                  <a:pt x="525" y="457"/>
                </a:lnTo>
                <a:lnTo>
                  <a:pt x="516" y="454"/>
                </a:lnTo>
                <a:lnTo>
                  <a:pt x="510" y="445"/>
                </a:lnTo>
                <a:lnTo>
                  <a:pt x="504" y="445"/>
                </a:lnTo>
                <a:lnTo>
                  <a:pt x="501" y="463"/>
                </a:lnTo>
                <a:lnTo>
                  <a:pt x="495" y="472"/>
                </a:lnTo>
                <a:lnTo>
                  <a:pt x="477" y="483"/>
                </a:lnTo>
                <a:lnTo>
                  <a:pt x="474" y="489"/>
                </a:lnTo>
                <a:lnTo>
                  <a:pt x="468" y="489"/>
                </a:lnTo>
                <a:lnTo>
                  <a:pt x="453" y="483"/>
                </a:lnTo>
                <a:lnTo>
                  <a:pt x="453" y="483"/>
                </a:lnTo>
                <a:lnTo>
                  <a:pt x="450" y="495"/>
                </a:lnTo>
                <a:lnTo>
                  <a:pt x="444" y="498"/>
                </a:lnTo>
                <a:lnTo>
                  <a:pt x="441" y="492"/>
                </a:lnTo>
                <a:lnTo>
                  <a:pt x="435" y="478"/>
                </a:lnTo>
                <a:lnTo>
                  <a:pt x="417" y="463"/>
                </a:lnTo>
                <a:lnTo>
                  <a:pt x="405" y="457"/>
                </a:lnTo>
                <a:lnTo>
                  <a:pt x="399" y="451"/>
                </a:lnTo>
                <a:lnTo>
                  <a:pt x="393" y="451"/>
                </a:lnTo>
                <a:lnTo>
                  <a:pt x="387" y="448"/>
                </a:lnTo>
                <a:lnTo>
                  <a:pt x="384" y="445"/>
                </a:lnTo>
                <a:lnTo>
                  <a:pt x="381" y="445"/>
                </a:lnTo>
                <a:lnTo>
                  <a:pt x="366" y="430"/>
                </a:lnTo>
                <a:lnTo>
                  <a:pt x="366" y="421"/>
                </a:lnTo>
                <a:lnTo>
                  <a:pt x="360" y="415"/>
                </a:lnTo>
                <a:lnTo>
                  <a:pt x="360" y="377"/>
                </a:lnTo>
                <a:lnTo>
                  <a:pt x="357" y="371"/>
                </a:lnTo>
                <a:lnTo>
                  <a:pt x="351" y="368"/>
                </a:lnTo>
                <a:lnTo>
                  <a:pt x="342" y="365"/>
                </a:lnTo>
                <a:lnTo>
                  <a:pt x="339" y="359"/>
                </a:lnTo>
                <a:lnTo>
                  <a:pt x="342" y="356"/>
                </a:lnTo>
                <a:lnTo>
                  <a:pt x="351" y="347"/>
                </a:lnTo>
                <a:lnTo>
                  <a:pt x="360" y="344"/>
                </a:lnTo>
                <a:lnTo>
                  <a:pt x="360" y="338"/>
                </a:lnTo>
                <a:lnTo>
                  <a:pt x="372" y="335"/>
                </a:lnTo>
                <a:lnTo>
                  <a:pt x="387" y="329"/>
                </a:lnTo>
                <a:lnTo>
                  <a:pt x="402" y="326"/>
                </a:lnTo>
                <a:lnTo>
                  <a:pt x="423" y="320"/>
                </a:lnTo>
                <a:lnTo>
                  <a:pt x="444" y="314"/>
                </a:lnTo>
                <a:lnTo>
                  <a:pt x="450" y="311"/>
                </a:lnTo>
                <a:lnTo>
                  <a:pt x="492" y="264"/>
                </a:lnTo>
                <a:lnTo>
                  <a:pt x="501" y="249"/>
                </a:lnTo>
                <a:lnTo>
                  <a:pt x="534" y="216"/>
                </a:lnTo>
                <a:lnTo>
                  <a:pt x="534" y="213"/>
                </a:lnTo>
                <a:lnTo>
                  <a:pt x="531" y="190"/>
                </a:lnTo>
                <a:lnTo>
                  <a:pt x="528" y="181"/>
                </a:lnTo>
                <a:lnTo>
                  <a:pt x="531" y="175"/>
                </a:lnTo>
                <a:lnTo>
                  <a:pt x="534" y="172"/>
                </a:lnTo>
                <a:lnTo>
                  <a:pt x="552" y="172"/>
                </a:lnTo>
                <a:lnTo>
                  <a:pt x="561" y="163"/>
                </a:lnTo>
                <a:lnTo>
                  <a:pt x="561" y="154"/>
                </a:lnTo>
                <a:lnTo>
                  <a:pt x="567" y="136"/>
                </a:lnTo>
                <a:lnTo>
                  <a:pt x="570" y="130"/>
                </a:lnTo>
                <a:lnTo>
                  <a:pt x="585" y="121"/>
                </a:lnTo>
                <a:lnTo>
                  <a:pt x="594" y="118"/>
                </a:lnTo>
                <a:lnTo>
                  <a:pt x="598" y="115"/>
                </a:lnTo>
                <a:lnTo>
                  <a:pt x="594" y="109"/>
                </a:lnTo>
                <a:lnTo>
                  <a:pt x="588" y="109"/>
                </a:lnTo>
                <a:lnTo>
                  <a:pt x="588" y="100"/>
                </a:lnTo>
                <a:lnTo>
                  <a:pt x="591" y="100"/>
                </a:lnTo>
                <a:lnTo>
                  <a:pt x="588" y="95"/>
                </a:lnTo>
                <a:lnTo>
                  <a:pt x="579" y="100"/>
                </a:lnTo>
                <a:lnTo>
                  <a:pt x="576" y="103"/>
                </a:lnTo>
                <a:lnTo>
                  <a:pt x="567" y="103"/>
                </a:lnTo>
                <a:lnTo>
                  <a:pt x="552" y="95"/>
                </a:lnTo>
                <a:lnTo>
                  <a:pt x="534" y="71"/>
                </a:lnTo>
                <a:lnTo>
                  <a:pt x="522" y="53"/>
                </a:lnTo>
                <a:lnTo>
                  <a:pt x="516" y="53"/>
                </a:lnTo>
                <a:lnTo>
                  <a:pt x="513" y="56"/>
                </a:lnTo>
                <a:lnTo>
                  <a:pt x="495" y="56"/>
                </a:lnTo>
                <a:lnTo>
                  <a:pt x="489" y="59"/>
                </a:lnTo>
                <a:lnTo>
                  <a:pt x="483" y="65"/>
                </a:lnTo>
                <a:lnTo>
                  <a:pt x="477" y="62"/>
                </a:lnTo>
                <a:lnTo>
                  <a:pt x="471" y="62"/>
                </a:lnTo>
                <a:lnTo>
                  <a:pt x="468" y="56"/>
                </a:lnTo>
                <a:lnTo>
                  <a:pt x="468" y="50"/>
                </a:lnTo>
                <a:lnTo>
                  <a:pt x="468" y="44"/>
                </a:lnTo>
                <a:lnTo>
                  <a:pt x="465" y="41"/>
                </a:lnTo>
                <a:lnTo>
                  <a:pt x="465" y="38"/>
                </a:lnTo>
                <a:lnTo>
                  <a:pt x="462" y="35"/>
                </a:lnTo>
                <a:lnTo>
                  <a:pt x="459" y="38"/>
                </a:lnTo>
                <a:lnTo>
                  <a:pt x="453" y="38"/>
                </a:lnTo>
                <a:lnTo>
                  <a:pt x="450" y="38"/>
                </a:lnTo>
                <a:lnTo>
                  <a:pt x="447" y="38"/>
                </a:lnTo>
                <a:lnTo>
                  <a:pt x="444" y="29"/>
                </a:lnTo>
                <a:lnTo>
                  <a:pt x="444" y="26"/>
                </a:lnTo>
                <a:lnTo>
                  <a:pt x="435" y="20"/>
                </a:lnTo>
                <a:lnTo>
                  <a:pt x="423" y="20"/>
                </a:lnTo>
                <a:lnTo>
                  <a:pt x="405" y="11"/>
                </a:lnTo>
                <a:lnTo>
                  <a:pt x="396" y="11"/>
                </a:lnTo>
                <a:lnTo>
                  <a:pt x="390" y="8"/>
                </a:lnTo>
                <a:lnTo>
                  <a:pt x="378" y="8"/>
                </a:lnTo>
                <a:lnTo>
                  <a:pt x="366" y="2"/>
                </a:lnTo>
                <a:lnTo>
                  <a:pt x="342" y="0"/>
                </a:lnTo>
                <a:lnTo>
                  <a:pt x="294" y="5"/>
                </a:lnTo>
                <a:lnTo>
                  <a:pt x="285" y="8"/>
                </a:lnTo>
                <a:lnTo>
                  <a:pt x="279" y="11"/>
                </a:lnTo>
                <a:lnTo>
                  <a:pt x="285" y="20"/>
                </a:lnTo>
                <a:lnTo>
                  <a:pt x="294" y="44"/>
                </a:lnTo>
                <a:lnTo>
                  <a:pt x="306" y="56"/>
                </a:lnTo>
                <a:lnTo>
                  <a:pt x="315" y="83"/>
                </a:lnTo>
                <a:lnTo>
                  <a:pt x="321" y="115"/>
                </a:lnTo>
                <a:lnTo>
                  <a:pt x="318" y="139"/>
                </a:lnTo>
                <a:lnTo>
                  <a:pt x="312" y="145"/>
                </a:lnTo>
                <a:lnTo>
                  <a:pt x="303" y="142"/>
                </a:lnTo>
                <a:lnTo>
                  <a:pt x="288" y="145"/>
                </a:lnTo>
                <a:lnTo>
                  <a:pt x="279" y="145"/>
                </a:lnTo>
                <a:lnTo>
                  <a:pt x="267" y="148"/>
                </a:lnTo>
                <a:lnTo>
                  <a:pt x="258" y="154"/>
                </a:lnTo>
                <a:lnTo>
                  <a:pt x="246" y="148"/>
                </a:lnTo>
                <a:lnTo>
                  <a:pt x="216" y="145"/>
                </a:lnTo>
                <a:lnTo>
                  <a:pt x="198" y="139"/>
                </a:lnTo>
                <a:lnTo>
                  <a:pt x="180" y="139"/>
                </a:lnTo>
                <a:lnTo>
                  <a:pt x="162" y="136"/>
                </a:lnTo>
                <a:lnTo>
                  <a:pt x="144" y="139"/>
                </a:lnTo>
                <a:lnTo>
                  <a:pt x="141" y="145"/>
                </a:lnTo>
                <a:lnTo>
                  <a:pt x="141" y="157"/>
                </a:lnTo>
                <a:lnTo>
                  <a:pt x="138" y="163"/>
                </a:lnTo>
                <a:lnTo>
                  <a:pt x="114" y="175"/>
                </a:lnTo>
                <a:lnTo>
                  <a:pt x="114" y="184"/>
                </a:lnTo>
                <a:lnTo>
                  <a:pt x="102" y="198"/>
                </a:lnTo>
                <a:lnTo>
                  <a:pt x="96" y="198"/>
                </a:lnTo>
                <a:lnTo>
                  <a:pt x="78" y="207"/>
                </a:lnTo>
                <a:lnTo>
                  <a:pt x="72" y="213"/>
                </a:lnTo>
                <a:lnTo>
                  <a:pt x="66" y="240"/>
                </a:lnTo>
                <a:lnTo>
                  <a:pt x="66" y="255"/>
                </a:lnTo>
                <a:lnTo>
                  <a:pt x="63" y="270"/>
                </a:lnTo>
                <a:lnTo>
                  <a:pt x="69" y="282"/>
                </a:lnTo>
                <a:lnTo>
                  <a:pt x="69" y="282"/>
                </a:lnTo>
                <a:lnTo>
                  <a:pt x="48" y="285"/>
                </a:lnTo>
                <a:lnTo>
                  <a:pt x="45" y="287"/>
                </a:lnTo>
                <a:lnTo>
                  <a:pt x="42" y="299"/>
                </a:lnTo>
                <a:lnTo>
                  <a:pt x="27" y="305"/>
                </a:lnTo>
                <a:lnTo>
                  <a:pt x="24" y="308"/>
                </a:lnTo>
                <a:lnTo>
                  <a:pt x="15" y="335"/>
                </a:lnTo>
                <a:lnTo>
                  <a:pt x="15" y="359"/>
                </a:lnTo>
                <a:lnTo>
                  <a:pt x="15" y="365"/>
                </a:lnTo>
                <a:lnTo>
                  <a:pt x="6" y="374"/>
                </a:lnTo>
                <a:lnTo>
                  <a:pt x="0" y="472"/>
                </a:lnTo>
              </a:path>
            </a:pathLst>
          </a:custGeom>
          <a:solidFill>
            <a:srgbClr val="7394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2" name="Freeform 143">
            <a:hlinkClick r:id="" action="ppaction://noaction"/>
            <a:extLst>
              <a:ext uri="{FF2B5EF4-FFF2-40B4-BE49-F238E27FC236}">
                <a16:creationId xmlns:a16="http://schemas.microsoft.com/office/drawing/2014/main" id="{FA32A3E8-D214-D898-F6DA-C747E48D8F95}"/>
              </a:ext>
            </a:extLst>
          </p:cNvPr>
          <p:cNvSpPr>
            <a:spLocks/>
          </p:cNvSpPr>
          <p:nvPr/>
        </p:nvSpPr>
        <p:spPr bwMode="auto">
          <a:xfrm>
            <a:off x="3381315" y="3748495"/>
            <a:ext cx="952313" cy="810846"/>
          </a:xfrm>
          <a:custGeom>
            <a:avLst/>
            <a:gdLst/>
            <a:ahLst/>
            <a:cxnLst>
              <a:cxn ang="0">
                <a:pos x="18" y="270"/>
              </a:cxn>
              <a:cxn ang="0">
                <a:pos x="27" y="329"/>
              </a:cxn>
              <a:cxn ang="0">
                <a:pos x="54" y="350"/>
              </a:cxn>
              <a:cxn ang="0">
                <a:pos x="96" y="376"/>
              </a:cxn>
              <a:cxn ang="0">
                <a:pos x="114" y="382"/>
              </a:cxn>
              <a:cxn ang="0">
                <a:pos x="138" y="382"/>
              </a:cxn>
              <a:cxn ang="0">
                <a:pos x="171" y="344"/>
              </a:cxn>
              <a:cxn ang="0">
                <a:pos x="193" y="362"/>
              </a:cxn>
              <a:cxn ang="0">
                <a:pos x="184" y="400"/>
              </a:cxn>
              <a:cxn ang="0">
                <a:pos x="193" y="427"/>
              </a:cxn>
              <a:cxn ang="0">
                <a:pos x="196" y="459"/>
              </a:cxn>
              <a:cxn ang="0">
                <a:pos x="171" y="519"/>
              </a:cxn>
              <a:cxn ang="0">
                <a:pos x="187" y="531"/>
              </a:cxn>
              <a:cxn ang="0">
                <a:pos x="232" y="548"/>
              </a:cxn>
              <a:cxn ang="0">
                <a:pos x="271" y="572"/>
              </a:cxn>
              <a:cxn ang="0">
                <a:pos x="304" y="593"/>
              </a:cxn>
              <a:cxn ang="0">
                <a:pos x="328" y="569"/>
              </a:cxn>
              <a:cxn ang="0">
                <a:pos x="368" y="566"/>
              </a:cxn>
              <a:cxn ang="0">
                <a:pos x="413" y="593"/>
              </a:cxn>
              <a:cxn ang="0">
                <a:pos x="443" y="599"/>
              </a:cxn>
              <a:cxn ang="0">
                <a:pos x="458" y="581"/>
              </a:cxn>
              <a:cxn ang="0">
                <a:pos x="500" y="599"/>
              </a:cxn>
              <a:cxn ang="0">
                <a:pos x="509" y="602"/>
              </a:cxn>
              <a:cxn ang="0">
                <a:pos x="518" y="581"/>
              </a:cxn>
              <a:cxn ang="0">
                <a:pos x="543" y="563"/>
              </a:cxn>
              <a:cxn ang="0">
                <a:pos x="555" y="578"/>
              </a:cxn>
              <a:cxn ang="0">
                <a:pos x="591" y="620"/>
              </a:cxn>
              <a:cxn ang="0">
                <a:pos x="612" y="617"/>
              </a:cxn>
              <a:cxn ang="0">
                <a:pos x="633" y="629"/>
              </a:cxn>
              <a:cxn ang="0">
                <a:pos x="651" y="632"/>
              </a:cxn>
              <a:cxn ang="0">
                <a:pos x="672" y="635"/>
              </a:cxn>
              <a:cxn ang="0">
                <a:pos x="672" y="608"/>
              </a:cxn>
              <a:cxn ang="0">
                <a:pos x="690" y="593"/>
              </a:cxn>
              <a:cxn ang="0">
                <a:pos x="681" y="575"/>
              </a:cxn>
              <a:cxn ang="0">
                <a:pos x="696" y="546"/>
              </a:cxn>
              <a:cxn ang="0">
                <a:pos x="699" y="522"/>
              </a:cxn>
              <a:cxn ang="0">
                <a:pos x="699" y="504"/>
              </a:cxn>
              <a:cxn ang="0">
                <a:pos x="684" y="477"/>
              </a:cxn>
              <a:cxn ang="0">
                <a:pos x="678" y="439"/>
              </a:cxn>
              <a:cxn ang="0">
                <a:pos x="600" y="427"/>
              </a:cxn>
              <a:cxn ang="0">
                <a:pos x="543" y="418"/>
              </a:cxn>
              <a:cxn ang="0">
                <a:pos x="515" y="373"/>
              </a:cxn>
              <a:cxn ang="0">
                <a:pos x="488" y="373"/>
              </a:cxn>
              <a:cxn ang="0">
                <a:pos x="398" y="344"/>
              </a:cxn>
              <a:cxn ang="0">
                <a:pos x="413" y="311"/>
              </a:cxn>
              <a:cxn ang="0">
                <a:pos x="398" y="273"/>
              </a:cxn>
              <a:cxn ang="0">
                <a:pos x="377" y="261"/>
              </a:cxn>
              <a:cxn ang="0">
                <a:pos x="316" y="264"/>
              </a:cxn>
              <a:cxn ang="0">
                <a:pos x="310" y="148"/>
              </a:cxn>
              <a:cxn ang="0">
                <a:pos x="289" y="83"/>
              </a:cxn>
              <a:cxn ang="0">
                <a:pos x="268" y="17"/>
              </a:cxn>
              <a:cxn ang="0">
                <a:pos x="253" y="0"/>
              </a:cxn>
              <a:cxn ang="0">
                <a:pos x="259" y="14"/>
              </a:cxn>
              <a:cxn ang="0">
                <a:pos x="229" y="35"/>
              </a:cxn>
              <a:cxn ang="0">
                <a:pos x="196" y="71"/>
              </a:cxn>
              <a:cxn ang="0">
                <a:pos x="196" y="112"/>
              </a:cxn>
              <a:cxn ang="0">
                <a:pos x="111" y="210"/>
              </a:cxn>
              <a:cxn ang="0">
                <a:pos x="48" y="228"/>
              </a:cxn>
              <a:cxn ang="0">
                <a:pos x="12" y="246"/>
              </a:cxn>
            </a:cxnLst>
            <a:rect l="0" t="0" r="r" b="b"/>
            <a:pathLst>
              <a:path w="707" h="639">
                <a:moveTo>
                  <a:pt x="0" y="258"/>
                </a:moveTo>
                <a:lnTo>
                  <a:pt x="3" y="264"/>
                </a:lnTo>
                <a:lnTo>
                  <a:pt x="12" y="267"/>
                </a:lnTo>
                <a:lnTo>
                  <a:pt x="18" y="270"/>
                </a:lnTo>
                <a:lnTo>
                  <a:pt x="21" y="275"/>
                </a:lnTo>
                <a:lnTo>
                  <a:pt x="21" y="314"/>
                </a:lnTo>
                <a:lnTo>
                  <a:pt x="27" y="320"/>
                </a:lnTo>
                <a:lnTo>
                  <a:pt x="27" y="329"/>
                </a:lnTo>
                <a:lnTo>
                  <a:pt x="42" y="344"/>
                </a:lnTo>
                <a:lnTo>
                  <a:pt x="45" y="344"/>
                </a:lnTo>
                <a:lnTo>
                  <a:pt x="48" y="347"/>
                </a:lnTo>
                <a:lnTo>
                  <a:pt x="54" y="350"/>
                </a:lnTo>
                <a:lnTo>
                  <a:pt x="60" y="350"/>
                </a:lnTo>
                <a:lnTo>
                  <a:pt x="66" y="356"/>
                </a:lnTo>
                <a:lnTo>
                  <a:pt x="78" y="362"/>
                </a:lnTo>
                <a:lnTo>
                  <a:pt x="96" y="376"/>
                </a:lnTo>
                <a:lnTo>
                  <a:pt x="102" y="391"/>
                </a:lnTo>
                <a:lnTo>
                  <a:pt x="105" y="397"/>
                </a:lnTo>
                <a:lnTo>
                  <a:pt x="111" y="394"/>
                </a:lnTo>
                <a:lnTo>
                  <a:pt x="114" y="382"/>
                </a:lnTo>
                <a:lnTo>
                  <a:pt x="114" y="382"/>
                </a:lnTo>
                <a:lnTo>
                  <a:pt x="129" y="388"/>
                </a:lnTo>
                <a:lnTo>
                  <a:pt x="135" y="388"/>
                </a:lnTo>
                <a:lnTo>
                  <a:pt x="138" y="382"/>
                </a:lnTo>
                <a:lnTo>
                  <a:pt x="156" y="370"/>
                </a:lnTo>
                <a:lnTo>
                  <a:pt x="162" y="362"/>
                </a:lnTo>
                <a:lnTo>
                  <a:pt x="165" y="344"/>
                </a:lnTo>
                <a:lnTo>
                  <a:pt x="171" y="344"/>
                </a:lnTo>
                <a:lnTo>
                  <a:pt x="178" y="353"/>
                </a:lnTo>
                <a:lnTo>
                  <a:pt x="187" y="356"/>
                </a:lnTo>
                <a:lnTo>
                  <a:pt x="193" y="356"/>
                </a:lnTo>
                <a:lnTo>
                  <a:pt x="193" y="362"/>
                </a:lnTo>
                <a:lnTo>
                  <a:pt x="193" y="370"/>
                </a:lnTo>
                <a:lnTo>
                  <a:pt x="196" y="376"/>
                </a:lnTo>
                <a:lnTo>
                  <a:pt x="193" y="391"/>
                </a:lnTo>
                <a:lnTo>
                  <a:pt x="184" y="400"/>
                </a:lnTo>
                <a:lnTo>
                  <a:pt x="181" y="403"/>
                </a:lnTo>
                <a:lnTo>
                  <a:pt x="181" y="412"/>
                </a:lnTo>
                <a:lnTo>
                  <a:pt x="187" y="421"/>
                </a:lnTo>
                <a:lnTo>
                  <a:pt x="193" y="427"/>
                </a:lnTo>
                <a:lnTo>
                  <a:pt x="196" y="430"/>
                </a:lnTo>
                <a:lnTo>
                  <a:pt x="196" y="433"/>
                </a:lnTo>
                <a:lnTo>
                  <a:pt x="196" y="451"/>
                </a:lnTo>
                <a:lnTo>
                  <a:pt x="196" y="459"/>
                </a:lnTo>
                <a:lnTo>
                  <a:pt x="193" y="480"/>
                </a:lnTo>
                <a:lnTo>
                  <a:pt x="181" y="501"/>
                </a:lnTo>
                <a:lnTo>
                  <a:pt x="178" y="510"/>
                </a:lnTo>
                <a:lnTo>
                  <a:pt x="171" y="519"/>
                </a:lnTo>
                <a:lnTo>
                  <a:pt x="171" y="525"/>
                </a:lnTo>
                <a:lnTo>
                  <a:pt x="174" y="528"/>
                </a:lnTo>
                <a:lnTo>
                  <a:pt x="184" y="531"/>
                </a:lnTo>
                <a:lnTo>
                  <a:pt x="187" y="531"/>
                </a:lnTo>
                <a:lnTo>
                  <a:pt x="196" y="534"/>
                </a:lnTo>
                <a:lnTo>
                  <a:pt x="199" y="546"/>
                </a:lnTo>
                <a:lnTo>
                  <a:pt x="217" y="546"/>
                </a:lnTo>
                <a:lnTo>
                  <a:pt x="232" y="548"/>
                </a:lnTo>
                <a:lnTo>
                  <a:pt x="241" y="546"/>
                </a:lnTo>
                <a:lnTo>
                  <a:pt x="256" y="563"/>
                </a:lnTo>
                <a:lnTo>
                  <a:pt x="268" y="572"/>
                </a:lnTo>
                <a:lnTo>
                  <a:pt x="271" y="572"/>
                </a:lnTo>
                <a:lnTo>
                  <a:pt x="283" y="581"/>
                </a:lnTo>
                <a:lnTo>
                  <a:pt x="289" y="587"/>
                </a:lnTo>
                <a:lnTo>
                  <a:pt x="295" y="590"/>
                </a:lnTo>
                <a:lnTo>
                  <a:pt x="304" y="593"/>
                </a:lnTo>
                <a:lnTo>
                  <a:pt x="316" y="590"/>
                </a:lnTo>
                <a:lnTo>
                  <a:pt x="319" y="584"/>
                </a:lnTo>
                <a:lnTo>
                  <a:pt x="322" y="575"/>
                </a:lnTo>
                <a:lnTo>
                  <a:pt x="328" y="569"/>
                </a:lnTo>
                <a:lnTo>
                  <a:pt x="346" y="563"/>
                </a:lnTo>
                <a:lnTo>
                  <a:pt x="353" y="566"/>
                </a:lnTo>
                <a:lnTo>
                  <a:pt x="362" y="566"/>
                </a:lnTo>
                <a:lnTo>
                  <a:pt x="368" y="566"/>
                </a:lnTo>
                <a:lnTo>
                  <a:pt x="371" y="566"/>
                </a:lnTo>
                <a:lnTo>
                  <a:pt x="380" y="572"/>
                </a:lnTo>
                <a:lnTo>
                  <a:pt x="386" y="575"/>
                </a:lnTo>
                <a:lnTo>
                  <a:pt x="413" y="593"/>
                </a:lnTo>
                <a:lnTo>
                  <a:pt x="416" y="593"/>
                </a:lnTo>
                <a:lnTo>
                  <a:pt x="434" y="599"/>
                </a:lnTo>
                <a:lnTo>
                  <a:pt x="440" y="599"/>
                </a:lnTo>
                <a:lnTo>
                  <a:pt x="443" y="599"/>
                </a:lnTo>
                <a:lnTo>
                  <a:pt x="449" y="593"/>
                </a:lnTo>
                <a:lnTo>
                  <a:pt x="452" y="590"/>
                </a:lnTo>
                <a:lnTo>
                  <a:pt x="452" y="581"/>
                </a:lnTo>
                <a:lnTo>
                  <a:pt x="458" y="581"/>
                </a:lnTo>
                <a:lnTo>
                  <a:pt x="470" y="584"/>
                </a:lnTo>
                <a:lnTo>
                  <a:pt x="479" y="593"/>
                </a:lnTo>
                <a:lnTo>
                  <a:pt x="494" y="599"/>
                </a:lnTo>
                <a:lnTo>
                  <a:pt x="500" y="599"/>
                </a:lnTo>
                <a:lnTo>
                  <a:pt x="503" y="596"/>
                </a:lnTo>
                <a:lnTo>
                  <a:pt x="503" y="596"/>
                </a:lnTo>
                <a:lnTo>
                  <a:pt x="509" y="599"/>
                </a:lnTo>
                <a:lnTo>
                  <a:pt x="509" y="602"/>
                </a:lnTo>
                <a:lnTo>
                  <a:pt x="515" y="602"/>
                </a:lnTo>
                <a:lnTo>
                  <a:pt x="518" y="599"/>
                </a:lnTo>
                <a:lnTo>
                  <a:pt x="518" y="584"/>
                </a:lnTo>
                <a:lnTo>
                  <a:pt x="518" y="581"/>
                </a:lnTo>
                <a:lnTo>
                  <a:pt x="518" y="575"/>
                </a:lnTo>
                <a:lnTo>
                  <a:pt x="527" y="566"/>
                </a:lnTo>
                <a:lnTo>
                  <a:pt x="534" y="563"/>
                </a:lnTo>
                <a:lnTo>
                  <a:pt x="543" y="563"/>
                </a:lnTo>
                <a:lnTo>
                  <a:pt x="543" y="566"/>
                </a:lnTo>
                <a:lnTo>
                  <a:pt x="546" y="566"/>
                </a:lnTo>
                <a:lnTo>
                  <a:pt x="555" y="563"/>
                </a:lnTo>
                <a:lnTo>
                  <a:pt x="555" y="578"/>
                </a:lnTo>
                <a:lnTo>
                  <a:pt x="558" y="581"/>
                </a:lnTo>
                <a:lnTo>
                  <a:pt x="570" y="605"/>
                </a:lnTo>
                <a:lnTo>
                  <a:pt x="588" y="638"/>
                </a:lnTo>
                <a:lnTo>
                  <a:pt x="591" y="620"/>
                </a:lnTo>
                <a:lnTo>
                  <a:pt x="594" y="620"/>
                </a:lnTo>
                <a:lnTo>
                  <a:pt x="600" y="617"/>
                </a:lnTo>
                <a:lnTo>
                  <a:pt x="603" y="614"/>
                </a:lnTo>
                <a:lnTo>
                  <a:pt x="612" y="617"/>
                </a:lnTo>
                <a:lnTo>
                  <a:pt x="618" y="626"/>
                </a:lnTo>
                <a:lnTo>
                  <a:pt x="621" y="629"/>
                </a:lnTo>
                <a:lnTo>
                  <a:pt x="627" y="629"/>
                </a:lnTo>
                <a:lnTo>
                  <a:pt x="633" y="629"/>
                </a:lnTo>
                <a:lnTo>
                  <a:pt x="639" y="632"/>
                </a:lnTo>
                <a:lnTo>
                  <a:pt x="642" y="635"/>
                </a:lnTo>
                <a:lnTo>
                  <a:pt x="645" y="632"/>
                </a:lnTo>
                <a:lnTo>
                  <a:pt x="651" y="632"/>
                </a:lnTo>
                <a:lnTo>
                  <a:pt x="654" y="635"/>
                </a:lnTo>
                <a:lnTo>
                  <a:pt x="660" y="635"/>
                </a:lnTo>
                <a:lnTo>
                  <a:pt x="669" y="638"/>
                </a:lnTo>
                <a:lnTo>
                  <a:pt x="672" y="635"/>
                </a:lnTo>
                <a:lnTo>
                  <a:pt x="675" y="635"/>
                </a:lnTo>
                <a:lnTo>
                  <a:pt x="678" y="629"/>
                </a:lnTo>
                <a:lnTo>
                  <a:pt x="675" y="614"/>
                </a:lnTo>
                <a:lnTo>
                  <a:pt x="672" y="608"/>
                </a:lnTo>
                <a:lnTo>
                  <a:pt x="675" y="602"/>
                </a:lnTo>
                <a:lnTo>
                  <a:pt x="687" y="599"/>
                </a:lnTo>
                <a:lnTo>
                  <a:pt x="690" y="599"/>
                </a:lnTo>
                <a:lnTo>
                  <a:pt x="690" y="593"/>
                </a:lnTo>
                <a:lnTo>
                  <a:pt x="693" y="590"/>
                </a:lnTo>
                <a:lnTo>
                  <a:pt x="693" y="584"/>
                </a:lnTo>
                <a:lnTo>
                  <a:pt x="684" y="581"/>
                </a:lnTo>
                <a:lnTo>
                  <a:pt x="681" y="575"/>
                </a:lnTo>
                <a:lnTo>
                  <a:pt x="681" y="569"/>
                </a:lnTo>
                <a:lnTo>
                  <a:pt x="678" y="566"/>
                </a:lnTo>
                <a:lnTo>
                  <a:pt x="684" y="554"/>
                </a:lnTo>
                <a:lnTo>
                  <a:pt x="696" y="546"/>
                </a:lnTo>
                <a:lnTo>
                  <a:pt x="699" y="540"/>
                </a:lnTo>
                <a:lnTo>
                  <a:pt x="702" y="537"/>
                </a:lnTo>
                <a:lnTo>
                  <a:pt x="706" y="528"/>
                </a:lnTo>
                <a:lnTo>
                  <a:pt x="699" y="522"/>
                </a:lnTo>
                <a:lnTo>
                  <a:pt x="696" y="519"/>
                </a:lnTo>
                <a:lnTo>
                  <a:pt x="696" y="510"/>
                </a:lnTo>
                <a:lnTo>
                  <a:pt x="699" y="504"/>
                </a:lnTo>
                <a:lnTo>
                  <a:pt x="699" y="504"/>
                </a:lnTo>
                <a:lnTo>
                  <a:pt x="690" y="501"/>
                </a:lnTo>
                <a:lnTo>
                  <a:pt x="666" y="498"/>
                </a:lnTo>
                <a:lnTo>
                  <a:pt x="678" y="495"/>
                </a:lnTo>
                <a:lnTo>
                  <a:pt x="684" y="477"/>
                </a:lnTo>
                <a:lnTo>
                  <a:pt x="681" y="465"/>
                </a:lnTo>
                <a:lnTo>
                  <a:pt x="696" y="456"/>
                </a:lnTo>
                <a:lnTo>
                  <a:pt x="696" y="448"/>
                </a:lnTo>
                <a:lnTo>
                  <a:pt x="678" y="439"/>
                </a:lnTo>
                <a:lnTo>
                  <a:pt x="690" y="418"/>
                </a:lnTo>
                <a:lnTo>
                  <a:pt x="624" y="424"/>
                </a:lnTo>
                <a:lnTo>
                  <a:pt x="627" y="421"/>
                </a:lnTo>
                <a:lnTo>
                  <a:pt x="600" y="427"/>
                </a:lnTo>
                <a:lnTo>
                  <a:pt x="576" y="418"/>
                </a:lnTo>
                <a:lnTo>
                  <a:pt x="564" y="421"/>
                </a:lnTo>
                <a:lnTo>
                  <a:pt x="552" y="418"/>
                </a:lnTo>
                <a:lnTo>
                  <a:pt x="543" y="418"/>
                </a:lnTo>
                <a:lnTo>
                  <a:pt x="534" y="415"/>
                </a:lnTo>
                <a:lnTo>
                  <a:pt x="527" y="403"/>
                </a:lnTo>
                <a:lnTo>
                  <a:pt x="524" y="391"/>
                </a:lnTo>
                <a:lnTo>
                  <a:pt x="515" y="373"/>
                </a:lnTo>
                <a:lnTo>
                  <a:pt x="497" y="362"/>
                </a:lnTo>
                <a:lnTo>
                  <a:pt x="485" y="362"/>
                </a:lnTo>
                <a:lnTo>
                  <a:pt x="485" y="364"/>
                </a:lnTo>
                <a:lnTo>
                  <a:pt x="488" y="373"/>
                </a:lnTo>
                <a:lnTo>
                  <a:pt x="488" y="376"/>
                </a:lnTo>
                <a:lnTo>
                  <a:pt x="425" y="356"/>
                </a:lnTo>
                <a:lnTo>
                  <a:pt x="401" y="347"/>
                </a:lnTo>
                <a:lnTo>
                  <a:pt x="398" y="344"/>
                </a:lnTo>
                <a:lnTo>
                  <a:pt x="395" y="338"/>
                </a:lnTo>
                <a:lnTo>
                  <a:pt x="398" y="317"/>
                </a:lnTo>
                <a:lnTo>
                  <a:pt x="410" y="314"/>
                </a:lnTo>
                <a:lnTo>
                  <a:pt x="413" y="311"/>
                </a:lnTo>
                <a:lnTo>
                  <a:pt x="413" y="293"/>
                </a:lnTo>
                <a:lnTo>
                  <a:pt x="401" y="281"/>
                </a:lnTo>
                <a:lnTo>
                  <a:pt x="398" y="275"/>
                </a:lnTo>
                <a:lnTo>
                  <a:pt x="398" y="273"/>
                </a:lnTo>
                <a:lnTo>
                  <a:pt x="386" y="273"/>
                </a:lnTo>
                <a:lnTo>
                  <a:pt x="380" y="273"/>
                </a:lnTo>
                <a:lnTo>
                  <a:pt x="380" y="267"/>
                </a:lnTo>
                <a:lnTo>
                  <a:pt x="377" y="261"/>
                </a:lnTo>
                <a:lnTo>
                  <a:pt x="377" y="258"/>
                </a:lnTo>
                <a:lnTo>
                  <a:pt x="346" y="255"/>
                </a:lnTo>
                <a:lnTo>
                  <a:pt x="346" y="267"/>
                </a:lnTo>
                <a:lnTo>
                  <a:pt x="316" y="264"/>
                </a:lnTo>
                <a:lnTo>
                  <a:pt x="313" y="255"/>
                </a:lnTo>
                <a:lnTo>
                  <a:pt x="313" y="219"/>
                </a:lnTo>
                <a:lnTo>
                  <a:pt x="313" y="163"/>
                </a:lnTo>
                <a:lnTo>
                  <a:pt x="310" y="148"/>
                </a:lnTo>
                <a:lnTo>
                  <a:pt x="304" y="130"/>
                </a:lnTo>
                <a:lnTo>
                  <a:pt x="292" y="118"/>
                </a:lnTo>
                <a:lnTo>
                  <a:pt x="289" y="109"/>
                </a:lnTo>
                <a:lnTo>
                  <a:pt x="289" y="83"/>
                </a:lnTo>
                <a:lnTo>
                  <a:pt x="289" y="71"/>
                </a:lnTo>
                <a:lnTo>
                  <a:pt x="289" y="53"/>
                </a:lnTo>
                <a:lnTo>
                  <a:pt x="286" y="47"/>
                </a:lnTo>
                <a:lnTo>
                  <a:pt x="268" y="17"/>
                </a:lnTo>
                <a:lnTo>
                  <a:pt x="259" y="8"/>
                </a:lnTo>
                <a:lnTo>
                  <a:pt x="259" y="5"/>
                </a:lnTo>
                <a:lnTo>
                  <a:pt x="256" y="2"/>
                </a:lnTo>
                <a:lnTo>
                  <a:pt x="253" y="0"/>
                </a:lnTo>
                <a:lnTo>
                  <a:pt x="250" y="0"/>
                </a:lnTo>
                <a:lnTo>
                  <a:pt x="250" y="8"/>
                </a:lnTo>
                <a:lnTo>
                  <a:pt x="256" y="8"/>
                </a:lnTo>
                <a:lnTo>
                  <a:pt x="259" y="14"/>
                </a:lnTo>
                <a:lnTo>
                  <a:pt x="256" y="17"/>
                </a:lnTo>
                <a:lnTo>
                  <a:pt x="247" y="20"/>
                </a:lnTo>
                <a:lnTo>
                  <a:pt x="232" y="29"/>
                </a:lnTo>
                <a:lnTo>
                  <a:pt x="229" y="35"/>
                </a:lnTo>
                <a:lnTo>
                  <a:pt x="223" y="53"/>
                </a:lnTo>
                <a:lnTo>
                  <a:pt x="223" y="62"/>
                </a:lnTo>
                <a:lnTo>
                  <a:pt x="214" y="71"/>
                </a:lnTo>
                <a:lnTo>
                  <a:pt x="196" y="71"/>
                </a:lnTo>
                <a:lnTo>
                  <a:pt x="193" y="74"/>
                </a:lnTo>
                <a:lnTo>
                  <a:pt x="190" y="80"/>
                </a:lnTo>
                <a:lnTo>
                  <a:pt x="193" y="89"/>
                </a:lnTo>
                <a:lnTo>
                  <a:pt x="196" y="112"/>
                </a:lnTo>
                <a:lnTo>
                  <a:pt x="196" y="115"/>
                </a:lnTo>
                <a:lnTo>
                  <a:pt x="162" y="148"/>
                </a:lnTo>
                <a:lnTo>
                  <a:pt x="153" y="163"/>
                </a:lnTo>
                <a:lnTo>
                  <a:pt x="111" y="210"/>
                </a:lnTo>
                <a:lnTo>
                  <a:pt x="105" y="213"/>
                </a:lnTo>
                <a:lnTo>
                  <a:pt x="84" y="219"/>
                </a:lnTo>
                <a:lnTo>
                  <a:pt x="63" y="225"/>
                </a:lnTo>
                <a:lnTo>
                  <a:pt x="48" y="228"/>
                </a:lnTo>
                <a:lnTo>
                  <a:pt x="33" y="234"/>
                </a:lnTo>
                <a:lnTo>
                  <a:pt x="21" y="237"/>
                </a:lnTo>
                <a:lnTo>
                  <a:pt x="21" y="243"/>
                </a:lnTo>
                <a:lnTo>
                  <a:pt x="12" y="246"/>
                </a:lnTo>
                <a:lnTo>
                  <a:pt x="3" y="255"/>
                </a:lnTo>
                <a:lnTo>
                  <a:pt x="0" y="258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3" name="Freeform 130">
            <a:hlinkClick r:id="" action="ppaction://noaction"/>
            <a:extLst>
              <a:ext uri="{FF2B5EF4-FFF2-40B4-BE49-F238E27FC236}">
                <a16:creationId xmlns:a16="http://schemas.microsoft.com/office/drawing/2014/main" id="{552458E5-883C-6336-C459-E09A4BD61AFA}"/>
              </a:ext>
            </a:extLst>
          </p:cNvPr>
          <p:cNvSpPr>
            <a:spLocks/>
          </p:cNvSpPr>
          <p:nvPr/>
        </p:nvSpPr>
        <p:spPr bwMode="auto">
          <a:xfrm>
            <a:off x="3807349" y="4465386"/>
            <a:ext cx="366167" cy="383543"/>
          </a:xfrm>
          <a:custGeom>
            <a:avLst/>
            <a:gdLst/>
            <a:ahLst/>
            <a:cxnLst>
              <a:cxn ang="0">
                <a:pos x="6" y="148"/>
              </a:cxn>
              <a:cxn ang="0">
                <a:pos x="9" y="133"/>
              </a:cxn>
              <a:cxn ang="0">
                <a:pos x="18" y="130"/>
              </a:cxn>
              <a:cxn ang="0">
                <a:pos x="27" y="136"/>
              </a:cxn>
              <a:cxn ang="0">
                <a:pos x="42" y="136"/>
              </a:cxn>
              <a:cxn ang="0">
                <a:pos x="45" y="121"/>
              </a:cxn>
              <a:cxn ang="0">
                <a:pos x="51" y="118"/>
              </a:cxn>
              <a:cxn ang="0">
                <a:pos x="66" y="127"/>
              </a:cxn>
              <a:cxn ang="0">
                <a:pos x="72" y="130"/>
              </a:cxn>
              <a:cxn ang="0">
                <a:pos x="81" y="127"/>
              </a:cxn>
              <a:cxn ang="0">
                <a:pos x="84" y="115"/>
              </a:cxn>
              <a:cxn ang="0">
                <a:pos x="96" y="85"/>
              </a:cxn>
              <a:cxn ang="0">
                <a:pos x="105" y="79"/>
              </a:cxn>
              <a:cxn ang="0">
                <a:pos x="114" y="85"/>
              </a:cxn>
              <a:cxn ang="0">
                <a:pos x="132" y="85"/>
              </a:cxn>
              <a:cxn ang="0">
                <a:pos x="145" y="74"/>
              </a:cxn>
              <a:cxn ang="0">
                <a:pos x="136" y="65"/>
              </a:cxn>
              <a:cxn ang="0">
                <a:pos x="132" y="47"/>
              </a:cxn>
              <a:cxn ang="0">
                <a:pos x="126" y="35"/>
              </a:cxn>
              <a:cxn ang="0">
                <a:pos x="136" y="26"/>
              </a:cxn>
              <a:cxn ang="0">
                <a:pos x="142" y="17"/>
              </a:cxn>
              <a:cxn ang="0">
                <a:pos x="163" y="29"/>
              </a:cxn>
              <a:cxn ang="0">
                <a:pos x="184" y="35"/>
              </a:cxn>
              <a:cxn ang="0">
                <a:pos x="187" y="32"/>
              </a:cxn>
              <a:cxn ang="0">
                <a:pos x="193" y="38"/>
              </a:cxn>
              <a:cxn ang="0">
                <a:pos x="202" y="35"/>
              </a:cxn>
              <a:cxn ang="0">
                <a:pos x="202" y="17"/>
              </a:cxn>
              <a:cxn ang="0">
                <a:pos x="211" y="2"/>
              </a:cxn>
              <a:cxn ang="0">
                <a:pos x="226" y="0"/>
              </a:cxn>
              <a:cxn ang="0">
                <a:pos x="229" y="2"/>
              </a:cxn>
              <a:cxn ang="0">
                <a:pos x="238" y="14"/>
              </a:cxn>
              <a:cxn ang="0">
                <a:pos x="253" y="41"/>
              </a:cxn>
              <a:cxn ang="0">
                <a:pos x="272" y="76"/>
              </a:cxn>
              <a:cxn ang="0">
                <a:pos x="262" y="76"/>
              </a:cxn>
              <a:cxn ang="0">
                <a:pos x="250" y="88"/>
              </a:cxn>
              <a:cxn ang="0">
                <a:pos x="232" y="91"/>
              </a:cxn>
              <a:cxn ang="0">
                <a:pos x="220" y="82"/>
              </a:cxn>
              <a:cxn ang="0">
                <a:pos x="208" y="121"/>
              </a:cxn>
              <a:cxn ang="0">
                <a:pos x="193" y="142"/>
              </a:cxn>
              <a:cxn ang="0">
                <a:pos x="187" y="153"/>
              </a:cxn>
              <a:cxn ang="0">
                <a:pos x="184" y="171"/>
              </a:cxn>
              <a:cxn ang="0">
                <a:pos x="157" y="183"/>
              </a:cxn>
              <a:cxn ang="0">
                <a:pos x="142" y="189"/>
              </a:cxn>
              <a:cxn ang="0">
                <a:pos x="126" y="227"/>
              </a:cxn>
              <a:cxn ang="0">
                <a:pos x="114" y="239"/>
              </a:cxn>
              <a:cxn ang="0">
                <a:pos x="129" y="254"/>
              </a:cxn>
              <a:cxn ang="0">
                <a:pos x="136" y="254"/>
              </a:cxn>
              <a:cxn ang="0">
                <a:pos x="142" y="263"/>
              </a:cxn>
              <a:cxn ang="0">
                <a:pos x="132" y="299"/>
              </a:cxn>
              <a:cxn ang="0">
                <a:pos x="126" y="290"/>
              </a:cxn>
              <a:cxn ang="0">
                <a:pos x="90" y="296"/>
              </a:cxn>
              <a:cxn ang="0">
                <a:pos x="66" y="284"/>
              </a:cxn>
              <a:cxn ang="0">
                <a:pos x="60" y="269"/>
              </a:cxn>
              <a:cxn ang="0">
                <a:pos x="45" y="257"/>
              </a:cxn>
              <a:cxn ang="0">
                <a:pos x="27" y="236"/>
              </a:cxn>
              <a:cxn ang="0">
                <a:pos x="18" y="227"/>
              </a:cxn>
              <a:cxn ang="0">
                <a:pos x="9" y="192"/>
              </a:cxn>
              <a:cxn ang="0">
                <a:pos x="0" y="162"/>
              </a:cxn>
            </a:cxnLst>
            <a:rect l="0" t="0" r="r" b="b"/>
            <a:pathLst>
              <a:path w="273" h="303">
                <a:moveTo>
                  <a:pt x="0" y="162"/>
                </a:moveTo>
                <a:lnTo>
                  <a:pt x="6" y="148"/>
                </a:lnTo>
                <a:lnTo>
                  <a:pt x="9" y="145"/>
                </a:lnTo>
                <a:lnTo>
                  <a:pt x="9" y="133"/>
                </a:lnTo>
                <a:lnTo>
                  <a:pt x="15" y="130"/>
                </a:lnTo>
                <a:lnTo>
                  <a:pt x="18" y="130"/>
                </a:lnTo>
                <a:lnTo>
                  <a:pt x="21" y="130"/>
                </a:lnTo>
                <a:lnTo>
                  <a:pt x="27" y="136"/>
                </a:lnTo>
                <a:lnTo>
                  <a:pt x="36" y="136"/>
                </a:lnTo>
                <a:lnTo>
                  <a:pt x="42" y="136"/>
                </a:lnTo>
                <a:lnTo>
                  <a:pt x="42" y="133"/>
                </a:lnTo>
                <a:lnTo>
                  <a:pt x="45" y="121"/>
                </a:lnTo>
                <a:lnTo>
                  <a:pt x="48" y="118"/>
                </a:lnTo>
                <a:lnTo>
                  <a:pt x="51" y="118"/>
                </a:lnTo>
                <a:lnTo>
                  <a:pt x="57" y="121"/>
                </a:lnTo>
                <a:lnTo>
                  <a:pt x="66" y="127"/>
                </a:lnTo>
                <a:lnTo>
                  <a:pt x="69" y="127"/>
                </a:lnTo>
                <a:lnTo>
                  <a:pt x="72" y="130"/>
                </a:lnTo>
                <a:lnTo>
                  <a:pt x="75" y="130"/>
                </a:lnTo>
                <a:lnTo>
                  <a:pt x="81" y="127"/>
                </a:lnTo>
                <a:lnTo>
                  <a:pt x="84" y="121"/>
                </a:lnTo>
                <a:lnTo>
                  <a:pt x="84" y="115"/>
                </a:lnTo>
                <a:lnTo>
                  <a:pt x="87" y="106"/>
                </a:lnTo>
                <a:lnTo>
                  <a:pt x="96" y="85"/>
                </a:lnTo>
                <a:lnTo>
                  <a:pt x="96" y="79"/>
                </a:lnTo>
                <a:lnTo>
                  <a:pt x="105" y="79"/>
                </a:lnTo>
                <a:lnTo>
                  <a:pt x="108" y="82"/>
                </a:lnTo>
                <a:lnTo>
                  <a:pt x="114" y="85"/>
                </a:lnTo>
                <a:lnTo>
                  <a:pt x="123" y="91"/>
                </a:lnTo>
                <a:lnTo>
                  <a:pt x="132" y="85"/>
                </a:lnTo>
                <a:lnTo>
                  <a:pt x="136" y="82"/>
                </a:lnTo>
                <a:lnTo>
                  <a:pt x="145" y="74"/>
                </a:lnTo>
                <a:lnTo>
                  <a:pt x="145" y="65"/>
                </a:lnTo>
                <a:lnTo>
                  <a:pt x="136" y="65"/>
                </a:lnTo>
                <a:lnTo>
                  <a:pt x="132" y="62"/>
                </a:lnTo>
                <a:lnTo>
                  <a:pt x="132" y="47"/>
                </a:lnTo>
                <a:lnTo>
                  <a:pt x="126" y="47"/>
                </a:lnTo>
                <a:lnTo>
                  <a:pt x="126" y="35"/>
                </a:lnTo>
                <a:lnTo>
                  <a:pt x="132" y="29"/>
                </a:lnTo>
                <a:lnTo>
                  <a:pt x="136" y="26"/>
                </a:lnTo>
                <a:lnTo>
                  <a:pt x="136" y="17"/>
                </a:lnTo>
                <a:lnTo>
                  <a:pt x="142" y="17"/>
                </a:lnTo>
                <a:lnTo>
                  <a:pt x="154" y="20"/>
                </a:lnTo>
                <a:lnTo>
                  <a:pt x="163" y="29"/>
                </a:lnTo>
                <a:lnTo>
                  <a:pt x="178" y="35"/>
                </a:lnTo>
                <a:lnTo>
                  <a:pt x="184" y="35"/>
                </a:lnTo>
                <a:lnTo>
                  <a:pt x="187" y="32"/>
                </a:lnTo>
                <a:lnTo>
                  <a:pt x="187" y="32"/>
                </a:lnTo>
                <a:lnTo>
                  <a:pt x="193" y="35"/>
                </a:lnTo>
                <a:lnTo>
                  <a:pt x="193" y="38"/>
                </a:lnTo>
                <a:lnTo>
                  <a:pt x="199" y="38"/>
                </a:lnTo>
                <a:lnTo>
                  <a:pt x="202" y="35"/>
                </a:lnTo>
                <a:lnTo>
                  <a:pt x="202" y="20"/>
                </a:lnTo>
                <a:lnTo>
                  <a:pt x="202" y="17"/>
                </a:lnTo>
                <a:lnTo>
                  <a:pt x="202" y="11"/>
                </a:lnTo>
                <a:lnTo>
                  <a:pt x="211" y="2"/>
                </a:lnTo>
                <a:lnTo>
                  <a:pt x="217" y="0"/>
                </a:lnTo>
                <a:lnTo>
                  <a:pt x="226" y="0"/>
                </a:lnTo>
                <a:lnTo>
                  <a:pt x="226" y="2"/>
                </a:lnTo>
                <a:lnTo>
                  <a:pt x="229" y="2"/>
                </a:lnTo>
                <a:lnTo>
                  <a:pt x="238" y="0"/>
                </a:lnTo>
                <a:lnTo>
                  <a:pt x="238" y="14"/>
                </a:lnTo>
                <a:lnTo>
                  <a:pt x="241" y="17"/>
                </a:lnTo>
                <a:lnTo>
                  <a:pt x="253" y="41"/>
                </a:lnTo>
                <a:lnTo>
                  <a:pt x="272" y="74"/>
                </a:lnTo>
                <a:lnTo>
                  <a:pt x="272" y="76"/>
                </a:lnTo>
                <a:lnTo>
                  <a:pt x="265" y="76"/>
                </a:lnTo>
                <a:lnTo>
                  <a:pt x="262" y="76"/>
                </a:lnTo>
                <a:lnTo>
                  <a:pt x="256" y="79"/>
                </a:lnTo>
                <a:lnTo>
                  <a:pt x="250" y="88"/>
                </a:lnTo>
                <a:lnTo>
                  <a:pt x="244" y="91"/>
                </a:lnTo>
                <a:lnTo>
                  <a:pt x="232" y="91"/>
                </a:lnTo>
                <a:lnTo>
                  <a:pt x="223" y="82"/>
                </a:lnTo>
                <a:lnTo>
                  <a:pt x="220" y="82"/>
                </a:lnTo>
                <a:lnTo>
                  <a:pt x="220" y="94"/>
                </a:lnTo>
                <a:lnTo>
                  <a:pt x="208" y="121"/>
                </a:lnTo>
                <a:lnTo>
                  <a:pt x="193" y="139"/>
                </a:lnTo>
                <a:lnTo>
                  <a:pt x="193" y="142"/>
                </a:lnTo>
                <a:lnTo>
                  <a:pt x="187" y="148"/>
                </a:lnTo>
                <a:lnTo>
                  <a:pt x="187" y="153"/>
                </a:lnTo>
                <a:lnTo>
                  <a:pt x="187" y="168"/>
                </a:lnTo>
                <a:lnTo>
                  <a:pt x="184" y="171"/>
                </a:lnTo>
                <a:lnTo>
                  <a:pt x="169" y="177"/>
                </a:lnTo>
                <a:lnTo>
                  <a:pt x="157" y="183"/>
                </a:lnTo>
                <a:lnTo>
                  <a:pt x="145" y="189"/>
                </a:lnTo>
                <a:lnTo>
                  <a:pt x="142" y="189"/>
                </a:lnTo>
                <a:lnTo>
                  <a:pt x="132" y="192"/>
                </a:lnTo>
                <a:lnTo>
                  <a:pt x="126" y="227"/>
                </a:lnTo>
                <a:lnTo>
                  <a:pt x="123" y="230"/>
                </a:lnTo>
                <a:lnTo>
                  <a:pt x="114" y="239"/>
                </a:lnTo>
                <a:lnTo>
                  <a:pt x="117" y="245"/>
                </a:lnTo>
                <a:lnTo>
                  <a:pt x="129" y="254"/>
                </a:lnTo>
                <a:lnTo>
                  <a:pt x="136" y="257"/>
                </a:lnTo>
                <a:lnTo>
                  <a:pt x="136" y="254"/>
                </a:lnTo>
                <a:lnTo>
                  <a:pt x="136" y="257"/>
                </a:lnTo>
                <a:lnTo>
                  <a:pt x="142" y="263"/>
                </a:lnTo>
                <a:lnTo>
                  <a:pt x="136" y="299"/>
                </a:lnTo>
                <a:lnTo>
                  <a:pt x="132" y="299"/>
                </a:lnTo>
                <a:lnTo>
                  <a:pt x="129" y="293"/>
                </a:lnTo>
                <a:lnTo>
                  <a:pt x="126" y="290"/>
                </a:lnTo>
                <a:lnTo>
                  <a:pt x="132" y="302"/>
                </a:lnTo>
                <a:lnTo>
                  <a:pt x="90" y="296"/>
                </a:lnTo>
                <a:lnTo>
                  <a:pt x="84" y="293"/>
                </a:lnTo>
                <a:lnTo>
                  <a:pt x="66" y="284"/>
                </a:lnTo>
                <a:lnTo>
                  <a:pt x="60" y="275"/>
                </a:lnTo>
                <a:lnTo>
                  <a:pt x="60" y="269"/>
                </a:lnTo>
                <a:lnTo>
                  <a:pt x="45" y="260"/>
                </a:lnTo>
                <a:lnTo>
                  <a:pt x="45" y="257"/>
                </a:lnTo>
                <a:lnTo>
                  <a:pt x="30" y="245"/>
                </a:lnTo>
                <a:lnTo>
                  <a:pt x="27" y="236"/>
                </a:lnTo>
                <a:lnTo>
                  <a:pt x="24" y="233"/>
                </a:lnTo>
                <a:lnTo>
                  <a:pt x="18" y="227"/>
                </a:lnTo>
                <a:lnTo>
                  <a:pt x="15" y="198"/>
                </a:lnTo>
                <a:lnTo>
                  <a:pt x="9" y="192"/>
                </a:lnTo>
                <a:lnTo>
                  <a:pt x="3" y="177"/>
                </a:lnTo>
                <a:lnTo>
                  <a:pt x="0" y="162"/>
                </a:lnTo>
              </a:path>
            </a:pathLst>
          </a:custGeom>
          <a:solidFill>
            <a:srgbClr val="7394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1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4" name="Freeform 131">
            <a:hlinkClick r:id="" action="ppaction://noaction"/>
            <a:extLst>
              <a:ext uri="{FF2B5EF4-FFF2-40B4-BE49-F238E27FC236}">
                <a16:creationId xmlns:a16="http://schemas.microsoft.com/office/drawing/2014/main" id="{EBB4AAF4-5908-4ED8-9F40-C0759B9927D0}"/>
              </a:ext>
            </a:extLst>
          </p:cNvPr>
          <p:cNvSpPr>
            <a:spLocks/>
          </p:cNvSpPr>
          <p:nvPr/>
        </p:nvSpPr>
        <p:spPr bwMode="auto">
          <a:xfrm>
            <a:off x="3959106" y="4509146"/>
            <a:ext cx="487294" cy="432452"/>
          </a:xfrm>
          <a:custGeom>
            <a:avLst/>
            <a:gdLst/>
            <a:ahLst/>
            <a:cxnLst>
              <a:cxn ang="0">
                <a:pos x="18" y="156"/>
              </a:cxn>
              <a:cxn ang="0">
                <a:pos x="54" y="141"/>
              </a:cxn>
              <a:cxn ang="0">
                <a:pos x="72" y="112"/>
              </a:cxn>
              <a:cxn ang="0">
                <a:pos x="106" y="59"/>
              </a:cxn>
              <a:cxn ang="0">
                <a:pos x="130" y="56"/>
              </a:cxn>
              <a:cxn ang="0">
                <a:pos x="151" y="41"/>
              </a:cxn>
              <a:cxn ang="0">
                <a:pos x="163" y="20"/>
              </a:cxn>
              <a:cxn ang="0">
                <a:pos x="188" y="26"/>
              </a:cxn>
              <a:cxn ang="0">
                <a:pos x="209" y="32"/>
              </a:cxn>
              <a:cxn ang="0">
                <a:pos x="224" y="35"/>
              </a:cxn>
              <a:cxn ang="0">
                <a:pos x="245" y="35"/>
              </a:cxn>
              <a:cxn ang="0">
                <a:pos x="245" y="2"/>
              </a:cxn>
              <a:cxn ang="0">
                <a:pos x="269" y="2"/>
              </a:cxn>
              <a:cxn ang="0">
                <a:pos x="266" y="29"/>
              </a:cxn>
              <a:cxn ang="0">
                <a:pos x="303" y="41"/>
              </a:cxn>
              <a:cxn ang="0">
                <a:pos x="312" y="56"/>
              </a:cxn>
              <a:cxn ang="0">
                <a:pos x="324" y="62"/>
              </a:cxn>
              <a:cxn ang="0">
                <a:pos x="309" y="100"/>
              </a:cxn>
              <a:cxn ang="0">
                <a:pos x="300" y="112"/>
              </a:cxn>
              <a:cxn ang="0">
                <a:pos x="285" y="103"/>
              </a:cxn>
              <a:cxn ang="0">
                <a:pos x="266" y="127"/>
              </a:cxn>
              <a:cxn ang="0">
                <a:pos x="248" y="136"/>
              </a:cxn>
              <a:cxn ang="0">
                <a:pos x="269" y="133"/>
              </a:cxn>
              <a:cxn ang="0">
                <a:pos x="257" y="156"/>
              </a:cxn>
              <a:cxn ang="0">
                <a:pos x="266" y="204"/>
              </a:cxn>
              <a:cxn ang="0">
                <a:pos x="294" y="189"/>
              </a:cxn>
              <a:cxn ang="0">
                <a:pos x="336" y="147"/>
              </a:cxn>
              <a:cxn ang="0">
                <a:pos x="357" y="165"/>
              </a:cxn>
              <a:cxn ang="0">
                <a:pos x="330" y="201"/>
              </a:cxn>
              <a:cxn ang="0">
                <a:pos x="312" y="215"/>
              </a:cxn>
              <a:cxn ang="0">
                <a:pos x="297" y="218"/>
              </a:cxn>
              <a:cxn ang="0">
                <a:pos x="324" y="248"/>
              </a:cxn>
              <a:cxn ang="0">
                <a:pos x="318" y="272"/>
              </a:cxn>
              <a:cxn ang="0">
                <a:pos x="303" y="313"/>
              </a:cxn>
              <a:cxn ang="0">
                <a:pos x="282" y="331"/>
              </a:cxn>
              <a:cxn ang="0">
                <a:pos x="257" y="340"/>
              </a:cxn>
              <a:cxn ang="0">
                <a:pos x="230" y="337"/>
              </a:cxn>
              <a:cxn ang="0">
                <a:pos x="230" y="322"/>
              </a:cxn>
              <a:cxn ang="0">
                <a:pos x="221" y="301"/>
              </a:cxn>
              <a:cxn ang="0">
                <a:pos x="185" y="298"/>
              </a:cxn>
              <a:cxn ang="0">
                <a:pos x="163" y="304"/>
              </a:cxn>
              <a:cxn ang="0">
                <a:pos x="160" y="266"/>
              </a:cxn>
              <a:cxn ang="0">
                <a:pos x="136" y="272"/>
              </a:cxn>
              <a:cxn ang="0">
                <a:pos x="112" y="292"/>
              </a:cxn>
              <a:cxn ang="0">
                <a:pos x="91" y="280"/>
              </a:cxn>
              <a:cxn ang="0">
                <a:pos x="84" y="263"/>
              </a:cxn>
              <a:cxn ang="0">
                <a:pos x="57" y="239"/>
              </a:cxn>
              <a:cxn ang="0">
                <a:pos x="27" y="227"/>
              </a:cxn>
              <a:cxn ang="0">
                <a:pos x="15" y="218"/>
              </a:cxn>
            </a:cxnLst>
            <a:rect l="0" t="0" r="r" b="b"/>
            <a:pathLst>
              <a:path w="362" h="341">
                <a:moveTo>
                  <a:pt x="0" y="204"/>
                </a:moveTo>
                <a:lnTo>
                  <a:pt x="9" y="195"/>
                </a:lnTo>
                <a:lnTo>
                  <a:pt x="12" y="192"/>
                </a:lnTo>
                <a:lnTo>
                  <a:pt x="18" y="156"/>
                </a:lnTo>
                <a:lnTo>
                  <a:pt x="27" y="153"/>
                </a:lnTo>
                <a:lnTo>
                  <a:pt x="30" y="153"/>
                </a:lnTo>
                <a:lnTo>
                  <a:pt x="42" y="147"/>
                </a:lnTo>
                <a:lnTo>
                  <a:pt x="54" y="141"/>
                </a:lnTo>
                <a:lnTo>
                  <a:pt x="69" y="136"/>
                </a:lnTo>
                <a:lnTo>
                  <a:pt x="72" y="133"/>
                </a:lnTo>
                <a:lnTo>
                  <a:pt x="72" y="118"/>
                </a:lnTo>
                <a:lnTo>
                  <a:pt x="72" y="112"/>
                </a:lnTo>
                <a:lnTo>
                  <a:pt x="78" y="106"/>
                </a:lnTo>
                <a:lnTo>
                  <a:pt x="78" y="103"/>
                </a:lnTo>
                <a:lnTo>
                  <a:pt x="94" y="85"/>
                </a:lnTo>
                <a:lnTo>
                  <a:pt x="106" y="59"/>
                </a:lnTo>
                <a:lnTo>
                  <a:pt x="106" y="47"/>
                </a:lnTo>
                <a:lnTo>
                  <a:pt x="109" y="47"/>
                </a:lnTo>
                <a:lnTo>
                  <a:pt x="118" y="56"/>
                </a:lnTo>
                <a:lnTo>
                  <a:pt x="130" y="56"/>
                </a:lnTo>
                <a:lnTo>
                  <a:pt x="136" y="53"/>
                </a:lnTo>
                <a:lnTo>
                  <a:pt x="142" y="44"/>
                </a:lnTo>
                <a:lnTo>
                  <a:pt x="148" y="41"/>
                </a:lnTo>
                <a:lnTo>
                  <a:pt x="151" y="41"/>
                </a:lnTo>
                <a:lnTo>
                  <a:pt x="157" y="41"/>
                </a:lnTo>
                <a:lnTo>
                  <a:pt x="157" y="38"/>
                </a:lnTo>
                <a:lnTo>
                  <a:pt x="160" y="20"/>
                </a:lnTo>
                <a:lnTo>
                  <a:pt x="163" y="20"/>
                </a:lnTo>
                <a:lnTo>
                  <a:pt x="169" y="17"/>
                </a:lnTo>
                <a:lnTo>
                  <a:pt x="172" y="14"/>
                </a:lnTo>
                <a:lnTo>
                  <a:pt x="182" y="17"/>
                </a:lnTo>
                <a:lnTo>
                  <a:pt x="188" y="26"/>
                </a:lnTo>
                <a:lnTo>
                  <a:pt x="191" y="29"/>
                </a:lnTo>
                <a:lnTo>
                  <a:pt x="197" y="29"/>
                </a:lnTo>
                <a:lnTo>
                  <a:pt x="203" y="29"/>
                </a:lnTo>
                <a:lnTo>
                  <a:pt x="209" y="32"/>
                </a:lnTo>
                <a:lnTo>
                  <a:pt x="212" y="35"/>
                </a:lnTo>
                <a:lnTo>
                  <a:pt x="215" y="32"/>
                </a:lnTo>
                <a:lnTo>
                  <a:pt x="221" y="32"/>
                </a:lnTo>
                <a:lnTo>
                  <a:pt x="224" y="35"/>
                </a:lnTo>
                <a:lnTo>
                  <a:pt x="230" y="35"/>
                </a:lnTo>
                <a:lnTo>
                  <a:pt x="239" y="38"/>
                </a:lnTo>
                <a:lnTo>
                  <a:pt x="242" y="35"/>
                </a:lnTo>
                <a:lnTo>
                  <a:pt x="245" y="35"/>
                </a:lnTo>
                <a:lnTo>
                  <a:pt x="248" y="29"/>
                </a:lnTo>
                <a:lnTo>
                  <a:pt x="245" y="14"/>
                </a:lnTo>
                <a:lnTo>
                  <a:pt x="242" y="8"/>
                </a:lnTo>
                <a:lnTo>
                  <a:pt x="245" y="2"/>
                </a:lnTo>
                <a:lnTo>
                  <a:pt x="257" y="0"/>
                </a:lnTo>
                <a:lnTo>
                  <a:pt x="260" y="0"/>
                </a:lnTo>
                <a:lnTo>
                  <a:pt x="263" y="0"/>
                </a:lnTo>
                <a:lnTo>
                  <a:pt x="269" y="2"/>
                </a:lnTo>
                <a:lnTo>
                  <a:pt x="269" y="8"/>
                </a:lnTo>
                <a:lnTo>
                  <a:pt x="266" y="20"/>
                </a:lnTo>
                <a:lnTo>
                  <a:pt x="263" y="23"/>
                </a:lnTo>
                <a:lnTo>
                  <a:pt x="266" y="29"/>
                </a:lnTo>
                <a:lnTo>
                  <a:pt x="285" y="47"/>
                </a:lnTo>
                <a:lnTo>
                  <a:pt x="294" y="41"/>
                </a:lnTo>
                <a:lnTo>
                  <a:pt x="297" y="41"/>
                </a:lnTo>
                <a:lnTo>
                  <a:pt x="303" y="41"/>
                </a:lnTo>
                <a:lnTo>
                  <a:pt x="306" y="41"/>
                </a:lnTo>
                <a:lnTo>
                  <a:pt x="303" y="50"/>
                </a:lnTo>
                <a:lnTo>
                  <a:pt x="303" y="53"/>
                </a:lnTo>
                <a:lnTo>
                  <a:pt x="312" y="56"/>
                </a:lnTo>
                <a:lnTo>
                  <a:pt x="315" y="56"/>
                </a:lnTo>
                <a:lnTo>
                  <a:pt x="315" y="56"/>
                </a:lnTo>
                <a:lnTo>
                  <a:pt x="318" y="59"/>
                </a:lnTo>
                <a:lnTo>
                  <a:pt x="324" y="62"/>
                </a:lnTo>
                <a:lnTo>
                  <a:pt x="324" y="68"/>
                </a:lnTo>
                <a:lnTo>
                  <a:pt x="315" y="82"/>
                </a:lnTo>
                <a:lnTo>
                  <a:pt x="312" y="88"/>
                </a:lnTo>
                <a:lnTo>
                  <a:pt x="309" y="100"/>
                </a:lnTo>
                <a:lnTo>
                  <a:pt x="312" y="112"/>
                </a:lnTo>
                <a:lnTo>
                  <a:pt x="309" y="115"/>
                </a:lnTo>
                <a:lnTo>
                  <a:pt x="303" y="115"/>
                </a:lnTo>
                <a:lnTo>
                  <a:pt x="300" y="112"/>
                </a:lnTo>
                <a:lnTo>
                  <a:pt x="294" y="109"/>
                </a:lnTo>
                <a:lnTo>
                  <a:pt x="288" y="109"/>
                </a:lnTo>
                <a:lnTo>
                  <a:pt x="288" y="106"/>
                </a:lnTo>
                <a:lnTo>
                  <a:pt x="285" y="103"/>
                </a:lnTo>
                <a:lnTo>
                  <a:pt x="279" y="106"/>
                </a:lnTo>
                <a:lnTo>
                  <a:pt x="279" y="109"/>
                </a:lnTo>
                <a:lnTo>
                  <a:pt x="269" y="127"/>
                </a:lnTo>
                <a:lnTo>
                  <a:pt x="266" y="127"/>
                </a:lnTo>
                <a:lnTo>
                  <a:pt x="257" y="127"/>
                </a:lnTo>
                <a:lnTo>
                  <a:pt x="251" y="130"/>
                </a:lnTo>
                <a:lnTo>
                  <a:pt x="248" y="136"/>
                </a:lnTo>
                <a:lnTo>
                  <a:pt x="248" y="136"/>
                </a:lnTo>
                <a:lnTo>
                  <a:pt x="251" y="138"/>
                </a:lnTo>
                <a:lnTo>
                  <a:pt x="257" y="138"/>
                </a:lnTo>
                <a:lnTo>
                  <a:pt x="260" y="136"/>
                </a:lnTo>
                <a:lnTo>
                  <a:pt x="269" y="133"/>
                </a:lnTo>
                <a:lnTo>
                  <a:pt x="273" y="136"/>
                </a:lnTo>
                <a:lnTo>
                  <a:pt x="266" y="144"/>
                </a:lnTo>
                <a:lnTo>
                  <a:pt x="257" y="153"/>
                </a:lnTo>
                <a:lnTo>
                  <a:pt x="257" y="156"/>
                </a:lnTo>
                <a:lnTo>
                  <a:pt x="254" y="162"/>
                </a:lnTo>
                <a:lnTo>
                  <a:pt x="257" y="204"/>
                </a:lnTo>
                <a:lnTo>
                  <a:pt x="260" y="204"/>
                </a:lnTo>
                <a:lnTo>
                  <a:pt x="266" y="204"/>
                </a:lnTo>
                <a:lnTo>
                  <a:pt x="269" y="204"/>
                </a:lnTo>
                <a:lnTo>
                  <a:pt x="273" y="201"/>
                </a:lnTo>
                <a:lnTo>
                  <a:pt x="285" y="195"/>
                </a:lnTo>
                <a:lnTo>
                  <a:pt x="294" y="189"/>
                </a:lnTo>
                <a:lnTo>
                  <a:pt x="306" y="174"/>
                </a:lnTo>
                <a:lnTo>
                  <a:pt x="327" y="156"/>
                </a:lnTo>
                <a:lnTo>
                  <a:pt x="330" y="150"/>
                </a:lnTo>
                <a:lnTo>
                  <a:pt x="336" y="147"/>
                </a:lnTo>
                <a:lnTo>
                  <a:pt x="339" y="147"/>
                </a:lnTo>
                <a:lnTo>
                  <a:pt x="342" y="144"/>
                </a:lnTo>
                <a:lnTo>
                  <a:pt x="351" y="153"/>
                </a:lnTo>
                <a:lnTo>
                  <a:pt x="357" y="165"/>
                </a:lnTo>
                <a:lnTo>
                  <a:pt x="361" y="177"/>
                </a:lnTo>
                <a:lnTo>
                  <a:pt x="351" y="183"/>
                </a:lnTo>
                <a:lnTo>
                  <a:pt x="336" y="195"/>
                </a:lnTo>
                <a:lnTo>
                  <a:pt x="330" y="201"/>
                </a:lnTo>
                <a:lnTo>
                  <a:pt x="324" y="212"/>
                </a:lnTo>
                <a:lnTo>
                  <a:pt x="321" y="215"/>
                </a:lnTo>
                <a:lnTo>
                  <a:pt x="318" y="215"/>
                </a:lnTo>
                <a:lnTo>
                  <a:pt x="312" y="215"/>
                </a:lnTo>
                <a:lnTo>
                  <a:pt x="309" y="212"/>
                </a:lnTo>
                <a:lnTo>
                  <a:pt x="303" y="212"/>
                </a:lnTo>
                <a:lnTo>
                  <a:pt x="300" y="218"/>
                </a:lnTo>
                <a:lnTo>
                  <a:pt x="297" y="218"/>
                </a:lnTo>
                <a:lnTo>
                  <a:pt x="309" y="227"/>
                </a:lnTo>
                <a:lnTo>
                  <a:pt x="312" y="230"/>
                </a:lnTo>
                <a:lnTo>
                  <a:pt x="321" y="236"/>
                </a:lnTo>
                <a:lnTo>
                  <a:pt x="324" y="248"/>
                </a:lnTo>
                <a:lnTo>
                  <a:pt x="321" y="257"/>
                </a:lnTo>
                <a:lnTo>
                  <a:pt x="318" y="257"/>
                </a:lnTo>
                <a:lnTo>
                  <a:pt x="318" y="263"/>
                </a:lnTo>
                <a:lnTo>
                  <a:pt x="318" y="272"/>
                </a:lnTo>
                <a:lnTo>
                  <a:pt x="315" y="277"/>
                </a:lnTo>
                <a:lnTo>
                  <a:pt x="303" y="289"/>
                </a:lnTo>
                <a:lnTo>
                  <a:pt x="300" y="304"/>
                </a:lnTo>
                <a:lnTo>
                  <a:pt x="303" y="313"/>
                </a:lnTo>
                <a:lnTo>
                  <a:pt x="303" y="322"/>
                </a:lnTo>
                <a:lnTo>
                  <a:pt x="300" y="322"/>
                </a:lnTo>
                <a:lnTo>
                  <a:pt x="294" y="322"/>
                </a:lnTo>
                <a:lnTo>
                  <a:pt x="282" y="331"/>
                </a:lnTo>
                <a:lnTo>
                  <a:pt x="276" y="337"/>
                </a:lnTo>
                <a:lnTo>
                  <a:pt x="273" y="337"/>
                </a:lnTo>
                <a:lnTo>
                  <a:pt x="260" y="340"/>
                </a:lnTo>
                <a:lnTo>
                  <a:pt x="257" y="340"/>
                </a:lnTo>
                <a:lnTo>
                  <a:pt x="248" y="337"/>
                </a:lnTo>
                <a:lnTo>
                  <a:pt x="242" y="340"/>
                </a:lnTo>
                <a:lnTo>
                  <a:pt x="233" y="337"/>
                </a:lnTo>
                <a:lnTo>
                  <a:pt x="230" y="337"/>
                </a:lnTo>
                <a:lnTo>
                  <a:pt x="227" y="337"/>
                </a:lnTo>
                <a:lnTo>
                  <a:pt x="230" y="331"/>
                </a:lnTo>
                <a:lnTo>
                  <a:pt x="230" y="325"/>
                </a:lnTo>
                <a:lnTo>
                  <a:pt x="230" y="322"/>
                </a:lnTo>
                <a:lnTo>
                  <a:pt x="227" y="313"/>
                </a:lnTo>
                <a:lnTo>
                  <a:pt x="224" y="313"/>
                </a:lnTo>
                <a:lnTo>
                  <a:pt x="221" y="304"/>
                </a:lnTo>
                <a:lnTo>
                  <a:pt x="221" y="301"/>
                </a:lnTo>
                <a:lnTo>
                  <a:pt x="215" y="298"/>
                </a:lnTo>
                <a:lnTo>
                  <a:pt x="203" y="298"/>
                </a:lnTo>
                <a:lnTo>
                  <a:pt x="197" y="298"/>
                </a:lnTo>
                <a:lnTo>
                  <a:pt x="185" y="298"/>
                </a:lnTo>
                <a:lnTo>
                  <a:pt x="182" y="295"/>
                </a:lnTo>
                <a:lnTo>
                  <a:pt x="178" y="301"/>
                </a:lnTo>
                <a:lnTo>
                  <a:pt x="172" y="304"/>
                </a:lnTo>
                <a:lnTo>
                  <a:pt x="163" y="304"/>
                </a:lnTo>
                <a:lnTo>
                  <a:pt x="163" y="301"/>
                </a:lnTo>
                <a:lnTo>
                  <a:pt x="169" y="283"/>
                </a:lnTo>
                <a:lnTo>
                  <a:pt x="163" y="269"/>
                </a:lnTo>
                <a:lnTo>
                  <a:pt x="160" y="266"/>
                </a:lnTo>
                <a:lnTo>
                  <a:pt x="151" y="266"/>
                </a:lnTo>
                <a:lnTo>
                  <a:pt x="148" y="266"/>
                </a:lnTo>
                <a:lnTo>
                  <a:pt x="142" y="269"/>
                </a:lnTo>
                <a:lnTo>
                  <a:pt x="136" y="272"/>
                </a:lnTo>
                <a:lnTo>
                  <a:pt x="130" y="274"/>
                </a:lnTo>
                <a:lnTo>
                  <a:pt x="121" y="292"/>
                </a:lnTo>
                <a:lnTo>
                  <a:pt x="115" y="292"/>
                </a:lnTo>
                <a:lnTo>
                  <a:pt x="112" y="292"/>
                </a:lnTo>
                <a:lnTo>
                  <a:pt x="106" y="292"/>
                </a:lnTo>
                <a:lnTo>
                  <a:pt x="94" y="292"/>
                </a:lnTo>
                <a:lnTo>
                  <a:pt x="94" y="283"/>
                </a:lnTo>
                <a:lnTo>
                  <a:pt x="91" y="280"/>
                </a:lnTo>
                <a:lnTo>
                  <a:pt x="87" y="274"/>
                </a:lnTo>
                <a:lnTo>
                  <a:pt x="87" y="274"/>
                </a:lnTo>
                <a:lnTo>
                  <a:pt x="84" y="269"/>
                </a:lnTo>
                <a:lnTo>
                  <a:pt x="84" y="263"/>
                </a:lnTo>
                <a:lnTo>
                  <a:pt x="75" y="236"/>
                </a:lnTo>
                <a:lnTo>
                  <a:pt x="75" y="233"/>
                </a:lnTo>
                <a:lnTo>
                  <a:pt x="63" y="239"/>
                </a:lnTo>
                <a:lnTo>
                  <a:pt x="57" y="239"/>
                </a:lnTo>
                <a:lnTo>
                  <a:pt x="48" y="236"/>
                </a:lnTo>
                <a:lnTo>
                  <a:pt x="39" y="230"/>
                </a:lnTo>
                <a:lnTo>
                  <a:pt x="30" y="230"/>
                </a:lnTo>
                <a:lnTo>
                  <a:pt x="27" y="227"/>
                </a:lnTo>
                <a:lnTo>
                  <a:pt x="21" y="221"/>
                </a:lnTo>
                <a:lnTo>
                  <a:pt x="21" y="218"/>
                </a:lnTo>
                <a:lnTo>
                  <a:pt x="21" y="221"/>
                </a:lnTo>
                <a:lnTo>
                  <a:pt x="15" y="218"/>
                </a:lnTo>
                <a:lnTo>
                  <a:pt x="3" y="209"/>
                </a:lnTo>
                <a:lnTo>
                  <a:pt x="0" y="204"/>
                </a:lnTo>
              </a:path>
            </a:pathLst>
          </a:custGeom>
          <a:solidFill>
            <a:srgbClr val="7394E1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>
              <a:defRPr/>
            </a:pPr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5" name="Freeform 132">
            <a:hlinkClick r:id="" action="ppaction://noaction"/>
            <a:extLst>
              <a:ext uri="{FF2B5EF4-FFF2-40B4-BE49-F238E27FC236}">
                <a16:creationId xmlns:a16="http://schemas.microsoft.com/office/drawing/2014/main" id="{09250324-2064-B62E-1EE9-84C77D206B48}"/>
              </a:ext>
            </a:extLst>
          </p:cNvPr>
          <p:cNvSpPr>
            <a:spLocks/>
          </p:cNvSpPr>
          <p:nvPr/>
        </p:nvSpPr>
        <p:spPr bwMode="auto">
          <a:xfrm>
            <a:off x="3249048" y="4268466"/>
            <a:ext cx="261747" cy="202068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0" y="93"/>
              </a:cxn>
              <a:cxn ang="0">
                <a:pos x="9" y="78"/>
              </a:cxn>
              <a:cxn ang="0">
                <a:pos x="21" y="69"/>
              </a:cxn>
              <a:cxn ang="0">
                <a:pos x="39" y="57"/>
              </a:cxn>
              <a:cxn ang="0">
                <a:pos x="48" y="54"/>
              </a:cxn>
              <a:cxn ang="0">
                <a:pos x="54" y="48"/>
              </a:cxn>
              <a:cxn ang="0">
                <a:pos x="63" y="33"/>
              </a:cxn>
              <a:cxn ang="0">
                <a:pos x="69" y="36"/>
              </a:cxn>
              <a:cxn ang="0">
                <a:pos x="72" y="36"/>
              </a:cxn>
              <a:cxn ang="0">
                <a:pos x="81" y="30"/>
              </a:cxn>
              <a:cxn ang="0">
                <a:pos x="90" y="24"/>
              </a:cxn>
              <a:cxn ang="0">
                <a:pos x="96" y="21"/>
              </a:cxn>
              <a:cxn ang="0">
                <a:pos x="102" y="21"/>
              </a:cxn>
              <a:cxn ang="0">
                <a:pos x="108" y="18"/>
              </a:cxn>
              <a:cxn ang="0">
                <a:pos x="111" y="12"/>
              </a:cxn>
              <a:cxn ang="0">
                <a:pos x="120" y="3"/>
              </a:cxn>
              <a:cxn ang="0">
                <a:pos x="123" y="0"/>
              </a:cxn>
              <a:cxn ang="0">
                <a:pos x="126" y="0"/>
              </a:cxn>
              <a:cxn ang="0">
                <a:pos x="135" y="15"/>
              </a:cxn>
              <a:cxn ang="0">
                <a:pos x="153" y="21"/>
              </a:cxn>
              <a:cxn ang="0">
                <a:pos x="150" y="27"/>
              </a:cxn>
              <a:cxn ang="0">
                <a:pos x="156" y="33"/>
              </a:cxn>
              <a:cxn ang="0">
                <a:pos x="159" y="39"/>
              </a:cxn>
              <a:cxn ang="0">
                <a:pos x="171" y="48"/>
              </a:cxn>
              <a:cxn ang="0">
                <a:pos x="174" y="57"/>
              </a:cxn>
              <a:cxn ang="0">
                <a:pos x="171" y="66"/>
              </a:cxn>
              <a:cxn ang="0">
                <a:pos x="174" y="72"/>
              </a:cxn>
              <a:cxn ang="0">
                <a:pos x="183" y="75"/>
              </a:cxn>
              <a:cxn ang="0">
                <a:pos x="189" y="84"/>
              </a:cxn>
              <a:cxn ang="0">
                <a:pos x="195" y="87"/>
              </a:cxn>
              <a:cxn ang="0">
                <a:pos x="192" y="93"/>
              </a:cxn>
              <a:cxn ang="0">
                <a:pos x="192" y="102"/>
              </a:cxn>
              <a:cxn ang="0">
                <a:pos x="180" y="108"/>
              </a:cxn>
              <a:cxn ang="0">
                <a:pos x="162" y="114"/>
              </a:cxn>
              <a:cxn ang="0">
                <a:pos x="159" y="123"/>
              </a:cxn>
              <a:cxn ang="0">
                <a:pos x="159" y="126"/>
              </a:cxn>
              <a:cxn ang="0">
                <a:pos x="129" y="153"/>
              </a:cxn>
              <a:cxn ang="0">
                <a:pos x="102" y="150"/>
              </a:cxn>
              <a:cxn ang="0">
                <a:pos x="93" y="147"/>
              </a:cxn>
              <a:cxn ang="0">
                <a:pos x="66" y="135"/>
              </a:cxn>
              <a:cxn ang="0">
                <a:pos x="57" y="132"/>
              </a:cxn>
              <a:cxn ang="0">
                <a:pos x="45" y="132"/>
              </a:cxn>
              <a:cxn ang="0">
                <a:pos x="36" y="138"/>
              </a:cxn>
              <a:cxn ang="0">
                <a:pos x="30" y="150"/>
              </a:cxn>
              <a:cxn ang="0">
                <a:pos x="30" y="160"/>
              </a:cxn>
              <a:cxn ang="0">
                <a:pos x="21" y="156"/>
              </a:cxn>
              <a:cxn ang="0">
                <a:pos x="3" y="141"/>
              </a:cxn>
              <a:cxn ang="0">
                <a:pos x="0" y="132"/>
              </a:cxn>
              <a:cxn ang="0">
                <a:pos x="0" y="102"/>
              </a:cxn>
            </a:cxnLst>
            <a:rect l="0" t="0" r="r" b="b"/>
            <a:pathLst>
              <a:path w="196" h="161">
                <a:moveTo>
                  <a:pt x="0" y="102"/>
                </a:moveTo>
                <a:lnTo>
                  <a:pt x="0" y="93"/>
                </a:lnTo>
                <a:lnTo>
                  <a:pt x="9" y="78"/>
                </a:lnTo>
                <a:lnTo>
                  <a:pt x="21" y="69"/>
                </a:lnTo>
                <a:lnTo>
                  <a:pt x="39" y="57"/>
                </a:lnTo>
                <a:lnTo>
                  <a:pt x="48" y="54"/>
                </a:lnTo>
                <a:lnTo>
                  <a:pt x="54" y="48"/>
                </a:lnTo>
                <a:lnTo>
                  <a:pt x="63" y="33"/>
                </a:lnTo>
                <a:lnTo>
                  <a:pt x="69" y="36"/>
                </a:lnTo>
                <a:lnTo>
                  <a:pt x="72" y="36"/>
                </a:lnTo>
                <a:lnTo>
                  <a:pt x="81" y="30"/>
                </a:lnTo>
                <a:lnTo>
                  <a:pt x="90" y="24"/>
                </a:lnTo>
                <a:lnTo>
                  <a:pt x="96" y="21"/>
                </a:lnTo>
                <a:lnTo>
                  <a:pt x="102" y="21"/>
                </a:lnTo>
                <a:lnTo>
                  <a:pt x="108" y="18"/>
                </a:lnTo>
                <a:lnTo>
                  <a:pt x="111" y="12"/>
                </a:lnTo>
                <a:lnTo>
                  <a:pt x="120" y="3"/>
                </a:lnTo>
                <a:lnTo>
                  <a:pt x="123" y="0"/>
                </a:lnTo>
                <a:lnTo>
                  <a:pt x="126" y="0"/>
                </a:lnTo>
                <a:lnTo>
                  <a:pt x="135" y="15"/>
                </a:lnTo>
                <a:lnTo>
                  <a:pt x="153" y="21"/>
                </a:lnTo>
                <a:lnTo>
                  <a:pt x="150" y="27"/>
                </a:lnTo>
                <a:lnTo>
                  <a:pt x="156" y="33"/>
                </a:lnTo>
                <a:lnTo>
                  <a:pt x="159" y="39"/>
                </a:lnTo>
                <a:lnTo>
                  <a:pt x="171" y="48"/>
                </a:lnTo>
                <a:lnTo>
                  <a:pt x="174" y="57"/>
                </a:lnTo>
                <a:lnTo>
                  <a:pt x="171" y="66"/>
                </a:lnTo>
                <a:lnTo>
                  <a:pt x="174" y="72"/>
                </a:lnTo>
                <a:lnTo>
                  <a:pt x="183" y="75"/>
                </a:lnTo>
                <a:lnTo>
                  <a:pt x="189" y="84"/>
                </a:lnTo>
                <a:lnTo>
                  <a:pt x="195" y="87"/>
                </a:lnTo>
                <a:lnTo>
                  <a:pt x="192" y="93"/>
                </a:lnTo>
                <a:lnTo>
                  <a:pt x="192" y="102"/>
                </a:lnTo>
                <a:lnTo>
                  <a:pt x="180" y="108"/>
                </a:lnTo>
                <a:lnTo>
                  <a:pt x="162" y="114"/>
                </a:lnTo>
                <a:lnTo>
                  <a:pt x="159" y="123"/>
                </a:lnTo>
                <a:lnTo>
                  <a:pt x="159" y="126"/>
                </a:lnTo>
                <a:lnTo>
                  <a:pt x="129" y="153"/>
                </a:lnTo>
                <a:lnTo>
                  <a:pt x="102" y="150"/>
                </a:lnTo>
                <a:lnTo>
                  <a:pt x="93" y="147"/>
                </a:lnTo>
                <a:lnTo>
                  <a:pt x="66" y="135"/>
                </a:lnTo>
                <a:lnTo>
                  <a:pt x="57" y="132"/>
                </a:lnTo>
                <a:lnTo>
                  <a:pt x="45" y="132"/>
                </a:lnTo>
                <a:lnTo>
                  <a:pt x="36" y="138"/>
                </a:lnTo>
                <a:lnTo>
                  <a:pt x="30" y="150"/>
                </a:lnTo>
                <a:lnTo>
                  <a:pt x="30" y="160"/>
                </a:lnTo>
                <a:lnTo>
                  <a:pt x="21" y="156"/>
                </a:lnTo>
                <a:lnTo>
                  <a:pt x="3" y="141"/>
                </a:lnTo>
                <a:lnTo>
                  <a:pt x="0" y="132"/>
                </a:lnTo>
                <a:lnTo>
                  <a:pt x="0" y="102"/>
                </a:lnTo>
              </a:path>
            </a:pathLst>
          </a:custGeom>
          <a:solidFill>
            <a:srgbClr val="97BCE1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6" name="Freeform 134">
            <a:hlinkClick r:id="" action="ppaction://noaction"/>
            <a:extLst>
              <a:ext uri="{FF2B5EF4-FFF2-40B4-BE49-F238E27FC236}">
                <a16:creationId xmlns:a16="http://schemas.microsoft.com/office/drawing/2014/main" id="{43DA5474-29DA-4A69-33D8-684B16DDD597}"/>
              </a:ext>
            </a:extLst>
          </p:cNvPr>
          <p:cNvSpPr>
            <a:spLocks/>
          </p:cNvSpPr>
          <p:nvPr/>
        </p:nvSpPr>
        <p:spPr bwMode="auto">
          <a:xfrm>
            <a:off x="3466243" y="4413904"/>
            <a:ext cx="538809" cy="469776"/>
          </a:xfrm>
          <a:custGeom>
            <a:avLst/>
            <a:gdLst/>
            <a:ahLst/>
            <a:cxnLst>
              <a:cxn ang="0">
                <a:pos x="21" y="238"/>
              </a:cxn>
              <a:cxn ang="0">
                <a:pos x="21" y="214"/>
              </a:cxn>
              <a:cxn ang="0">
                <a:pos x="6" y="187"/>
              </a:cxn>
              <a:cxn ang="0">
                <a:pos x="30" y="148"/>
              </a:cxn>
              <a:cxn ang="0">
                <a:pos x="51" y="124"/>
              </a:cxn>
              <a:cxn ang="0">
                <a:pos x="57" y="104"/>
              </a:cxn>
              <a:cxn ang="0">
                <a:pos x="75" y="101"/>
              </a:cxn>
              <a:cxn ang="0">
                <a:pos x="84" y="65"/>
              </a:cxn>
              <a:cxn ang="0">
                <a:pos x="84" y="38"/>
              </a:cxn>
              <a:cxn ang="0">
                <a:pos x="96" y="23"/>
              </a:cxn>
              <a:cxn ang="0">
                <a:pos x="108" y="0"/>
              </a:cxn>
              <a:cxn ang="0">
                <a:pos x="123" y="5"/>
              </a:cxn>
              <a:cxn ang="0">
                <a:pos x="153" y="20"/>
              </a:cxn>
              <a:cxn ang="0">
                <a:pos x="192" y="38"/>
              </a:cxn>
              <a:cxn ang="0">
                <a:pos x="220" y="56"/>
              </a:cxn>
              <a:cxn ang="0">
                <a:pos x="241" y="68"/>
              </a:cxn>
              <a:cxn ang="0">
                <a:pos x="259" y="50"/>
              </a:cxn>
              <a:cxn ang="0">
                <a:pos x="289" y="41"/>
              </a:cxn>
              <a:cxn ang="0">
                <a:pos x="307" y="41"/>
              </a:cxn>
              <a:cxn ang="0">
                <a:pos x="349" y="68"/>
              </a:cxn>
              <a:cxn ang="0">
                <a:pos x="376" y="74"/>
              </a:cxn>
              <a:cxn ang="0">
                <a:pos x="385" y="86"/>
              </a:cxn>
              <a:cxn ang="0">
                <a:pos x="398" y="104"/>
              </a:cxn>
              <a:cxn ang="0">
                <a:pos x="385" y="124"/>
              </a:cxn>
              <a:cxn ang="0">
                <a:pos x="361" y="122"/>
              </a:cxn>
              <a:cxn ang="0">
                <a:pos x="349" y="124"/>
              </a:cxn>
              <a:cxn ang="0">
                <a:pos x="337" y="160"/>
              </a:cxn>
              <a:cxn ang="0">
                <a:pos x="325" y="169"/>
              </a:cxn>
              <a:cxn ang="0">
                <a:pos x="310" y="160"/>
              </a:cxn>
              <a:cxn ang="0">
                <a:pos x="298" y="160"/>
              </a:cxn>
              <a:cxn ang="0">
                <a:pos x="289" y="175"/>
              </a:cxn>
              <a:cxn ang="0">
                <a:pos x="271" y="169"/>
              </a:cxn>
              <a:cxn ang="0">
                <a:pos x="262" y="184"/>
              </a:cxn>
              <a:cxn ang="0">
                <a:pos x="256" y="217"/>
              </a:cxn>
              <a:cxn ang="0">
                <a:pos x="271" y="267"/>
              </a:cxn>
              <a:cxn ang="0">
                <a:pos x="283" y="285"/>
              </a:cxn>
              <a:cxn ang="0">
                <a:pos x="313" y="309"/>
              </a:cxn>
              <a:cxn ang="0">
                <a:pos x="316" y="330"/>
              </a:cxn>
              <a:cxn ang="0">
                <a:pos x="313" y="339"/>
              </a:cxn>
              <a:cxn ang="0">
                <a:pos x="298" y="360"/>
              </a:cxn>
              <a:cxn ang="0">
                <a:pos x="271" y="369"/>
              </a:cxn>
              <a:cxn ang="0">
                <a:pos x="262" y="369"/>
              </a:cxn>
              <a:cxn ang="0">
                <a:pos x="235" y="369"/>
              </a:cxn>
              <a:cxn ang="0">
                <a:pos x="217" y="366"/>
              </a:cxn>
              <a:cxn ang="0">
                <a:pos x="205" y="369"/>
              </a:cxn>
              <a:cxn ang="0">
                <a:pos x="211" y="360"/>
              </a:cxn>
              <a:cxn ang="0">
                <a:pos x="205" y="339"/>
              </a:cxn>
              <a:cxn ang="0">
                <a:pos x="183" y="339"/>
              </a:cxn>
              <a:cxn ang="0">
                <a:pos x="165" y="345"/>
              </a:cxn>
              <a:cxn ang="0">
                <a:pos x="150" y="348"/>
              </a:cxn>
              <a:cxn ang="0">
                <a:pos x="141" y="342"/>
              </a:cxn>
              <a:cxn ang="0">
                <a:pos x="132" y="348"/>
              </a:cxn>
              <a:cxn ang="0">
                <a:pos x="120" y="288"/>
              </a:cxn>
              <a:cxn ang="0">
                <a:pos x="108" y="288"/>
              </a:cxn>
              <a:cxn ang="0">
                <a:pos x="93" y="285"/>
              </a:cxn>
              <a:cxn ang="0">
                <a:pos x="84" y="294"/>
              </a:cxn>
              <a:cxn ang="0">
                <a:pos x="69" y="306"/>
              </a:cxn>
              <a:cxn ang="0">
                <a:pos x="51" y="300"/>
              </a:cxn>
              <a:cxn ang="0">
                <a:pos x="36" y="288"/>
              </a:cxn>
              <a:cxn ang="0">
                <a:pos x="33" y="270"/>
              </a:cxn>
              <a:cxn ang="0">
                <a:pos x="18" y="270"/>
              </a:cxn>
              <a:cxn ang="0">
                <a:pos x="0" y="264"/>
              </a:cxn>
            </a:cxnLst>
            <a:rect l="0" t="0" r="r" b="b"/>
            <a:pathLst>
              <a:path w="399" h="370">
                <a:moveTo>
                  <a:pt x="0" y="264"/>
                </a:moveTo>
                <a:lnTo>
                  <a:pt x="6" y="261"/>
                </a:lnTo>
                <a:lnTo>
                  <a:pt x="21" y="238"/>
                </a:lnTo>
                <a:lnTo>
                  <a:pt x="27" y="232"/>
                </a:lnTo>
                <a:lnTo>
                  <a:pt x="27" y="214"/>
                </a:lnTo>
                <a:lnTo>
                  <a:pt x="21" y="214"/>
                </a:lnTo>
                <a:lnTo>
                  <a:pt x="12" y="208"/>
                </a:lnTo>
                <a:lnTo>
                  <a:pt x="3" y="193"/>
                </a:lnTo>
                <a:lnTo>
                  <a:pt x="6" y="187"/>
                </a:lnTo>
                <a:lnTo>
                  <a:pt x="12" y="178"/>
                </a:lnTo>
                <a:lnTo>
                  <a:pt x="30" y="157"/>
                </a:lnTo>
                <a:lnTo>
                  <a:pt x="30" y="148"/>
                </a:lnTo>
                <a:lnTo>
                  <a:pt x="33" y="145"/>
                </a:lnTo>
                <a:lnTo>
                  <a:pt x="45" y="136"/>
                </a:lnTo>
                <a:lnTo>
                  <a:pt x="51" y="124"/>
                </a:lnTo>
                <a:lnTo>
                  <a:pt x="51" y="119"/>
                </a:lnTo>
                <a:lnTo>
                  <a:pt x="57" y="116"/>
                </a:lnTo>
                <a:lnTo>
                  <a:pt x="57" y="104"/>
                </a:lnTo>
                <a:lnTo>
                  <a:pt x="63" y="101"/>
                </a:lnTo>
                <a:lnTo>
                  <a:pt x="72" y="104"/>
                </a:lnTo>
                <a:lnTo>
                  <a:pt x="75" y="101"/>
                </a:lnTo>
                <a:lnTo>
                  <a:pt x="81" y="98"/>
                </a:lnTo>
                <a:lnTo>
                  <a:pt x="96" y="77"/>
                </a:lnTo>
                <a:lnTo>
                  <a:pt x="84" y="65"/>
                </a:lnTo>
                <a:lnTo>
                  <a:pt x="78" y="53"/>
                </a:lnTo>
                <a:lnTo>
                  <a:pt x="81" y="44"/>
                </a:lnTo>
                <a:lnTo>
                  <a:pt x="84" y="38"/>
                </a:lnTo>
                <a:lnTo>
                  <a:pt x="90" y="32"/>
                </a:lnTo>
                <a:lnTo>
                  <a:pt x="96" y="23"/>
                </a:lnTo>
                <a:lnTo>
                  <a:pt x="96" y="23"/>
                </a:lnTo>
                <a:lnTo>
                  <a:pt x="87" y="14"/>
                </a:lnTo>
                <a:lnTo>
                  <a:pt x="87" y="14"/>
                </a:lnTo>
                <a:lnTo>
                  <a:pt x="108" y="0"/>
                </a:lnTo>
                <a:lnTo>
                  <a:pt x="111" y="2"/>
                </a:lnTo>
                <a:lnTo>
                  <a:pt x="120" y="5"/>
                </a:lnTo>
                <a:lnTo>
                  <a:pt x="123" y="5"/>
                </a:lnTo>
                <a:lnTo>
                  <a:pt x="132" y="8"/>
                </a:lnTo>
                <a:lnTo>
                  <a:pt x="135" y="20"/>
                </a:lnTo>
                <a:lnTo>
                  <a:pt x="153" y="20"/>
                </a:lnTo>
                <a:lnTo>
                  <a:pt x="168" y="23"/>
                </a:lnTo>
                <a:lnTo>
                  <a:pt x="177" y="20"/>
                </a:lnTo>
                <a:lnTo>
                  <a:pt x="192" y="38"/>
                </a:lnTo>
                <a:lnTo>
                  <a:pt x="205" y="47"/>
                </a:lnTo>
                <a:lnTo>
                  <a:pt x="208" y="47"/>
                </a:lnTo>
                <a:lnTo>
                  <a:pt x="220" y="56"/>
                </a:lnTo>
                <a:lnTo>
                  <a:pt x="226" y="62"/>
                </a:lnTo>
                <a:lnTo>
                  <a:pt x="232" y="65"/>
                </a:lnTo>
                <a:lnTo>
                  <a:pt x="241" y="68"/>
                </a:lnTo>
                <a:lnTo>
                  <a:pt x="253" y="65"/>
                </a:lnTo>
                <a:lnTo>
                  <a:pt x="256" y="59"/>
                </a:lnTo>
                <a:lnTo>
                  <a:pt x="259" y="50"/>
                </a:lnTo>
                <a:lnTo>
                  <a:pt x="265" y="44"/>
                </a:lnTo>
                <a:lnTo>
                  <a:pt x="283" y="38"/>
                </a:lnTo>
                <a:lnTo>
                  <a:pt x="289" y="41"/>
                </a:lnTo>
                <a:lnTo>
                  <a:pt x="298" y="41"/>
                </a:lnTo>
                <a:lnTo>
                  <a:pt x="304" y="41"/>
                </a:lnTo>
                <a:lnTo>
                  <a:pt x="307" y="41"/>
                </a:lnTo>
                <a:lnTo>
                  <a:pt x="316" y="47"/>
                </a:lnTo>
                <a:lnTo>
                  <a:pt x="322" y="50"/>
                </a:lnTo>
                <a:lnTo>
                  <a:pt x="349" y="68"/>
                </a:lnTo>
                <a:lnTo>
                  <a:pt x="352" y="68"/>
                </a:lnTo>
                <a:lnTo>
                  <a:pt x="370" y="74"/>
                </a:lnTo>
                <a:lnTo>
                  <a:pt x="376" y="74"/>
                </a:lnTo>
                <a:lnTo>
                  <a:pt x="379" y="74"/>
                </a:lnTo>
                <a:lnTo>
                  <a:pt x="379" y="86"/>
                </a:lnTo>
                <a:lnTo>
                  <a:pt x="385" y="86"/>
                </a:lnTo>
                <a:lnTo>
                  <a:pt x="385" y="101"/>
                </a:lnTo>
                <a:lnTo>
                  <a:pt x="388" y="104"/>
                </a:lnTo>
                <a:lnTo>
                  <a:pt x="398" y="104"/>
                </a:lnTo>
                <a:lnTo>
                  <a:pt x="398" y="113"/>
                </a:lnTo>
                <a:lnTo>
                  <a:pt x="388" y="122"/>
                </a:lnTo>
                <a:lnTo>
                  <a:pt x="385" y="124"/>
                </a:lnTo>
                <a:lnTo>
                  <a:pt x="376" y="130"/>
                </a:lnTo>
                <a:lnTo>
                  <a:pt x="367" y="124"/>
                </a:lnTo>
                <a:lnTo>
                  <a:pt x="361" y="122"/>
                </a:lnTo>
                <a:lnTo>
                  <a:pt x="358" y="119"/>
                </a:lnTo>
                <a:lnTo>
                  <a:pt x="349" y="119"/>
                </a:lnTo>
                <a:lnTo>
                  <a:pt x="349" y="124"/>
                </a:lnTo>
                <a:lnTo>
                  <a:pt x="340" y="145"/>
                </a:lnTo>
                <a:lnTo>
                  <a:pt x="337" y="154"/>
                </a:lnTo>
                <a:lnTo>
                  <a:pt x="337" y="160"/>
                </a:lnTo>
                <a:lnTo>
                  <a:pt x="334" y="166"/>
                </a:lnTo>
                <a:lnTo>
                  <a:pt x="328" y="169"/>
                </a:lnTo>
                <a:lnTo>
                  <a:pt x="325" y="169"/>
                </a:lnTo>
                <a:lnTo>
                  <a:pt x="322" y="166"/>
                </a:lnTo>
                <a:lnTo>
                  <a:pt x="319" y="166"/>
                </a:lnTo>
                <a:lnTo>
                  <a:pt x="310" y="160"/>
                </a:lnTo>
                <a:lnTo>
                  <a:pt x="304" y="157"/>
                </a:lnTo>
                <a:lnTo>
                  <a:pt x="301" y="157"/>
                </a:lnTo>
                <a:lnTo>
                  <a:pt x="298" y="160"/>
                </a:lnTo>
                <a:lnTo>
                  <a:pt x="295" y="172"/>
                </a:lnTo>
                <a:lnTo>
                  <a:pt x="295" y="175"/>
                </a:lnTo>
                <a:lnTo>
                  <a:pt x="289" y="175"/>
                </a:lnTo>
                <a:lnTo>
                  <a:pt x="280" y="175"/>
                </a:lnTo>
                <a:lnTo>
                  <a:pt x="274" y="169"/>
                </a:lnTo>
                <a:lnTo>
                  <a:pt x="271" y="169"/>
                </a:lnTo>
                <a:lnTo>
                  <a:pt x="268" y="169"/>
                </a:lnTo>
                <a:lnTo>
                  <a:pt x="262" y="172"/>
                </a:lnTo>
                <a:lnTo>
                  <a:pt x="262" y="184"/>
                </a:lnTo>
                <a:lnTo>
                  <a:pt x="259" y="187"/>
                </a:lnTo>
                <a:lnTo>
                  <a:pt x="253" y="202"/>
                </a:lnTo>
                <a:lnTo>
                  <a:pt x="256" y="217"/>
                </a:lnTo>
                <a:lnTo>
                  <a:pt x="262" y="232"/>
                </a:lnTo>
                <a:lnTo>
                  <a:pt x="268" y="238"/>
                </a:lnTo>
                <a:lnTo>
                  <a:pt x="271" y="267"/>
                </a:lnTo>
                <a:lnTo>
                  <a:pt x="277" y="273"/>
                </a:lnTo>
                <a:lnTo>
                  <a:pt x="280" y="276"/>
                </a:lnTo>
                <a:lnTo>
                  <a:pt x="283" y="285"/>
                </a:lnTo>
                <a:lnTo>
                  <a:pt x="298" y="297"/>
                </a:lnTo>
                <a:lnTo>
                  <a:pt x="298" y="300"/>
                </a:lnTo>
                <a:lnTo>
                  <a:pt x="313" y="309"/>
                </a:lnTo>
                <a:lnTo>
                  <a:pt x="313" y="315"/>
                </a:lnTo>
                <a:lnTo>
                  <a:pt x="319" y="324"/>
                </a:lnTo>
                <a:lnTo>
                  <a:pt x="316" y="330"/>
                </a:lnTo>
                <a:lnTo>
                  <a:pt x="316" y="333"/>
                </a:lnTo>
                <a:lnTo>
                  <a:pt x="313" y="336"/>
                </a:lnTo>
                <a:lnTo>
                  <a:pt x="313" y="339"/>
                </a:lnTo>
                <a:lnTo>
                  <a:pt x="313" y="342"/>
                </a:lnTo>
                <a:lnTo>
                  <a:pt x="304" y="351"/>
                </a:lnTo>
                <a:lnTo>
                  <a:pt x="298" y="360"/>
                </a:lnTo>
                <a:lnTo>
                  <a:pt x="289" y="366"/>
                </a:lnTo>
                <a:lnTo>
                  <a:pt x="280" y="369"/>
                </a:lnTo>
                <a:lnTo>
                  <a:pt x="271" y="369"/>
                </a:lnTo>
                <a:lnTo>
                  <a:pt x="271" y="369"/>
                </a:lnTo>
                <a:lnTo>
                  <a:pt x="268" y="366"/>
                </a:lnTo>
                <a:lnTo>
                  <a:pt x="262" y="369"/>
                </a:lnTo>
                <a:lnTo>
                  <a:pt x="247" y="369"/>
                </a:lnTo>
                <a:lnTo>
                  <a:pt x="241" y="369"/>
                </a:lnTo>
                <a:lnTo>
                  <a:pt x="235" y="369"/>
                </a:lnTo>
                <a:lnTo>
                  <a:pt x="235" y="369"/>
                </a:lnTo>
                <a:lnTo>
                  <a:pt x="232" y="366"/>
                </a:lnTo>
                <a:lnTo>
                  <a:pt x="217" y="366"/>
                </a:lnTo>
                <a:lnTo>
                  <a:pt x="211" y="369"/>
                </a:lnTo>
                <a:lnTo>
                  <a:pt x="208" y="369"/>
                </a:lnTo>
                <a:lnTo>
                  <a:pt x="205" y="369"/>
                </a:lnTo>
                <a:lnTo>
                  <a:pt x="202" y="369"/>
                </a:lnTo>
                <a:lnTo>
                  <a:pt x="202" y="366"/>
                </a:lnTo>
                <a:lnTo>
                  <a:pt x="211" y="360"/>
                </a:lnTo>
                <a:lnTo>
                  <a:pt x="214" y="357"/>
                </a:lnTo>
                <a:lnTo>
                  <a:pt x="211" y="345"/>
                </a:lnTo>
                <a:lnTo>
                  <a:pt x="205" y="339"/>
                </a:lnTo>
                <a:lnTo>
                  <a:pt x="195" y="339"/>
                </a:lnTo>
                <a:lnTo>
                  <a:pt x="186" y="339"/>
                </a:lnTo>
                <a:lnTo>
                  <a:pt x="183" y="339"/>
                </a:lnTo>
                <a:lnTo>
                  <a:pt x="177" y="342"/>
                </a:lnTo>
                <a:lnTo>
                  <a:pt x="168" y="339"/>
                </a:lnTo>
                <a:lnTo>
                  <a:pt x="165" y="345"/>
                </a:lnTo>
                <a:lnTo>
                  <a:pt x="159" y="348"/>
                </a:lnTo>
                <a:lnTo>
                  <a:pt x="156" y="348"/>
                </a:lnTo>
                <a:lnTo>
                  <a:pt x="150" y="348"/>
                </a:lnTo>
                <a:lnTo>
                  <a:pt x="147" y="348"/>
                </a:lnTo>
                <a:lnTo>
                  <a:pt x="141" y="348"/>
                </a:lnTo>
                <a:lnTo>
                  <a:pt x="141" y="342"/>
                </a:lnTo>
                <a:lnTo>
                  <a:pt x="138" y="348"/>
                </a:lnTo>
                <a:lnTo>
                  <a:pt x="138" y="345"/>
                </a:lnTo>
                <a:lnTo>
                  <a:pt x="132" y="348"/>
                </a:lnTo>
                <a:lnTo>
                  <a:pt x="126" y="339"/>
                </a:lnTo>
                <a:lnTo>
                  <a:pt x="123" y="330"/>
                </a:lnTo>
                <a:lnTo>
                  <a:pt x="120" y="288"/>
                </a:lnTo>
                <a:lnTo>
                  <a:pt x="114" y="288"/>
                </a:lnTo>
                <a:lnTo>
                  <a:pt x="111" y="291"/>
                </a:lnTo>
                <a:lnTo>
                  <a:pt x="108" y="288"/>
                </a:lnTo>
                <a:lnTo>
                  <a:pt x="96" y="285"/>
                </a:lnTo>
                <a:lnTo>
                  <a:pt x="96" y="282"/>
                </a:lnTo>
                <a:lnTo>
                  <a:pt x="93" y="285"/>
                </a:lnTo>
                <a:lnTo>
                  <a:pt x="90" y="285"/>
                </a:lnTo>
                <a:lnTo>
                  <a:pt x="87" y="294"/>
                </a:lnTo>
                <a:lnTo>
                  <a:pt x="84" y="294"/>
                </a:lnTo>
                <a:lnTo>
                  <a:pt x="81" y="300"/>
                </a:lnTo>
                <a:lnTo>
                  <a:pt x="75" y="306"/>
                </a:lnTo>
                <a:lnTo>
                  <a:pt x="69" y="306"/>
                </a:lnTo>
                <a:lnTo>
                  <a:pt x="63" y="303"/>
                </a:lnTo>
                <a:lnTo>
                  <a:pt x="57" y="303"/>
                </a:lnTo>
                <a:lnTo>
                  <a:pt x="51" y="300"/>
                </a:lnTo>
                <a:lnTo>
                  <a:pt x="42" y="297"/>
                </a:lnTo>
                <a:lnTo>
                  <a:pt x="39" y="297"/>
                </a:lnTo>
                <a:lnTo>
                  <a:pt x="36" y="288"/>
                </a:lnTo>
                <a:lnTo>
                  <a:pt x="36" y="279"/>
                </a:lnTo>
                <a:lnTo>
                  <a:pt x="33" y="276"/>
                </a:lnTo>
                <a:lnTo>
                  <a:pt x="33" y="270"/>
                </a:lnTo>
                <a:lnTo>
                  <a:pt x="24" y="264"/>
                </a:lnTo>
                <a:lnTo>
                  <a:pt x="21" y="270"/>
                </a:lnTo>
                <a:lnTo>
                  <a:pt x="18" y="270"/>
                </a:lnTo>
                <a:lnTo>
                  <a:pt x="15" y="264"/>
                </a:lnTo>
                <a:lnTo>
                  <a:pt x="6" y="267"/>
                </a:lnTo>
                <a:lnTo>
                  <a:pt x="0" y="264"/>
                </a:lnTo>
              </a:path>
            </a:pathLst>
          </a:custGeom>
          <a:solidFill>
            <a:srgbClr val="1C2550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7" name="Freeform 135">
            <a:hlinkClick r:id="" action="ppaction://noaction"/>
            <a:extLst>
              <a:ext uri="{FF2B5EF4-FFF2-40B4-BE49-F238E27FC236}">
                <a16:creationId xmlns:a16="http://schemas.microsoft.com/office/drawing/2014/main" id="{1538C818-8CDD-304B-2B53-775705333F7D}"/>
              </a:ext>
            </a:extLst>
          </p:cNvPr>
          <p:cNvSpPr>
            <a:spLocks/>
          </p:cNvSpPr>
          <p:nvPr/>
        </p:nvSpPr>
        <p:spPr bwMode="auto">
          <a:xfrm>
            <a:off x="3466243" y="5128220"/>
            <a:ext cx="895230" cy="576601"/>
          </a:xfrm>
          <a:custGeom>
            <a:avLst/>
            <a:gdLst/>
            <a:ahLst/>
            <a:cxnLst>
              <a:cxn ang="0">
                <a:pos x="21" y="116"/>
              </a:cxn>
              <a:cxn ang="0">
                <a:pos x="36" y="113"/>
              </a:cxn>
              <a:cxn ang="0">
                <a:pos x="45" y="86"/>
              </a:cxn>
              <a:cxn ang="0">
                <a:pos x="69" y="44"/>
              </a:cxn>
              <a:cxn ang="0">
                <a:pos x="96" y="56"/>
              </a:cxn>
              <a:cxn ang="0">
                <a:pos x="114" y="71"/>
              </a:cxn>
              <a:cxn ang="0">
                <a:pos x="144" y="68"/>
              </a:cxn>
              <a:cxn ang="0">
                <a:pos x="207" y="77"/>
              </a:cxn>
              <a:cxn ang="0">
                <a:pos x="222" y="86"/>
              </a:cxn>
              <a:cxn ang="0">
                <a:pos x="237" y="89"/>
              </a:cxn>
              <a:cxn ang="0">
                <a:pos x="264" y="95"/>
              </a:cxn>
              <a:cxn ang="0">
                <a:pos x="252" y="62"/>
              </a:cxn>
              <a:cxn ang="0">
                <a:pos x="246" y="41"/>
              </a:cxn>
              <a:cxn ang="0">
                <a:pos x="243" y="29"/>
              </a:cxn>
              <a:cxn ang="0">
                <a:pos x="246" y="5"/>
              </a:cxn>
              <a:cxn ang="0">
                <a:pos x="261" y="14"/>
              </a:cxn>
              <a:cxn ang="0">
                <a:pos x="279" y="8"/>
              </a:cxn>
              <a:cxn ang="0">
                <a:pos x="288" y="5"/>
              </a:cxn>
              <a:cxn ang="0">
                <a:pos x="312" y="29"/>
              </a:cxn>
              <a:cxn ang="0">
                <a:pos x="306" y="47"/>
              </a:cxn>
              <a:cxn ang="0">
                <a:pos x="297" y="68"/>
              </a:cxn>
              <a:cxn ang="0">
                <a:pos x="315" y="68"/>
              </a:cxn>
              <a:cxn ang="0">
                <a:pos x="343" y="65"/>
              </a:cxn>
              <a:cxn ang="0">
                <a:pos x="373" y="47"/>
              </a:cxn>
              <a:cxn ang="0">
                <a:pos x="391" y="41"/>
              </a:cxn>
              <a:cxn ang="0">
                <a:pos x="406" y="35"/>
              </a:cxn>
              <a:cxn ang="0">
                <a:pos x="418" y="11"/>
              </a:cxn>
              <a:cxn ang="0">
                <a:pos x="430" y="20"/>
              </a:cxn>
              <a:cxn ang="0">
                <a:pos x="454" y="65"/>
              </a:cxn>
              <a:cxn ang="0">
                <a:pos x="481" y="50"/>
              </a:cxn>
              <a:cxn ang="0">
                <a:pos x="499" y="74"/>
              </a:cxn>
              <a:cxn ang="0">
                <a:pos x="523" y="104"/>
              </a:cxn>
              <a:cxn ang="0">
                <a:pos x="547" y="122"/>
              </a:cxn>
              <a:cxn ang="0">
                <a:pos x="574" y="149"/>
              </a:cxn>
              <a:cxn ang="0">
                <a:pos x="610" y="167"/>
              </a:cxn>
              <a:cxn ang="0">
                <a:pos x="610" y="232"/>
              </a:cxn>
              <a:cxn ang="0">
                <a:pos x="637" y="316"/>
              </a:cxn>
              <a:cxn ang="0">
                <a:pos x="665" y="334"/>
              </a:cxn>
              <a:cxn ang="0">
                <a:pos x="652" y="379"/>
              </a:cxn>
              <a:cxn ang="0">
                <a:pos x="631" y="397"/>
              </a:cxn>
              <a:cxn ang="0">
                <a:pos x="622" y="418"/>
              </a:cxn>
              <a:cxn ang="0">
                <a:pos x="595" y="433"/>
              </a:cxn>
              <a:cxn ang="0">
                <a:pos x="583" y="445"/>
              </a:cxn>
              <a:cxn ang="0">
                <a:pos x="571" y="433"/>
              </a:cxn>
              <a:cxn ang="0">
                <a:pos x="547" y="424"/>
              </a:cxn>
              <a:cxn ang="0">
                <a:pos x="526" y="418"/>
              </a:cxn>
              <a:cxn ang="0">
                <a:pos x="472" y="409"/>
              </a:cxn>
              <a:cxn ang="0">
                <a:pos x="418" y="397"/>
              </a:cxn>
              <a:cxn ang="0">
                <a:pos x="373" y="382"/>
              </a:cxn>
              <a:cxn ang="0">
                <a:pos x="355" y="373"/>
              </a:cxn>
              <a:cxn ang="0">
                <a:pos x="334" y="355"/>
              </a:cxn>
              <a:cxn ang="0">
                <a:pos x="285" y="340"/>
              </a:cxn>
              <a:cxn ang="0">
                <a:pos x="198" y="307"/>
              </a:cxn>
              <a:cxn ang="0">
                <a:pos x="153" y="289"/>
              </a:cxn>
              <a:cxn ang="0">
                <a:pos x="144" y="277"/>
              </a:cxn>
              <a:cxn ang="0">
                <a:pos x="87" y="244"/>
              </a:cxn>
              <a:cxn ang="0">
                <a:pos x="78" y="235"/>
              </a:cxn>
              <a:cxn ang="0">
                <a:pos x="60" y="224"/>
              </a:cxn>
              <a:cxn ang="0">
                <a:pos x="57" y="218"/>
              </a:cxn>
              <a:cxn ang="0">
                <a:pos x="48" y="215"/>
              </a:cxn>
              <a:cxn ang="0">
                <a:pos x="27" y="194"/>
              </a:cxn>
              <a:cxn ang="0">
                <a:pos x="6" y="167"/>
              </a:cxn>
            </a:cxnLst>
            <a:rect l="0" t="0" r="r" b="b"/>
            <a:pathLst>
              <a:path w="666" h="455">
                <a:moveTo>
                  <a:pt x="0" y="158"/>
                </a:moveTo>
                <a:lnTo>
                  <a:pt x="3" y="143"/>
                </a:lnTo>
                <a:lnTo>
                  <a:pt x="3" y="116"/>
                </a:lnTo>
                <a:lnTo>
                  <a:pt x="15" y="113"/>
                </a:lnTo>
                <a:lnTo>
                  <a:pt x="21" y="116"/>
                </a:lnTo>
                <a:lnTo>
                  <a:pt x="24" y="116"/>
                </a:lnTo>
                <a:lnTo>
                  <a:pt x="24" y="113"/>
                </a:lnTo>
                <a:lnTo>
                  <a:pt x="27" y="113"/>
                </a:lnTo>
                <a:lnTo>
                  <a:pt x="33" y="116"/>
                </a:lnTo>
                <a:lnTo>
                  <a:pt x="36" y="113"/>
                </a:lnTo>
                <a:lnTo>
                  <a:pt x="36" y="110"/>
                </a:lnTo>
                <a:lnTo>
                  <a:pt x="45" y="107"/>
                </a:lnTo>
                <a:lnTo>
                  <a:pt x="45" y="104"/>
                </a:lnTo>
                <a:lnTo>
                  <a:pt x="48" y="98"/>
                </a:lnTo>
                <a:lnTo>
                  <a:pt x="45" y="86"/>
                </a:lnTo>
                <a:lnTo>
                  <a:pt x="45" y="80"/>
                </a:lnTo>
                <a:lnTo>
                  <a:pt x="45" y="59"/>
                </a:lnTo>
                <a:lnTo>
                  <a:pt x="45" y="50"/>
                </a:lnTo>
                <a:lnTo>
                  <a:pt x="63" y="44"/>
                </a:lnTo>
                <a:lnTo>
                  <a:pt x="69" y="44"/>
                </a:lnTo>
                <a:lnTo>
                  <a:pt x="72" y="47"/>
                </a:lnTo>
                <a:lnTo>
                  <a:pt x="78" y="47"/>
                </a:lnTo>
                <a:lnTo>
                  <a:pt x="90" y="47"/>
                </a:lnTo>
                <a:lnTo>
                  <a:pt x="93" y="50"/>
                </a:lnTo>
                <a:lnTo>
                  <a:pt x="96" y="56"/>
                </a:lnTo>
                <a:lnTo>
                  <a:pt x="99" y="59"/>
                </a:lnTo>
                <a:lnTo>
                  <a:pt x="108" y="68"/>
                </a:lnTo>
                <a:lnTo>
                  <a:pt x="108" y="68"/>
                </a:lnTo>
                <a:lnTo>
                  <a:pt x="111" y="68"/>
                </a:lnTo>
                <a:lnTo>
                  <a:pt x="114" y="71"/>
                </a:lnTo>
                <a:lnTo>
                  <a:pt x="123" y="71"/>
                </a:lnTo>
                <a:lnTo>
                  <a:pt x="123" y="71"/>
                </a:lnTo>
                <a:lnTo>
                  <a:pt x="126" y="71"/>
                </a:lnTo>
                <a:lnTo>
                  <a:pt x="138" y="71"/>
                </a:lnTo>
                <a:lnTo>
                  <a:pt x="144" y="68"/>
                </a:lnTo>
                <a:lnTo>
                  <a:pt x="168" y="68"/>
                </a:lnTo>
                <a:lnTo>
                  <a:pt x="177" y="71"/>
                </a:lnTo>
                <a:lnTo>
                  <a:pt x="192" y="77"/>
                </a:lnTo>
                <a:lnTo>
                  <a:pt x="201" y="77"/>
                </a:lnTo>
                <a:lnTo>
                  <a:pt x="207" y="77"/>
                </a:lnTo>
                <a:lnTo>
                  <a:pt x="207" y="77"/>
                </a:lnTo>
                <a:lnTo>
                  <a:pt x="213" y="77"/>
                </a:lnTo>
                <a:lnTo>
                  <a:pt x="213" y="86"/>
                </a:lnTo>
                <a:lnTo>
                  <a:pt x="222" y="89"/>
                </a:lnTo>
                <a:lnTo>
                  <a:pt x="222" y="86"/>
                </a:lnTo>
                <a:lnTo>
                  <a:pt x="225" y="86"/>
                </a:lnTo>
                <a:lnTo>
                  <a:pt x="228" y="86"/>
                </a:lnTo>
                <a:lnTo>
                  <a:pt x="228" y="86"/>
                </a:lnTo>
                <a:lnTo>
                  <a:pt x="237" y="86"/>
                </a:lnTo>
                <a:lnTo>
                  <a:pt x="237" y="89"/>
                </a:lnTo>
                <a:lnTo>
                  <a:pt x="249" y="89"/>
                </a:lnTo>
                <a:lnTo>
                  <a:pt x="246" y="98"/>
                </a:lnTo>
                <a:lnTo>
                  <a:pt x="249" y="101"/>
                </a:lnTo>
                <a:lnTo>
                  <a:pt x="255" y="101"/>
                </a:lnTo>
                <a:lnTo>
                  <a:pt x="264" y="95"/>
                </a:lnTo>
                <a:lnTo>
                  <a:pt x="267" y="95"/>
                </a:lnTo>
                <a:lnTo>
                  <a:pt x="267" y="89"/>
                </a:lnTo>
                <a:lnTo>
                  <a:pt x="261" y="89"/>
                </a:lnTo>
                <a:lnTo>
                  <a:pt x="255" y="83"/>
                </a:lnTo>
                <a:lnTo>
                  <a:pt x="252" y="62"/>
                </a:lnTo>
                <a:lnTo>
                  <a:pt x="252" y="56"/>
                </a:lnTo>
                <a:lnTo>
                  <a:pt x="252" y="53"/>
                </a:lnTo>
                <a:lnTo>
                  <a:pt x="249" y="47"/>
                </a:lnTo>
                <a:lnTo>
                  <a:pt x="246" y="44"/>
                </a:lnTo>
                <a:lnTo>
                  <a:pt x="246" y="41"/>
                </a:lnTo>
                <a:lnTo>
                  <a:pt x="249" y="38"/>
                </a:lnTo>
                <a:lnTo>
                  <a:pt x="246" y="35"/>
                </a:lnTo>
                <a:lnTo>
                  <a:pt x="243" y="35"/>
                </a:lnTo>
                <a:lnTo>
                  <a:pt x="243" y="32"/>
                </a:lnTo>
                <a:lnTo>
                  <a:pt x="243" y="29"/>
                </a:lnTo>
                <a:lnTo>
                  <a:pt x="246" y="26"/>
                </a:lnTo>
                <a:lnTo>
                  <a:pt x="246" y="17"/>
                </a:lnTo>
                <a:lnTo>
                  <a:pt x="243" y="14"/>
                </a:lnTo>
                <a:lnTo>
                  <a:pt x="243" y="11"/>
                </a:lnTo>
                <a:lnTo>
                  <a:pt x="246" y="5"/>
                </a:lnTo>
                <a:lnTo>
                  <a:pt x="252" y="5"/>
                </a:lnTo>
                <a:lnTo>
                  <a:pt x="255" y="11"/>
                </a:lnTo>
                <a:lnTo>
                  <a:pt x="255" y="14"/>
                </a:lnTo>
                <a:lnTo>
                  <a:pt x="255" y="14"/>
                </a:lnTo>
                <a:lnTo>
                  <a:pt x="261" y="14"/>
                </a:lnTo>
                <a:lnTo>
                  <a:pt x="264" y="11"/>
                </a:lnTo>
                <a:lnTo>
                  <a:pt x="264" y="5"/>
                </a:lnTo>
                <a:lnTo>
                  <a:pt x="270" y="2"/>
                </a:lnTo>
                <a:lnTo>
                  <a:pt x="267" y="8"/>
                </a:lnTo>
                <a:lnTo>
                  <a:pt x="279" y="8"/>
                </a:lnTo>
                <a:lnTo>
                  <a:pt x="282" y="8"/>
                </a:lnTo>
                <a:lnTo>
                  <a:pt x="282" y="5"/>
                </a:lnTo>
                <a:lnTo>
                  <a:pt x="285" y="2"/>
                </a:lnTo>
                <a:lnTo>
                  <a:pt x="291" y="0"/>
                </a:lnTo>
                <a:lnTo>
                  <a:pt x="288" y="5"/>
                </a:lnTo>
                <a:lnTo>
                  <a:pt x="291" y="14"/>
                </a:lnTo>
                <a:lnTo>
                  <a:pt x="297" y="20"/>
                </a:lnTo>
                <a:lnTo>
                  <a:pt x="309" y="23"/>
                </a:lnTo>
                <a:lnTo>
                  <a:pt x="312" y="26"/>
                </a:lnTo>
                <a:lnTo>
                  <a:pt x="312" y="29"/>
                </a:lnTo>
                <a:lnTo>
                  <a:pt x="309" y="29"/>
                </a:lnTo>
                <a:lnTo>
                  <a:pt x="309" y="32"/>
                </a:lnTo>
                <a:lnTo>
                  <a:pt x="306" y="38"/>
                </a:lnTo>
                <a:lnTo>
                  <a:pt x="306" y="41"/>
                </a:lnTo>
                <a:lnTo>
                  <a:pt x="306" y="47"/>
                </a:lnTo>
                <a:lnTo>
                  <a:pt x="306" y="56"/>
                </a:lnTo>
                <a:lnTo>
                  <a:pt x="300" y="59"/>
                </a:lnTo>
                <a:lnTo>
                  <a:pt x="300" y="65"/>
                </a:lnTo>
                <a:lnTo>
                  <a:pt x="297" y="65"/>
                </a:lnTo>
                <a:lnTo>
                  <a:pt x="297" y="68"/>
                </a:lnTo>
                <a:lnTo>
                  <a:pt x="297" y="68"/>
                </a:lnTo>
                <a:lnTo>
                  <a:pt x="300" y="68"/>
                </a:lnTo>
                <a:lnTo>
                  <a:pt x="306" y="65"/>
                </a:lnTo>
                <a:lnTo>
                  <a:pt x="315" y="68"/>
                </a:lnTo>
                <a:lnTo>
                  <a:pt x="315" y="68"/>
                </a:lnTo>
                <a:lnTo>
                  <a:pt x="315" y="74"/>
                </a:lnTo>
                <a:lnTo>
                  <a:pt x="315" y="83"/>
                </a:lnTo>
                <a:lnTo>
                  <a:pt x="324" y="83"/>
                </a:lnTo>
                <a:lnTo>
                  <a:pt x="327" y="77"/>
                </a:lnTo>
                <a:lnTo>
                  <a:pt x="343" y="65"/>
                </a:lnTo>
                <a:lnTo>
                  <a:pt x="349" y="50"/>
                </a:lnTo>
                <a:lnTo>
                  <a:pt x="364" y="47"/>
                </a:lnTo>
                <a:lnTo>
                  <a:pt x="367" y="44"/>
                </a:lnTo>
                <a:lnTo>
                  <a:pt x="370" y="41"/>
                </a:lnTo>
                <a:lnTo>
                  <a:pt x="373" y="47"/>
                </a:lnTo>
                <a:lnTo>
                  <a:pt x="379" y="44"/>
                </a:lnTo>
                <a:lnTo>
                  <a:pt x="382" y="41"/>
                </a:lnTo>
                <a:lnTo>
                  <a:pt x="388" y="41"/>
                </a:lnTo>
                <a:lnTo>
                  <a:pt x="388" y="41"/>
                </a:lnTo>
                <a:lnTo>
                  <a:pt x="391" y="41"/>
                </a:lnTo>
                <a:lnTo>
                  <a:pt x="397" y="41"/>
                </a:lnTo>
                <a:lnTo>
                  <a:pt x="397" y="38"/>
                </a:lnTo>
                <a:lnTo>
                  <a:pt x="397" y="35"/>
                </a:lnTo>
                <a:lnTo>
                  <a:pt x="400" y="32"/>
                </a:lnTo>
                <a:lnTo>
                  <a:pt x="406" y="35"/>
                </a:lnTo>
                <a:lnTo>
                  <a:pt x="412" y="23"/>
                </a:lnTo>
                <a:lnTo>
                  <a:pt x="415" y="20"/>
                </a:lnTo>
                <a:lnTo>
                  <a:pt x="418" y="14"/>
                </a:lnTo>
                <a:lnTo>
                  <a:pt x="421" y="17"/>
                </a:lnTo>
                <a:lnTo>
                  <a:pt x="418" y="11"/>
                </a:lnTo>
                <a:lnTo>
                  <a:pt x="421" y="8"/>
                </a:lnTo>
                <a:lnTo>
                  <a:pt x="427" y="11"/>
                </a:lnTo>
                <a:lnTo>
                  <a:pt x="427" y="14"/>
                </a:lnTo>
                <a:lnTo>
                  <a:pt x="430" y="17"/>
                </a:lnTo>
                <a:lnTo>
                  <a:pt x="430" y="20"/>
                </a:lnTo>
                <a:lnTo>
                  <a:pt x="433" y="29"/>
                </a:lnTo>
                <a:lnTo>
                  <a:pt x="445" y="32"/>
                </a:lnTo>
                <a:lnTo>
                  <a:pt x="445" y="47"/>
                </a:lnTo>
                <a:lnTo>
                  <a:pt x="451" y="59"/>
                </a:lnTo>
                <a:lnTo>
                  <a:pt x="454" y="65"/>
                </a:lnTo>
                <a:lnTo>
                  <a:pt x="457" y="65"/>
                </a:lnTo>
                <a:lnTo>
                  <a:pt x="472" y="59"/>
                </a:lnTo>
                <a:lnTo>
                  <a:pt x="475" y="56"/>
                </a:lnTo>
                <a:lnTo>
                  <a:pt x="478" y="50"/>
                </a:lnTo>
                <a:lnTo>
                  <a:pt x="481" y="50"/>
                </a:lnTo>
                <a:lnTo>
                  <a:pt x="484" y="56"/>
                </a:lnTo>
                <a:lnTo>
                  <a:pt x="487" y="65"/>
                </a:lnTo>
                <a:lnTo>
                  <a:pt x="490" y="65"/>
                </a:lnTo>
                <a:lnTo>
                  <a:pt x="493" y="74"/>
                </a:lnTo>
                <a:lnTo>
                  <a:pt x="499" y="74"/>
                </a:lnTo>
                <a:lnTo>
                  <a:pt x="502" y="80"/>
                </a:lnTo>
                <a:lnTo>
                  <a:pt x="502" y="83"/>
                </a:lnTo>
                <a:lnTo>
                  <a:pt x="502" y="89"/>
                </a:lnTo>
                <a:lnTo>
                  <a:pt x="517" y="104"/>
                </a:lnTo>
                <a:lnTo>
                  <a:pt x="523" y="104"/>
                </a:lnTo>
                <a:lnTo>
                  <a:pt x="526" y="104"/>
                </a:lnTo>
                <a:lnTo>
                  <a:pt x="529" y="107"/>
                </a:lnTo>
                <a:lnTo>
                  <a:pt x="529" y="116"/>
                </a:lnTo>
                <a:lnTo>
                  <a:pt x="535" y="122"/>
                </a:lnTo>
                <a:lnTo>
                  <a:pt x="547" y="122"/>
                </a:lnTo>
                <a:lnTo>
                  <a:pt x="553" y="125"/>
                </a:lnTo>
                <a:lnTo>
                  <a:pt x="553" y="131"/>
                </a:lnTo>
                <a:lnTo>
                  <a:pt x="556" y="137"/>
                </a:lnTo>
                <a:lnTo>
                  <a:pt x="571" y="146"/>
                </a:lnTo>
                <a:lnTo>
                  <a:pt x="574" y="149"/>
                </a:lnTo>
                <a:lnTo>
                  <a:pt x="580" y="149"/>
                </a:lnTo>
                <a:lnTo>
                  <a:pt x="592" y="149"/>
                </a:lnTo>
                <a:lnTo>
                  <a:pt x="598" y="152"/>
                </a:lnTo>
                <a:lnTo>
                  <a:pt x="607" y="161"/>
                </a:lnTo>
                <a:lnTo>
                  <a:pt x="610" y="167"/>
                </a:lnTo>
                <a:lnTo>
                  <a:pt x="610" y="176"/>
                </a:lnTo>
                <a:lnTo>
                  <a:pt x="610" y="188"/>
                </a:lnTo>
                <a:lnTo>
                  <a:pt x="601" y="224"/>
                </a:lnTo>
                <a:lnTo>
                  <a:pt x="604" y="229"/>
                </a:lnTo>
                <a:lnTo>
                  <a:pt x="610" y="232"/>
                </a:lnTo>
                <a:lnTo>
                  <a:pt x="613" y="241"/>
                </a:lnTo>
                <a:lnTo>
                  <a:pt x="619" y="292"/>
                </a:lnTo>
                <a:lnTo>
                  <a:pt x="628" y="295"/>
                </a:lnTo>
                <a:lnTo>
                  <a:pt x="634" y="298"/>
                </a:lnTo>
                <a:lnTo>
                  <a:pt x="637" y="316"/>
                </a:lnTo>
                <a:lnTo>
                  <a:pt x="640" y="322"/>
                </a:lnTo>
                <a:lnTo>
                  <a:pt x="646" y="328"/>
                </a:lnTo>
                <a:lnTo>
                  <a:pt x="649" y="325"/>
                </a:lnTo>
                <a:lnTo>
                  <a:pt x="652" y="328"/>
                </a:lnTo>
                <a:lnTo>
                  <a:pt x="665" y="334"/>
                </a:lnTo>
                <a:lnTo>
                  <a:pt x="665" y="343"/>
                </a:lnTo>
                <a:lnTo>
                  <a:pt x="661" y="349"/>
                </a:lnTo>
                <a:lnTo>
                  <a:pt x="655" y="352"/>
                </a:lnTo>
                <a:lnTo>
                  <a:pt x="655" y="364"/>
                </a:lnTo>
                <a:lnTo>
                  <a:pt x="652" y="379"/>
                </a:lnTo>
                <a:lnTo>
                  <a:pt x="646" y="385"/>
                </a:lnTo>
                <a:lnTo>
                  <a:pt x="643" y="388"/>
                </a:lnTo>
                <a:lnTo>
                  <a:pt x="643" y="391"/>
                </a:lnTo>
                <a:lnTo>
                  <a:pt x="634" y="391"/>
                </a:lnTo>
                <a:lnTo>
                  <a:pt x="631" y="397"/>
                </a:lnTo>
                <a:lnTo>
                  <a:pt x="628" y="394"/>
                </a:lnTo>
                <a:lnTo>
                  <a:pt x="622" y="397"/>
                </a:lnTo>
                <a:lnTo>
                  <a:pt x="628" y="409"/>
                </a:lnTo>
                <a:lnTo>
                  <a:pt x="628" y="415"/>
                </a:lnTo>
                <a:lnTo>
                  <a:pt x="622" y="418"/>
                </a:lnTo>
                <a:lnTo>
                  <a:pt x="616" y="424"/>
                </a:lnTo>
                <a:lnTo>
                  <a:pt x="613" y="424"/>
                </a:lnTo>
                <a:lnTo>
                  <a:pt x="610" y="424"/>
                </a:lnTo>
                <a:lnTo>
                  <a:pt x="601" y="427"/>
                </a:lnTo>
                <a:lnTo>
                  <a:pt x="595" y="433"/>
                </a:lnTo>
                <a:lnTo>
                  <a:pt x="598" y="445"/>
                </a:lnTo>
                <a:lnTo>
                  <a:pt x="598" y="448"/>
                </a:lnTo>
                <a:lnTo>
                  <a:pt x="598" y="451"/>
                </a:lnTo>
                <a:lnTo>
                  <a:pt x="592" y="454"/>
                </a:lnTo>
                <a:lnTo>
                  <a:pt x="583" y="445"/>
                </a:lnTo>
                <a:lnTo>
                  <a:pt x="577" y="442"/>
                </a:lnTo>
                <a:lnTo>
                  <a:pt x="574" y="436"/>
                </a:lnTo>
                <a:lnTo>
                  <a:pt x="571" y="433"/>
                </a:lnTo>
                <a:lnTo>
                  <a:pt x="571" y="433"/>
                </a:lnTo>
                <a:lnTo>
                  <a:pt x="571" y="433"/>
                </a:lnTo>
                <a:lnTo>
                  <a:pt x="562" y="424"/>
                </a:lnTo>
                <a:lnTo>
                  <a:pt x="556" y="424"/>
                </a:lnTo>
                <a:lnTo>
                  <a:pt x="550" y="424"/>
                </a:lnTo>
                <a:lnTo>
                  <a:pt x="550" y="424"/>
                </a:lnTo>
                <a:lnTo>
                  <a:pt x="547" y="424"/>
                </a:lnTo>
                <a:lnTo>
                  <a:pt x="547" y="427"/>
                </a:lnTo>
                <a:lnTo>
                  <a:pt x="547" y="427"/>
                </a:lnTo>
                <a:lnTo>
                  <a:pt x="529" y="421"/>
                </a:lnTo>
                <a:lnTo>
                  <a:pt x="526" y="418"/>
                </a:lnTo>
                <a:lnTo>
                  <a:pt x="526" y="418"/>
                </a:lnTo>
                <a:lnTo>
                  <a:pt x="520" y="418"/>
                </a:lnTo>
                <a:lnTo>
                  <a:pt x="499" y="415"/>
                </a:lnTo>
                <a:lnTo>
                  <a:pt x="490" y="412"/>
                </a:lnTo>
                <a:lnTo>
                  <a:pt x="481" y="412"/>
                </a:lnTo>
                <a:lnTo>
                  <a:pt x="472" y="409"/>
                </a:lnTo>
                <a:lnTo>
                  <a:pt x="463" y="409"/>
                </a:lnTo>
                <a:lnTo>
                  <a:pt x="454" y="403"/>
                </a:lnTo>
                <a:lnTo>
                  <a:pt x="436" y="400"/>
                </a:lnTo>
                <a:lnTo>
                  <a:pt x="427" y="400"/>
                </a:lnTo>
                <a:lnTo>
                  <a:pt x="418" y="397"/>
                </a:lnTo>
                <a:lnTo>
                  <a:pt x="415" y="400"/>
                </a:lnTo>
                <a:lnTo>
                  <a:pt x="397" y="397"/>
                </a:lnTo>
                <a:lnTo>
                  <a:pt x="385" y="391"/>
                </a:lnTo>
                <a:lnTo>
                  <a:pt x="382" y="391"/>
                </a:lnTo>
                <a:lnTo>
                  <a:pt x="373" y="382"/>
                </a:lnTo>
                <a:lnTo>
                  <a:pt x="370" y="382"/>
                </a:lnTo>
                <a:lnTo>
                  <a:pt x="364" y="379"/>
                </a:lnTo>
                <a:lnTo>
                  <a:pt x="364" y="376"/>
                </a:lnTo>
                <a:lnTo>
                  <a:pt x="361" y="373"/>
                </a:lnTo>
                <a:lnTo>
                  <a:pt x="355" y="373"/>
                </a:lnTo>
                <a:lnTo>
                  <a:pt x="355" y="373"/>
                </a:lnTo>
                <a:lnTo>
                  <a:pt x="355" y="367"/>
                </a:lnTo>
                <a:lnTo>
                  <a:pt x="352" y="364"/>
                </a:lnTo>
                <a:lnTo>
                  <a:pt x="346" y="361"/>
                </a:lnTo>
                <a:lnTo>
                  <a:pt x="334" y="355"/>
                </a:lnTo>
                <a:lnTo>
                  <a:pt x="324" y="352"/>
                </a:lnTo>
                <a:lnTo>
                  <a:pt x="318" y="352"/>
                </a:lnTo>
                <a:lnTo>
                  <a:pt x="318" y="352"/>
                </a:lnTo>
                <a:lnTo>
                  <a:pt x="315" y="352"/>
                </a:lnTo>
                <a:lnTo>
                  <a:pt x="285" y="340"/>
                </a:lnTo>
                <a:lnTo>
                  <a:pt x="264" y="331"/>
                </a:lnTo>
                <a:lnTo>
                  <a:pt x="243" y="325"/>
                </a:lnTo>
                <a:lnTo>
                  <a:pt x="234" y="322"/>
                </a:lnTo>
                <a:lnTo>
                  <a:pt x="219" y="316"/>
                </a:lnTo>
                <a:lnTo>
                  <a:pt x="198" y="307"/>
                </a:lnTo>
                <a:lnTo>
                  <a:pt x="189" y="304"/>
                </a:lnTo>
                <a:lnTo>
                  <a:pt x="171" y="298"/>
                </a:lnTo>
                <a:lnTo>
                  <a:pt x="159" y="292"/>
                </a:lnTo>
                <a:lnTo>
                  <a:pt x="156" y="292"/>
                </a:lnTo>
                <a:lnTo>
                  <a:pt x="153" y="289"/>
                </a:lnTo>
                <a:lnTo>
                  <a:pt x="150" y="289"/>
                </a:lnTo>
                <a:lnTo>
                  <a:pt x="150" y="289"/>
                </a:lnTo>
                <a:lnTo>
                  <a:pt x="147" y="289"/>
                </a:lnTo>
                <a:lnTo>
                  <a:pt x="147" y="280"/>
                </a:lnTo>
                <a:lnTo>
                  <a:pt x="144" y="277"/>
                </a:lnTo>
                <a:lnTo>
                  <a:pt x="126" y="268"/>
                </a:lnTo>
                <a:lnTo>
                  <a:pt x="123" y="262"/>
                </a:lnTo>
                <a:lnTo>
                  <a:pt x="108" y="253"/>
                </a:lnTo>
                <a:lnTo>
                  <a:pt x="105" y="250"/>
                </a:lnTo>
                <a:lnTo>
                  <a:pt x="87" y="244"/>
                </a:lnTo>
                <a:lnTo>
                  <a:pt x="75" y="238"/>
                </a:lnTo>
                <a:lnTo>
                  <a:pt x="78" y="238"/>
                </a:lnTo>
                <a:lnTo>
                  <a:pt x="78" y="238"/>
                </a:lnTo>
                <a:lnTo>
                  <a:pt x="75" y="235"/>
                </a:lnTo>
                <a:lnTo>
                  <a:pt x="78" y="235"/>
                </a:lnTo>
                <a:lnTo>
                  <a:pt x="78" y="235"/>
                </a:lnTo>
                <a:lnTo>
                  <a:pt x="66" y="221"/>
                </a:lnTo>
                <a:lnTo>
                  <a:pt x="63" y="221"/>
                </a:lnTo>
                <a:lnTo>
                  <a:pt x="63" y="224"/>
                </a:lnTo>
                <a:lnTo>
                  <a:pt x="60" y="224"/>
                </a:lnTo>
                <a:lnTo>
                  <a:pt x="60" y="224"/>
                </a:lnTo>
                <a:lnTo>
                  <a:pt x="57" y="224"/>
                </a:lnTo>
                <a:lnTo>
                  <a:pt x="57" y="224"/>
                </a:lnTo>
                <a:lnTo>
                  <a:pt x="60" y="221"/>
                </a:lnTo>
                <a:lnTo>
                  <a:pt x="57" y="218"/>
                </a:lnTo>
                <a:lnTo>
                  <a:pt x="54" y="221"/>
                </a:lnTo>
                <a:lnTo>
                  <a:pt x="54" y="224"/>
                </a:lnTo>
                <a:lnTo>
                  <a:pt x="54" y="218"/>
                </a:lnTo>
                <a:lnTo>
                  <a:pt x="51" y="218"/>
                </a:lnTo>
                <a:lnTo>
                  <a:pt x="48" y="215"/>
                </a:lnTo>
                <a:lnTo>
                  <a:pt x="45" y="215"/>
                </a:lnTo>
                <a:lnTo>
                  <a:pt x="39" y="215"/>
                </a:lnTo>
                <a:lnTo>
                  <a:pt x="39" y="206"/>
                </a:lnTo>
                <a:lnTo>
                  <a:pt x="33" y="194"/>
                </a:lnTo>
                <a:lnTo>
                  <a:pt x="27" y="194"/>
                </a:lnTo>
                <a:lnTo>
                  <a:pt x="21" y="188"/>
                </a:lnTo>
                <a:lnTo>
                  <a:pt x="18" y="182"/>
                </a:lnTo>
                <a:lnTo>
                  <a:pt x="18" y="179"/>
                </a:lnTo>
                <a:lnTo>
                  <a:pt x="15" y="173"/>
                </a:lnTo>
                <a:lnTo>
                  <a:pt x="6" y="167"/>
                </a:lnTo>
                <a:lnTo>
                  <a:pt x="0" y="164"/>
                </a:lnTo>
                <a:lnTo>
                  <a:pt x="0" y="158"/>
                </a:lnTo>
              </a:path>
            </a:pathLst>
          </a:custGeom>
          <a:solidFill>
            <a:srgbClr val="3F53B9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8" name="Freeform 136">
            <a:hlinkClick r:id="" action="ppaction://noaction"/>
            <a:extLst>
              <a:ext uri="{FF2B5EF4-FFF2-40B4-BE49-F238E27FC236}">
                <a16:creationId xmlns:a16="http://schemas.microsoft.com/office/drawing/2014/main" id="{A1DD6BDA-A214-4A63-C307-3678023AC058}"/>
              </a:ext>
            </a:extLst>
          </p:cNvPr>
          <p:cNvSpPr>
            <a:spLocks/>
          </p:cNvSpPr>
          <p:nvPr/>
        </p:nvSpPr>
        <p:spPr bwMode="auto">
          <a:xfrm>
            <a:off x="3851902" y="4797447"/>
            <a:ext cx="420466" cy="438887"/>
          </a:xfrm>
          <a:custGeom>
            <a:avLst/>
            <a:gdLst/>
            <a:ahLst/>
            <a:cxnLst>
              <a:cxn ang="0">
                <a:pos x="24" y="289"/>
              </a:cxn>
              <a:cxn ang="0">
                <a:pos x="18" y="304"/>
              </a:cxn>
              <a:cxn ang="0">
                <a:pos x="9" y="328"/>
              </a:cxn>
              <a:cxn ang="0">
                <a:pos x="27" y="331"/>
              </a:cxn>
              <a:cxn ang="0">
                <a:pos x="39" y="340"/>
              </a:cxn>
              <a:cxn ang="0">
                <a:pos x="81" y="304"/>
              </a:cxn>
              <a:cxn ang="0">
                <a:pos x="99" y="304"/>
              </a:cxn>
              <a:cxn ang="0">
                <a:pos x="111" y="295"/>
              </a:cxn>
              <a:cxn ang="0">
                <a:pos x="132" y="280"/>
              </a:cxn>
              <a:cxn ang="0">
                <a:pos x="141" y="280"/>
              </a:cxn>
              <a:cxn ang="0">
                <a:pos x="153" y="265"/>
              </a:cxn>
              <a:cxn ang="0">
                <a:pos x="177" y="235"/>
              </a:cxn>
              <a:cxn ang="0">
                <a:pos x="192" y="217"/>
              </a:cxn>
              <a:cxn ang="0">
                <a:pos x="195" y="196"/>
              </a:cxn>
              <a:cxn ang="0">
                <a:pos x="183" y="178"/>
              </a:cxn>
              <a:cxn ang="0">
                <a:pos x="195" y="164"/>
              </a:cxn>
              <a:cxn ang="0">
                <a:pos x="201" y="155"/>
              </a:cxn>
              <a:cxn ang="0">
                <a:pos x="207" y="140"/>
              </a:cxn>
              <a:cxn ang="0">
                <a:pos x="213" y="131"/>
              </a:cxn>
              <a:cxn ang="0">
                <a:pos x="219" y="137"/>
              </a:cxn>
              <a:cxn ang="0">
                <a:pos x="228" y="140"/>
              </a:cxn>
              <a:cxn ang="0">
                <a:pos x="243" y="173"/>
              </a:cxn>
              <a:cxn ang="0">
                <a:pos x="246" y="199"/>
              </a:cxn>
              <a:cxn ang="0">
                <a:pos x="255" y="211"/>
              </a:cxn>
              <a:cxn ang="0">
                <a:pos x="261" y="238"/>
              </a:cxn>
              <a:cxn ang="0">
                <a:pos x="285" y="247"/>
              </a:cxn>
              <a:cxn ang="0">
                <a:pos x="297" y="229"/>
              </a:cxn>
              <a:cxn ang="0">
                <a:pos x="300" y="181"/>
              </a:cxn>
              <a:cxn ang="0">
                <a:pos x="300" y="140"/>
              </a:cxn>
              <a:cxn ang="0">
                <a:pos x="306" y="110"/>
              </a:cxn>
              <a:cxn ang="0">
                <a:pos x="303" y="86"/>
              </a:cxn>
              <a:cxn ang="0">
                <a:pos x="276" y="71"/>
              </a:cxn>
              <a:cxn ang="0">
                <a:pos x="243" y="77"/>
              </a:cxn>
              <a:cxn ang="0">
                <a:pos x="231" y="38"/>
              </a:cxn>
              <a:cxn ang="0">
                <a:pos x="201" y="65"/>
              </a:cxn>
              <a:cxn ang="0">
                <a:pos x="174" y="56"/>
              </a:cxn>
              <a:cxn ang="0">
                <a:pos x="165" y="35"/>
              </a:cxn>
              <a:cxn ang="0">
                <a:pos x="129" y="8"/>
              </a:cxn>
              <a:cxn ang="0">
                <a:pos x="99" y="35"/>
              </a:cxn>
              <a:cxn ang="0">
                <a:pos x="99" y="47"/>
              </a:cxn>
              <a:cxn ang="0">
                <a:pos x="84" y="71"/>
              </a:cxn>
              <a:cxn ang="0">
                <a:pos x="69" y="74"/>
              </a:cxn>
              <a:cxn ang="0">
                <a:pos x="78" y="92"/>
              </a:cxn>
              <a:cxn ang="0">
                <a:pos x="69" y="113"/>
              </a:cxn>
              <a:cxn ang="0">
                <a:pos x="57" y="125"/>
              </a:cxn>
              <a:cxn ang="0">
                <a:pos x="57" y="137"/>
              </a:cxn>
              <a:cxn ang="0">
                <a:pos x="57" y="158"/>
              </a:cxn>
              <a:cxn ang="0">
                <a:pos x="57" y="178"/>
              </a:cxn>
              <a:cxn ang="0">
                <a:pos x="39" y="190"/>
              </a:cxn>
              <a:cxn ang="0">
                <a:pos x="33" y="220"/>
              </a:cxn>
              <a:cxn ang="0">
                <a:pos x="6" y="256"/>
              </a:cxn>
            </a:cxnLst>
            <a:rect l="0" t="0" r="r" b="b"/>
            <a:pathLst>
              <a:path w="311" h="347">
                <a:moveTo>
                  <a:pt x="0" y="268"/>
                </a:moveTo>
                <a:lnTo>
                  <a:pt x="3" y="277"/>
                </a:lnTo>
                <a:lnTo>
                  <a:pt x="9" y="283"/>
                </a:lnTo>
                <a:lnTo>
                  <a:pt x="21" y="286"/>
                </a:lnTo>
                <a:lnTo>
                  <a:pt x="24" y="289"/>
                </a:lnTo>
                <a:lnTo>
                  <a:pt x="24" y="292"/>
                </a:lnTo>
                <a:lnTo>
                  <a:pt x="21" y="292"/>
                </a:lnTo>
                <a:lnTo>
                  <a:pt x="21" y="295"/>
                </a:lnTo>
                <a:lnTo>
                  <a:pt x="18" y="301"/>
                </a:lnTo>
                <a:lnTo>
                  <a:pt x="18" y="304"/>
                </a:lnTo>
                <a:lnTo>
                  <a:pt x="18" y="310"/>
                </a:lnTo>
                <a:lnTo>
                  <a:pt x="18" y="319"/>
                </a:lnTo>
                <a:lnTo>
                  <a:pt x="12" y="322"/>
                </a:lnTo>
                <a:lnTo>
                  <a:pt x="12" y="328"/>
                </a:lnTo>
                <a:lnTo>
                  <a:pt x="9" y="328"/>
                </a:lnTo>
                <a:lnTo>
                  <a:pt x="9" y="331"/>
                </a:lnTo>
                <a:lnTo>
                  <a:pt x="9" y="331"/>
                </a:lnTo>
                <a:lnTo>
                  <a:pt x="12" y="331"/>
                </a:lnTo>
                <a:lnTo>
                  <a:pt x="18" y="328"/>
                </a:lnTo>
                <a:lnTo>
                  <a:pt x="27" y="331"/>
                </a:lnTo>
                <a:lnTo>
                  <a:pt x="27" y="331"/>
                </a:lnTo>
                <a:lnTo>
                  <a:pt x="27" y="337"/>
                </a:lnTo>
                <a:lnTo>
                  <a:pt x="27" y="346"/>
                </a:lnTo>
                <a:lnTo>
                  <a:pt x="36" y="346"/>
                </a:lnTo>
                <a:lnTo>
                  <a:pt x="39" y="340"/>
                </a:lnTo>
                <a:lnTo>
                  <a:pt x="54" y="328"/>
                </a:lnTo>
                <a:lnTo>
                  <a:pt x="60" y="313"/>
                </a:lnTo>
                <a:lnTo>
                  <a:pt x="75" y="310"/>
                </a:lnTo>
                <a:lnTo>
                  <a:pt x="78" y="307"/>
                </a:lnTo>
                <a:lnTo>
                  <a:pt x="81" y="304"/>
                </a:lnTo>
                <a:lnTo>
                  <a:pt x="84" y="310"/>
                </a:lnTo>
                <a:lnTo>
                  <a:pt x="90" y="307"/>
                </a:lnTo>
                <a:lnTo>
                  <a:pt x="93" y="304"/>
                </a:lnTo>
                <a:lnTo>
                  <a:pt x="99" y="304"/>
                </a:lnTo>
                <a:lnTo>
                  <a:pt x="99" y="304"/>
                </a:lnTo>
                <a:lnTo>
                  <a:pt x="102" y="304"/>
                </a:lnTo>
                <a:lnTo>
                  <a:pt x="108" y="304"/>
                </a:lnTo>
                <a:lnTo>
                  <a:pt x="108" y="301"/>
                </a:lnTo>
                <a:lnTo>
                  <a:pt x="108" y="298"/>
                </a:lnTo>
                <a:lnTo>
                  <a:pt x="111" y="295"/>
                </a:lnTo>
                <a:lnTo>
                  <a:pt x="117" y="298"/>
                </a:lnTo>
                <a:lnTo>
                  <a:pt x="123" y="286"/>
                </a:lnTo>
                <a:lnTo>
                  <a:pt x="126" y="283"/>
                </a:lnTo>
                <a:lnTo>
                  <a:pt x="129" y="277"/>
                </a:lnTo>
                <a:lnTo>
                  <a:pt x="132" y="280"/>
                </a:lnTo>
                <a:lnTo>
                  <a:pt x="129" y="274"/>
                </a:lnTo>
                <a:lnTo>
                  <a:pt x="132" y="271"/>
                </a:lnTo>
                <a:lnTo>
                  <a:pt x="138" y="274"/>
                </a:lnTo>
                <a:lnTo>
                  <a:pt x="138" y="277"/>
                </a:lnTo>
                <a:lnTo>
                  <a:pt x="141" y="280"/>
                </a:lnTo>
                <a:lnTo>
                  <a:pt x="144" y="277"/>
                </a:lnTo>
                <a:lnTo>
                  <a:pt x="147" y="274"/>
                </a:lnTo>
                <a:lnTo>
                  <a:pt x="150" y="268"/>
                </a:lnTo>
                <a:lnTo>
                  <a:pt x="153" y="265"/>
                </a:lnTo>
                <a:lnTo>
                  <a:pt x="153" y="265"/>
                </a:lnTo>
                <a:lnTo>
                  <a:pt x="162" y="250"/>
                </a:lnTo>
                <a:lnTo>
                  <a:pt x="162" y="247"/>
                </a:lnTo>
                <a:lnTo>
                  <a:pt x="165" y="247"/>
                </a:lnTo>
                <a:lnTo>
                  <a:pt x="174" y="241"/>
                </a:lnTo>
                <a:lnTo>
                  <a:pt x="177" y="235"/>
                </a:lnTo>
                <a:lnTo>
                  <a:pt x="183" y="232"/>
                </a:lnTo>
                <a:lnTo>
                  <a:pt x="183" y="229"/>
                </a:lnTo>
                <a:lnTo>
                  <a:pt x="183" y="226"/>
                </a:lnTo>
                <a:lnTo>
                  <a:pt x="186" y="217"/>
                </a:lnTo>
                <a:lnTo>
                  <a:pt x="192" y="217"/>
                </a:lnTo>
                <a:lnTo>
                  <a:pt x="195" y="208"/>
                </a:lnTo>
                <a:lnTo>
                  <a:pt x="192" y="205"/>
                </a:lnTo>
                <a:lnTo>
                  <a:pt x="192" y="202"/>
                </a:lnTo>
                <a:lnTo>
                  <a:pt x="192" y="199"/>
                </a:lnTo>
                <a:lnTo>
                  <a:pt x="195" y="196"/>
                </a:lnTo>
                <a:lnTo>
                  <a:pt x="192" y="193"/>
                </a:lnTo>
                <a:lnTo>
                  <a:pt x="192" y="193"/>
                </a:lnTo>
                <a:lnTo>
                  <a:pt x="186" y="190"/>
                </a:lnTo>
                <a:lnTo>
                  <a:pt x="186" y="184"/>
                </a:lnTo>
                <a:lnTo>
                  <a:pt x="183" y="178"/>
                </a:lnTo>
                <a:lnTo>
                  <a:pt x="186" y="175"/>
                </a:lnTo>
                <a:lnTo>
                  <a:pt x="186" y="173"/>
                </a:lnTo>
                <a:lnTo>
                  <a:pt x="186" y="170"/>
                </a:lnTo>
                <a:lnTo>
                  <a:pt x="189" y="170"/>
                </a:lnTo>
                <a:lnTo>
                  <a:pt x="195" y="164"/>
                </a:lnTo>
                <a:lnTo>
                  <a:pt x="198" y="158"/>
                </a:lnTo>
                <a:lnTo>
                  <a:pt x="201" y="161"/>
                </a:lnTo>
                <a:lnTo>
                  <a:pt x="201" y="158"/>
                </a:lnTo>
                <a:lnTo>
                  <a:pt x="201" y="155"/>
                </a:lnTo>
                <a:lnTo>
                  <a:pt x="201" y="155"/>
                </a:lnTo>
                <a:lnTo>
                  <a:pt x="204" y="152"/>
                </a:lnTo>
                <a:lnTo>
                  <a:pt x="204" y="149"/>
                </a:lnTo>
                <a:lnTo>
                  <a:pt x="204" y="146"/>
                </a:lnTo>
                <a:lnTo>
                  <a:pt x="204" y="140"/>
                </a:lnTo>
                <a:lnTo>
                  <a:pt x="207" y="140"/>
                </a:lnTo>
                <a:lnTo>
                  <a:pt x="210" y="140"/>
                </a:lnTo>
                <a:lnTo>
                  <a:pt x="213" y="140"/>
                </a:lnTo>
                <a:lnTo>
                  <a:pt x="213" y="137"/>
                </a:lnTo>
                <a:lnTo>
                  <a:pt x="213" y="137"/>
                </a:lnTo>
                <a:lnTo>
                  <a:pt x="213" y="131"/>
                </a:lnTo>
                <a:lnTo>
                  <a:pt x="219" y="128"/>
                </a:lnTo>
                <a:lnTo>
                  <a:pt x="219" y="125"/>
                </a:lnTo>
                <a:lnTo>
                  <a:pt x="219" y="128"/>
                </a:lnTo>
                <a:lnTo>
                  <a:pt x="219" y="131"/>
                </a:lnTo>
                <a:lnTo>
                  <a:pt x="219" y="137"/>
                </a:lnTo>
                <a:lnTo>
                  <a:pt x="219" y="137"/>
                </a:lnTo>
                <a:lnTo>
                  <a:pt x="222" y="137"/>
                </a:lnTo>
                <a:lnTo>
                  <a:pt x="222" y="137"/>
                </a:lnTo>
                <a:lnTo>
                  <a:pt x="228" y="140"/>
                </a:lnTo>
                <a:lnTo>
                  <a:pt x="228" y="140"/>
                </a:lnTo>
                <a:lnTo>
                  <a:pt x="228" y="146"/>
                </a:lnTo>
                <a:lnTo>
                  <a:pt x="228" y="155"/>
                </a:lnTo>
                <a:lnTo>
                  <a:pt x="228" y="155"/>
                </a:lnTo>
                <a:lnTo>
                  <a:pt x="240" y="167"/>
                </a:lnTo>
                <a:lnTo>
                  <a:pt x="243" y="173"/>
                </a:lnTo>
                <a:lnTo>
                  <a:pt x="243" y="184"/>
                </a:lnTo>
                <a:lnTo>
                  <a:pt x="249" y="190"/>
                </a:lnTo>
                <a:lnTo>
                  <a:pt x="246" y="190"/>
                </a:lnTo>
                <a:lnTo>
                  <a:pt x="243" y="193"/>
                </a:lnTo>
                <a:lnTo>
                  <a:pt x="246" y="199"/>
                </a:lnTo>
                <a:lnTo>
                  <a:pt x="246" y="202"/>
                </a:lnTo>
                <a:lnTo>
                  <a:pt x="246" y="202"/>
                </a:lnTo>
                <a:lnTo>
                  <a:pt x="249" y="205"/>
                </a:lnTo>
                <a:lnTo>
                  <a:pt x="252" y="208"/>
                </a:lnTo>
                <a:lnTo>
                  <a:pt x="255" y="211"/>
                </a:lnTo>
                <a:lnTo>
                  <a:pt x="255" y="214"/>
                </a:lnTo>
                <a:lnTo>
                  <a:pt x="255" y="217"/>
                </a:lnTo>
                <a:lnTo>
                  <a:pt x="258" y="229"/>
                </a:lnTo>
                <a:lnTo>
                  <a:pt x="261" y="232"/>
                </a:lnTo>
                <a:lnTo>
                  <a:pt x="261" y="238"/>
                </a:lnTo>
                <a:lnTo>
                  <a:pt x="264" y="241"/>
                </a:lnTo>
                <a:lnTo>
                  <a:pt x="273" y="247"/>
                </a:lnTo>
                <a:lnTo>
                  <a:pt x="276" y="244"/>
                </a:lnTo>
                <a:lnTo>
                  <a:pt x="282" y="247"/>
                </a:lnTo>
                <a:lnTo>
                  <a:pt x="285" y="247"/>
                </a:lnTo>
                <a:lnTo>
                  <a:pt x="288" y="244"/>
                </a:lnTo>
                <a:lnTo>
                  <a:pt x="291" y="244"/>
                </a:lnTo>
                <a:lnTo>
                  <a:pt x="294" y="238"/>
                </a:lnTo>
                <a:lnTo>
                  <a:pt x="294" y="232"/>
                </a:lnTo>
                <a:lnTo>
                  <a:pt x="297" y="229"/>
                </a:lnTo>
                <a:lnTo>
                  <a:pt x="300" y="217"/>
                </a:lnTo>
                <a:lnTo>
                  <a:pt x="294" y="202"/>
                </a:lnTo>
                <a:lnTo>
                  <a:pt x="300" y="193"/>
                </a:lnTo>
                <a:lnTo>
                  <a:pt x="300" y="193"/>
                </a:lnTo>
                <a:lnTo>
                  <a:pt x="300" y="181"/>
                </a:lnTo>
                <a:lnTo>
                  <a:pt x="300" y="175"/>
                </a:lnTo>
                <a:lnTo>
                  <a:pt x="300" y="164"/>
                </a:lnTo>
                <a:lnTo>
                  <a:pt x="300" y="155"/>
                </a:lnTo>
                <a:lnTo>
                  <a:pt x="300" y="140"/>
                </a:lnTo>
                <a:lnTo>
                  <a:pt x="300" y="140"/>
                </a:lnTo>
                <a:lnTo>
                  <a:pt x="294" y="131"/>
                </a:lnTo>
                <a:lnTo>
                  <a:pt x="294" y="122"/>
                </a:lnTo>
                <a:lnTo>
                  <a:pt x="291" y="122"/>
                </a:lnTo>
                <a:lnTo>
                  <a:pt x="285" y="119"/>
                </a:lnTo>
                <a:lnTo>
                  <a:pt x="306" y="110"/>
                </a:lnTo>
                <a:lnTo>
                  <a:pt x="310" y="104"/>
                </a:lnTo>
                <a:lnTo>
                  <a:pt x="310" y="98"/>
                </a:lnTo>
                <a:lnTo>
                  <a:pt x="310" y="95"/>
                </a:lnTo>
                <a:lnTo>
                  <a:pt x="306" y="86"/>
                </a:lnTo>
                <a:lnTo>
                  <a:pt x="303" y="86"/>
                </a:lnTo>
                <a:lnTo>
                  <a:pt x="300" y="77"/>
                </a:lnTo>
                <a:lnTo>
                  <a:pt x="300" y="74"/>
                </a:lnTo>
                <a:lnTo>
                  <a:pt x="294" y="71"/>
                </a:lnTo>
                <a:lnTo>
                  <a:pt x="282" y="71"/>
                </a:lnTo>
                <a:lnTo>
                  <a:pt x="276" y="71"/>
                </a:lnTo>
                <a:lnTo>
                  <a:pt x="264" y="71"/>
                </a:lnTo>
                <a:lnTo>
                  <a:pt x="261" y="68"/>
                </a:lnTo>
                <a:lnTo>
                  <a:pt x="258" y="74"/>
                </a:lnTo>
                <a:lnTo>
                  <a:pt x="252" y="77"/>
                </a:lnTo>
                <a:lnTo>
                  <a:pt x="243" y="77"/>
                </a:lnTo>
                <a:lnTo>
                  <a:pt x="243" y="74"/>
                </a:lnTo>
                <a:lnTo>
                  <a:pt x="249" y="56"/>
                </a:lnTo>
                <a:lnTo>
                  <a:pt x="243" y="41"/>
                </a:lnTo>
                <a:lnTo>
                  <a:pt x="240" y="38"/>
                </a:lnTo>
                <a:lnTo>
                  <a:pt x="231" y="38"/>
                </a:lnTo>
                <a:lnTo>
                  <a:pt x="228" y="38"/>
                </a:lnTo>
                <a:lnTo>
                  <a:pt x="222" y="41"/>
                </a:lnTo>
                <a:lnTo>
                  <a:pt x="216" y="44"/>
                </a:lnTo>
                <a:lnTo>
                  <a:pt x="210" y="47"/>
                </a:lnTo>
                <a:lnTo>
                  <a:pt x="201" y="65"/>
                </a:lnTo>
                <a:lnTo>
                  <a:pt x="195" y="65"/>
                </a:lnTo>
                <a:lnTo>
                  <a:pt x="192" y="65"/>
                </a:lnTo>
                <a:lnTo>
                  <a:pt x="186" y="65"/>
                </a:lnTo>
                <a:lnTo>
                  <a:pt x="174" y="65"/>
                </a:lnTo>
                <a:lnTo>
                  <a:pt x="174" y="56"/>
                </a:lnTo>
                <a:lnTo>
                  <a:pt x="171" y="53"/>
                </a:lnTo>
                <a:lnTo>
                  <a:pt x="168" y="47"/>
                </a:lnTo>
                <a:lnTo>
                  <a:pt x="168" y="47"/>
                </a:lnTo>
                <a:lnTo>
                  <a:pt x="165" y="41"/>
                </a:lnTo>
                <a:lnTo>
                  <a:pt x="165" y="35"/>
                </a:lnTo>
                <a:lnTo>
                  <a:pt x="156" y="8"/>
                </a:lnTo>
                <a:lnTo>
                  <a:pt x="156" y="5"/>
                </a:lnTo>
                <a:lnTo>
                  <a:pt x="144" y="11"/>
                </a:lnTo>
                <a:lnTo>
                  <a:pt x="138" y="11"/>
                </a:lnTo>
                <a:lnTo>
                  <a:pt x="129" y="8"/>
                </a:lnTo>
                <a:lnTo>
                  <a:pt x="120" y="2"/>
                </a:lnTo>
                <a:lnTo>
                  <a:pt x="111" y="2"/>
                </a:lnTo>
                <a:lnTo>
                  <a:pt x="108" y="0"/>
                </a:lnTo>
                <a:lnTo>
                  <a:pt x="102" y="35"/>
                </a:lnTo>
                <a:lnTo>
                  <a:pt x="99" y="35"/>
                </a:lnTo>
                <a:lnTo>
                  <a:pt x="96" y="29"/>
                </a:lnTo>
                <a:lnTo>
                  <a:pt x="93" y="26"/>
                </a:lnTo>
                <a:lnTo>
                  <a:pt x="99" y="38"/>
                </a:lnTo>
                <a:lnTo>
                  <a:pt x="102" y="41"/>
                </a:lnTo>
                <a:lnTo>
                  <a:pt x="99" y="47"/>
                </a:lnTo>
                <a:lnTo>
                  <a:pt x="96" y="56"/>
                </a:lnTo>
                <a:lnTo>
                  <a:pt x="96" y="62"/>
                </a:lnTo>
                <a:lnTo>
                  <a:pt x="93" y="59"/>
                </a:lnTo>
                <a:lnTo>
                  <a:pt x="90" y="59"/>
                </a:lnTo>
                <a:lnTo>
                  <a:pt x="84" y="71"/>
                </a:lnTo>
                <a:lnTo>
                  <a:pt x="81" y="71"/>
                </a:lnTo>
                <a:lnTo>
                  <a:pt x="75" y="71"/>
                </a:lnTo>
                <a:lnTo>
                  <a:pt x="75" y="68"/>
                </a:lnTo>
                <a:lnTo>
                  <a:pt x="72" y="71"/>
                </a:lnTo>
                <a:lnTo>
                  <a:pt x="69" y="74"/>
                </a:lnTo>
                <a:lnTo>
                  <a:pt x="72" y="74"/>
                </a:lnTo>
                <a:lnTo>
                  <a:pt x="72" y="83"/>
                </a:lnTo>
                <a:lnTo>
                  <a:pt x="75" y="83"/>
                </a:lnTo>
                <a:lnTo>
                  <a:pt x="75" y="86"/>
                </a:lnTo>
                <a:lnTo>
                  <a:pt x="78" y="92"/>
                </a:lnTo>
                <a:lnTo>
                  <a:pt x="75" y="92"/>
                </a:lnTo>
                <a:lnTo>
                  <a:pt x="75" y="98"/>
                </a:lnTo>
                <a:lnTo>
                  <a:pt x="72" y="98"/>
                </a:lnTo>
                <a:lnTo>
                  <a:pt x="69" y="101"/>
                </a:lnTo>
                <a:lnTo>
                  <a:pt x="69" y="113"/>
                </a:lnTo>
                <a:lnTo>
                  <a:pt x="72" y="119"/>
                </a:lnTo>
                <a:lnTo>
                  <a:pt x="69" y="119"/>
                </a:lnTo>
                <a:lnTo>
                  <a:pt x="63" y="125"/>
                </a:lnTo>
                <a:lnTo>
                  <a:pt x="60" y="122"/>
                </a:lnTo>
                <a:lnTo>
                  <a:pt x="57" y="125"/>
                </a:lnTo>
                <a:lnTo>
                  <a:pt x="54" y="122"/>
                </a:lnTo>
                <a:lnTo>
                  <a:pt x="48" y="125"/>
                </a:lnTo>
                <a:lnTo>
                  <a:pt x="51" y="131"/>
                </a:lnTo>
                <a:lnTo>
                  <a:pt x="54" y="137"/>
                </a:lnTo>
                <a:lnTo>
                  <a:pt x="57" y="137"/>
                </a:lnTo>
                <a:lnTo>
                  <a:pt x="57" y="146"/>
                </a:lnTo>
                <a:lnTo>
                  <a:pt x="54" y="149"/>
                </a:lnTo>
                <a:lnTo>
                  <a:pt x="57" y="149"/>
                </a:lnTo>
                <a:lnTo>
                  <a:pt x="60" y="158"/>
                </a:lnTo>
                <a:lnTo>
                  <a:pt x="57" y="158"/>
                </a:lnTo>
                <a:lnTo>
                  <a:pt x="60" y="161"/>
                </a:lnTo>
                <a:lnTo>
                  <a:pt x="63" y="164"/>
                </a:lnTo>
                <a:lnTo>
                  <a:pt x="63" y="175"/>
                </a:lnTo>
                <a:lnTo>
                  <a:pt x="57" y="175"/>
                </a:lnTo>
                <a:lnTo>
                  <a:pt x="57" y="178"/>
                </a:lnTo>
                <a:lnTo>
                  <a:pt x="51" y="175"/>
                </a:lnTo>
                <a:lnTo>
                  <a:pt x="45" y="181"/>
                </a:lnTo>
                <a:lnTo>
                  <a:pt x="48" y="184"/>
                </a:lnTo>
                <a:lnTo>
                  <a:pt x="45" y="187"/>
                </a:lnTo>
                <a:lnTo>
                  <a:pt x="39" y="190"/>
                </a:lnTo>
                <a:lnTo>
                  <a:pt x="39" y="208"/>
                </a:lnTo>
                <a:lnTo>
                  <a:pt x="33" y="211"/>
                </a:lnTo>
                <a:lnTo>
                  <a:pt x="33" y="214"/>
                </a:lnTo>
                <a:lnTo>
                  <a:pt x="36" y="217"/>
                </a:lnTo>
                <a:lnTo>
                  <a:pt x="33" y="220"/>
                </a:lnTo>
                <a:lnTo>
                  <a:pt x="30" y="220"/>
                </a:lnTo>
                <a:lnTo>
                  <a:pt x="27" y="223"/>
                </a:lnTo>
                <a:lnTo>
                  <a:pt x="21" y="238"/>
                </a:lnTo>
                <a:lnTo>
                  <a:pt x="9" y="250"/>
                </a:lnTo>
                <a:lnTo>
                  <a:pt x="6" y="256"/>
                </a:lnTo>
                <a:lnTo>
                  <a:pt x="3" y="259"/>
                </a:lnTo>
                <a:lnTo>
                  <a:pt x="3" y="259"/>
                </a:lnTo>
                <a:lnTo>
                  <a:pt x="3" y="262"/>
                </a:lnTo>
                <a:lnTo>
                  <a:pt x="0" y="268"/>
                </a:lnTo>
              </a:path>
            </a:pathLst>
          </a:custGeom>
          <a:solidFill>
            <a:srgbClr val="3F53B9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19" name="Freeform 137">
            <a:hlinkClick r:id="" action="ppaction://noaction"/>
            <a:extLst>
              <a:ext uri="{FF2B5EF4-FFF2-40B4-BE49-F238E27FC236}">
                <a16:creationId xmlns:a16="http://schemas.microsoft.com/office/drawing/2014/main" id="{30992A2C-4ACE-17AA-F4D1-9C01F7AA9FBE}"/>
              </a:ext>
            </a:extLst>
          </p:cNvPr>
          <p:cNvSpPr>
            <a:spLocks/>
          </p:cNvSpPr>
          <p:nvPr/>
        </p:nvSpPr>
        <p:spPr bwMode="auto">
          <a:xfrm>
            <a:off x="3019323" y="4749827"/>
            <a:ext cx="973197" cy="592046"/>
          </a:xfrm>
          <a:custGeom>
            <a:avLst/>
            <a:gdLst/>
            <a:ahLst/>
            <a:cxnLst>
              <a:cxn ang="0">
                <a:pos x="30" y="362"/>
              </a:cxn>
              <a:cxn ang="0">
                <a:pos x="60" y="395"/>
              </a:cxn>
              <a:cxn ang="0">
                <a:pos x="96" y="404"/>
              </a:cxn>
              <a:cxn ang="0">
                <a:pos x="135" y="419"/>
              </a:cxn>
              <a:cxn ang="0">
                <a:pos x="187" y="440"/>
              </a:cxn>
              <a:cxn ang="0">
                <a:pos x="262" y="461"/>
              </a:cxn>
              <a:cxn ang="0">
                <a:pos x="298" y="452"/>
              </a:cxn>
              <a:cxn ang="0">
                <a:pos x="328" y="458"/>
              </a:cxn>
              <a:cxn ang="0">
                <a:pos x="355" y="413"/>
              </a:cxn>
              <a:cxn ang="0">
                <a:pos x="374" y="386"/>
              </a:cxn>
              <a:cxn ang="0">
                <a:pos x="407" y="348"/>
              </a:cxn>
              <a:cxn ang="0">
                <a:pos x="440" y="368"/>
              </a:cxn>
              <a:cxn ang="0">
                <a:pos x="497" y="368"/>
              </a:cxn>
              <a:cxn ang="0">
                <a:pos x="543" y="386"/>
              </a:cxn>
              <a:cxn ang="0">
                <a:pos x="567" y="389"/>
              </a:cxn>
              <a:cxn ang="0">
                <a:pos x="597" y="389"/>
              </a:cxn>
              <a:cxn ang="0">
                <a:pos x="576" y="345"/>
              </a:cxn>
              <a:cxn ang="0">
                <a:pos x="576" y="327"/>
              </a:cxn>
              <a:cxn ang="0">
                <a:pos x="585" y="315"/>
              </a:cxn>
              <a:cxn ang="0">
                <a:pos x="609" y="309"/>
              </a:cxn>
              <a:cxn ang="0">
                <a:pos x="624" y="294"/>
              </a:cxn>
              <a:cxn ang="0">
                <a:pos x="651" y="252"/>
              </a:cxn>
              <a:cxn ang="0">
                <a:pos x="669" y="214"/>
              </a:cxn>
              <a:cxn ang="0">
                <a:pos x="678" y="196"/>
              </a:cxn>
              <a:cxn ang="0">
                <a:pos x="666" y="163"/>
              </a:cxn>
              <a:cxn ang="0">
                <a:pos x="687" y="151"/>
              </a:cxn>
              <a:cxn ang="0">
                <a:pos x="693" y="121"/>
              </a:cxn>
              <a:cxn ang="0">
                <a:pos x="699" y="110"/>
              </a:cxn>
              <a:cxn ang="0">
                <a:pos x="721" y="80"/>
              </a:cxn>
              <a:cxn ang="0">
                <a:pos x="645" y="71"/>
              </a:cxn>
              <a:cxn ang="0">
                <a:pos x="603" y="104"/>
              </a:cxn>
              <a:cxn ang="0">
                <a:pos x="567" y="104"/>
              </a:cxn>
              <a:cxn ang="0">
                <a:pos x="533" y="101"/>
              </a:cxn>
              <a:cxn ang="0">
                <a:pos x="515" y="74"/>
              </a:cxn>
              <a:cxn ang="0">
                <a:pos x="479" y="83"/>
              </a:cxn>
              <a:cxn ang="0">
                <a:pos x="455" y="65"/>
              </a:cxn>
              <a:cxn ang="0">
                <a:pos x="425" y="20"/>
              </a:cxn>
              <a:cxn ang="0">
                <a:pos x="395" y="38"/>
              </a:cxn>
              <a:cxn ang="0">
                <a:pos x="365" y="11"/>
              </a:cxn>
              <a:cxn ang="0">
                <a:pos x="331" y="0"/>
              </a:cxn>
              <a:cxn ang="0">
                <a:pos x="256" y="14"/>
              </a:cxn>
              <a:cxn ang="0">
                <a:pos x="232" y="23"/>
              </a:cxn>
              <a:cxn ang="0">
                <a:pos x="199" y="41"/>
              </a:cxn>
              <a:cxn ang="0">
                <a:pos x="181" y="32"/>
              </a:cxn>
              <a:cxn ang="0">
                <a:pos x="162" y="32"/>
              </a:cxn>
              <a:cxn ang="0">
                <a:pos x="171" y="71"/>
              </a:cxn>
              <a:cxn ang="0">
                <a:pos x="214" y="98"/>
              </a:cxn>
              <a:cxn ang="0">
                <a:pos x="214" y="133"/>
              </a:cxn>
              <a:cxn ang="0">
                <a:pos x="229" y="160"/>
              </a:cxn>
              <a:cxn ang="0">
                <a:pos x="250" y="169"/>
              </a:cxn>
              <a:cxn ang="0">
                <a:pos x="235" y="193"/>
              </a:cxn>
              <a:cxn ang="0">
                <a:pos x="214" y="205"/>
              </a:cxn>
              <a:cxn ang="0">
                <a:pos x="162" y="240"/>
              </a:cxn>
              <a:cxn ang="0">
                <a:pos x="120" y="258"/>
              </a:cxn>
              <a:cxn ang="0">
                <a:pos x="72" y="252"/>
              </a:cxn>
              <a:cxn ang="0">
                <a:pos x="57" y="261"/>
              </a:cxn>
              <a:cxn ang="0">
                <a:pos x="42" y="285"/>
              </a:cxn>
              <a:cxn ang="0">
                <a:pos x="3" y="330"/>
              </a:cxn>
            </a:cxnLst>
            <a:rect l="0" t="0" r="r" b="b"/>
            <a:pathLst>
              <a:path w="722" h="468">
                <a:moveTo>
                  <a:pt x="0" y="333"/>
                </a:moveTo>
                <a:lnTo>
                  <a:pt x="3" y="333"/>
                </a:lnTo>
                <a:lnTo>
                  <a:pt x="12" y="339"/>
                </a:lnTo>
                <a:lnTo>
                  <a:pt x="21" y="348"/>
                </a:lnTo>
                <a:lnTo>
                  <a:pt x="24" y="350"/>
                </a:lnTo>
                <a:lnTo>
                  <a:pt x="30" y="359"/>
                </a:lnTo>
                <a:lnTo>
                  <a:pt x="30" y="362"/>
                </a:lnTo>
                <a:lnTo>
                  <a:pt x="33" y="368"/>
                </a:lnTo>
                <a:lnTo>
                  <a:pt x="36" y="380"/>
                </a:lnTo>
                <a:lnTo>
                  <a:pt x="39" y="383"/>
                </a:lnTo>
                <a:lnTo>
                  <a:pt x="45" y="386"/>
                </a:lnTo>
                <a:lnTo>
                  <a:pt x="60" y="392"/>
                </a:lnTo>
                <a:lnTo>
                  <a:pt x="60" y="392"/>
                </a:lnTo>
                <a:lnTo>
                  <a:pt x="60" y="395"/>
                </a:lnTo>
                <a:lnTo>
                  <a:pt x="63" y="395"/>
                </a:lnTo>
                <a:lnTo>
                  <a:pt x="66" y="395"/>
                </a:lnTo>
                <a:lnTo>
                  <a:pt x="72" y="395"/>
                </a:lnTo>
                <a:lnTo>
                  <a:pt x="81" y="401"/>
                </a:lnTo>
                <a:lnTo>
                  <a:pt x="90" y="404"/>
                </a:lnTo>
                <a:lnTo>
                  <a:pt x="90" y="404"/>
                </a:lnTo>
                <a:lnTo>
                  <a:pt x="96" y="404"/>
                </a:lnTo>
                <a:lnTo>
                  <a:pt x="99" y="407"/>
                </a:lnTo>
                <a:lnTo>
                  <a:pt x="105" y="407"/>
                </a:lnTo>
                <a:lnTo>
                  <a:pt x="108" y="410"/>
                </a:lnTo>
                <a:lnTo>
                  <a:pt x="108" y="410"/>
                </a:lnTo>
                <a:lnTo>
                  <a:pt x="123" y="413"/>
                </a:lnTo>
                <a:lnTo>
                  <a:pt x="132" y="419"/>
                </a:lnTo>
                <a:lnTo>
                  <a:pt x="135" y="419"/>
                </a:lnTo>
                <a:lnTo>
                  <a:pt x="144" y="425"/>
                </a:lnTo>
                <a:lnTo>
                  <a:pt x="150" y="428"/>
                </a:lnTo>
                <a:lnTo>
                  <a:pt x="159" y="431"/>
                </a:lnTo>
                <a:lnTo>
                  <a:pt x="162" y="431"/>
                </a:lnTo>
                <a:lnTo>
                  <a:pt x="174" y="434"/>
                </a:lnTo>
                <a:lnTo>
                  <a:pt x="177" y="440"/>
                </a:lnTo>
                <a:lnTo>
                  <a:pt x="187" y="440"/>
                </a:lnTo>
                <a:lnTo>
                  <a:pt x="190" y="440"/>
                </a:lnTo>
                <a:lnTo>
                  <a:pt x="199" y="440"/>
                </a:lnTo>
                <a:lnTo>
                  <a:pt x="202" y="443"/>
                </a:lnTo>
                <a:lnTo>
                  <a:pt x="214" y="446"/>
                </a:lnTo>
                <a:lnTo>
                  <a:pt x="217" y="446"/>
                </a:lnTo>
                <a:lnTo>
                  <a:pt x="253" y="458"/>
                </a:lnTo>
                <a:lnTo>
                  <a:pt x="262" y="461"/>
                </a:lnTo>
                <a:lnTo>
                  <a:pt x="274" y="467"/>
                </a:lnTo>
                <a:lnTo>
                  <a:pt x="280" y="464"/>
                </a:lnTo>
                <a:lnTo>
                  <a:pt x="289" y="458"/>
                </a:lnTo>
                <a:lnTo>
                  <a:pt x="289" y="455"/>
                </a:lnTo>
                <a:lnTo>
                  <a:pt x="292" y="455"/>
                </a:lnTo>
                <a:lnTo>
                  <a:pt x="298" y="452"/>
                </a:lnTo>
                <a:lnTo>
                  <a:pt x="298" y="452"/>
                </a:lnTo>
                <a:lnTo>
                  <a:pt x="304" y="452"/>
                </a:lnTo>
                <a:lnTo>
                  <a:pt x="307" y="455"/>
                </a:lnTo>
                <a:lnTo>
                  <a:pt x="310" y="455"/>
                </a:lnTo>
                <a:lnTo>
                  <a:pt x="322" y="461"/>
                </a:lnTo>
                <a:lnTo>
                  <a:pt x="325" y="461"/>
                </a:lnTo>
                <a:lnTo>
                  <a:pt x="328" y="464"/>
                </a:lnTo>
                <a:lnTo>
                  <a:pt x="328" y="458"/>
                </a:lnTo>
                <a:lnTo>
                  <a:pt x="331" y="443"/>
                </a:lnTo>
                <a:lnTo>
                  <a:pt x="331" y="416"/>
                </a:lnTo>
                <a:lnTo>
                  <a:pt x="343" y="413"/>
                </a:lnTo>
                <a:lnTo>
                  <a:pt x="349" y="416"/>
                </a:lnTo>
                <a:lnTo>
                  <a:pt x="352" y="416"/>
                </a:lnTo>
                <a:lnTo>
                  <a:pt x="352" y="413"/>
                </a:lnTo>
                <a:lnTo>
                  <a:pt x="355" y="413"/>
                </a:lnTo>
                <a:lnTo>
                  <a:pt x="362" y="416"/>
                </a:lnTo>
                <a:lnTo>
                  <a:pt x="365" y="413"/>
                </a:lnTo>
                <a:lnTo>
                  <a:pt x="365" y="410"/>
                </a:lnTo>
                <a:lnTo>
                  <a:pt x="374" y="407"/>
                </a:lnTo>
                <a:lnTo>
                  <a:pt x="374" y="404"/>
                </a:lnTo>
                <a:lnTo>
                  <a:pt x="377" y="398"/>
                </a:lnTo>
                <a:lnTo>
                  <a:pt x="374" y="386"/>
                </a:lnTo>
                <a:lnTo>
                  <a:pt x="374" y="380"/>
                </a:lnTo>
                <a:lnTo>
                  <a:pt x="374" y="359"/>
                </a:lnTo>
                <a:lnTo>
                  <a:pt x="374" y="350"/>
                </a:lnTo>
                <a:lnTo>
                  <a:pt x="392" y="345"/>
                </a:lnTo>
                <a:lnTo>
                  <a:pt x="398" y="345"/>
                </a:lnTo>
                <a:lnTo>
                  <a:pt x="401" y="348"/>
                </a:lnTo>
                <a:lnTo>
                  <a:pt x="407" y="348"/>
                </a:lnTo>
                <a:lnTo>
                  <a:pt x="419" y="348"/>
                </a:lnTo>
                <a:lnTo>
                  <a:pt x="422" y="350"/>
                </a:lnTo>
                <a:lnTo>
                  <a:pt x="425" y="356"/>
                </a:lnTo>
                <a:lnTo>
                  <a:pt x="428" y="359"/>
                </a:lnTo>
                <a:lnTo>
                  <a:pt x="437" y="368"/>
                </a:lnTo>
                <a:lnTo>
                  <a:pt x="437" y="368"/>
                </a:lnTo>
                <a:lnTo>
                  <a:pt x="440" y="368"/>
                </a:lnTo>
                <a:lnTo>
                  <a:pt x="443" y="371"/>
                </a:lnTo>
                <a:lnTo>
                  <a:pt x="452" y="371"/>
                </a:lnTo>
                <a:lnTo>
                  <a:pt x="452" y="371"/>
                </a:lnTo>
                <a:lnTo>
                  <a:pt x="455" y="371"/>
                </a:lnTo>
                <a:lnTo>
                  <a:pt x="467" y="371"/>
                </a:lnTo>
                <a:lnTo>
                  <a:pt x="473" y="368"/>
                </a:lnTo>
                <a:lnTo>
                  <a:pt x="497" y="368"/>
                </a:lnTo>
                <a:lnTo>
                  <a:pt x="506" y="371"/>
                </a:lnTo>
                <a:lnTo>
                  <a:pt x="521" y="377"/>
                </a:lnTo>
                <a:lnTo>
                  <a:pt x="530" y="377"/>
                </a:lnTo>
                <a:lnTo>
                  <a:pt x="536" y="377"/>
                </a:lnTo>
                <a:lnTo>
                  <a:pt x="536" y="377"/>
                </a:lnTo>
                <a:lnTo>
                  <a:pt x="543" y="377"/>
                </a:lnTo>
                <a:lnTo>
                  <a:pt x="543" y="386"/>
                </a:lnTo>
                <a:lnTo>
                  <a:pt x="552" y="389"/>
                </a:lnTo>
                <a:lnTo>
                  <a:pt x="552" y="386"/>
                </a:lnTo>
                <a:lnTo>
                  <a:pt x="555" y="386"/>
                </a:lnTo>
                <a:lnTo>
                  <a:pt x="558" y="386"/>
                </a:lnTo>
                <a:lnTo>
                  <a:pt x="558" y="386"/>
                </a:lnTo>
                <a:lnTo>
                  <a:pt x="567" y="386"/>
                </a:lnTo>
                <a:lnTo>
                  <a:pt x="567" y="389"/>
                </a:lnTo>
                <a:lnTo>
                  <a:pt x="579" y="389"/>
                </a:lnTo>
                <a:lnTo>
                  <a:pt x="576" y="398"/>
                </a:lnTo>
                <a:lnTo>
                  <a:pt x="579" y="401"/>
                </a:lnTo>
                <a:lnTo>
                  <a:pt x="585" y="401"/>
                </a:lnTo>
                <a:lnTo>
                  <a:pt x="594" y="395"/>
                </a:lnTo>
                <a:lnTo>
                  <a:pt x="597" y="395"/>
                </a:lnTo>
                <a:lnTo>
                  <a:pt x="597" y="389"/>
                </a:lnTo>
                <a:lnTo>
                  <a:pt x="591" y="389"/>
                </a:lnTo>
                <a:lnTo>
                  <a:pt x="585" y="383"/>
                </a:lnTo>
                <a:lnTo>
                  <a:pt x="582" y="362"/>
                </a:lnTo>
                <a:lnTo>
                  <a:pt x="582" y="356"/>
                </a:lnTo>
                <a:lnTo>
                  <a:pt x="582" y="353"/>
                </a:lnTo>
                <a:lnTo>
                  <a:pt x="579" y="348"/>
                </a:lnTo>
                <a:lnTo>
                  <a:pt x="576" y="345"/>
                </a:lnTo>
                <a:lnTo>
                  <a:pt x="576" y="342"/>
                </a:lnTo>
                <a:lnTo>
                  <a:pt x="579" y="339"/>
                </a:lnTo>
                <a:lnTo>
                  <a:pt x="576" y="336"/>
                </a:lnTo>
                <a:lnTo>
                  <a:pt x="573" y="336"/>
                </a:lnTo>
                <a:lnTo>
                  <a:pt x="573" y="333"/>
                </a:lnTo>
                <a:lnTo>
                  <a:pt x="573" y="330"/>
                </a:lnTo>
                <a:lnTo>
                  <a:pt x="576" y="327"/>
                </a:lnTo>
                <a:lnTo>
                  <a:pt x="576" y="318"/>
                </a:lnTo>
                <a:lnTo>
                  <a:pt x="573" y="315"/>
                </a:lnTo>
                <a:lnTo>
                  <a:pt x="573" y="312"/>
                </a:lnTo>
                <a:lnTo>
                  <a:pt x="576" y="306"/>
                </a:lnTo>
                <a:lnTo>
                  <a:pt x="582" y="306"/>
                </a:lnTo>
                <a:lnTo>
                  <a:pt x="585" y="312"/>
                </a:lnTo>
                <a:lnTo>
                  <a:pt x="585" y="315"/>
                </a:lnTo>
                <a:lnTo>
                  <a:pt x="585" y="315"/>
                </a:lnTo>
                <a:lnTo>
                  <a:pt x="591" y="315"/>
                </a:lnTo>
                <a:lnTo>
                  <a:pt x="594" y="312"/>
                </a:lnTo>
                <a:lnTo>
                  <a:pt x="594" y="306"/>
                </a:lnTo>
                <a:lnTo>
                  <a:pt x="600" y="303"/>
                </a:lnTo>
                <a:lnTo>
                  <a:pt x="597" y="309"/>
                </a:lnTo>
                <a:lnTo>
                  <a:pt x="609" y="309"/>
                </a:lnTo>
                <a:lnTo>
                  <a:pt x="612" y="309"/>
                </a:lnTo>
                <a:lnTo>
                  <a:pt x="612" y="306"/>
                </a:lnTo>
                <a:lnTo>
                  <a:pt x="615" y="303"/>
                </a:lnTo>
                <a:lnTo>
                  <a:pt x="621" y="300"/>
                </a:lnTo>
                <a:lnTo>
                  <a:pt x="621" y="297"/>
                </a:lnTo>
                <a:lnTo>
                  <a:pt x="621" y="297"/>
                </a:lnTo>
                <a:lnTo>
                  <a:pt x="624" y="294"/>
                </a:lnTo>
                <a:lnTo>
                  <a:pt x="627" y="288"/>
                </a:lnTo>
                <a:lnTo>
                  <a:pt x="639" y="276"/>
                </a:lnTo>
                <a:lnTo>
                  <a:pt x="645" y="261"/>
                </a:lnTo>
                <a:lnTo>
                  <a:pt x="648" y="258"/>
                </a:lnTo>
                <a:lnTo>
                  <a:pt x="651" y="258"/>
                </a:lnTo>
                <a:lnTo>
                  <a:pt x="654" y="255"/>
                </a:lnTo>
                <a:lnTo>
                  <a:pt x="651" y="252"/>
                </a:lnTo>
                <a:lnTo>
                  <a:pt x="651" y="249"/>
                </a:lnTo>
                <a:lnTo>
                  <a:pt x="657" y="246"/>
                </a:lnTo>
                <a:lnTo>
                  <a:pt x="657" y="229"/>
                </a:lnTo>
                <a:lnTo>
                  <a:pt x="663" y="226"/>
                </a:lnTo>
                <a:lnTo>
                  <a:pt x="666" y="223"/>
                </a:lnTo>
                <a:lnTo>
                  <a:pt x="663" y="220"/>
                </a:lnTo>
                <a:lnTo>
                  <a:pt x="669" y="214"/>
                </a:lnTo>
                <a:lnTo>
                  <a:pt x="675" y="217"/>
                </a:lnTo>
                <a:lnTo>
                  <a:pt x="675" y="214"/>
                </a:lnTo>
                <a:lnTo>
                  <a:pt x="681" y="214"/>
                </a:lnTo>
                <a:lnTo>
                  <a:pt x="681" y="202"/>
                </a:lnTo>
                <a:lnTo>
                  <a:pt x="678" y="199"/>
                </a:lnTo>
                <a:lnTo>
                  <a:pt x="675" y="196"/>
                </a:lnTo>
                <a:lnTo>
                  <a:pt x="678" y="196"/>
                </a:lnTo>
                <a:lnTo>
                  <a:pt x="675" y="187"/>
                </a:lnTo>
                <a:lnTo>
                  <a:pt x="672" y="187"/>
                </a:lnTo>
                <a:lnTo>
                  <a:pt x="675" y="184"/>
                </a:lnTo>
                <a:lnTo>
                  <a:pt x="675" y="175"/>
                </a:lnTo>
                <a:lnTo>
                  <a:pt x="672" y="175"/>
                </a:lnTo>
                <a:lnTo>
                  <a:pt x="669" y="169"/>
                </a:lnTo>
                <a:lnTo>
                  <a:pt x="666" y="163"/>
                </a:lnTo>
                <a:lnTo>
                  <a:pt x="672" y="160"/>
                </a:lnTo>
                <a:lnTo>
                  <a:pt x="675" y="163"/>
                </a:lnTo>
                <a:lnTo>
                  <a:pt x="678" y="160"/>
                </a:lnTo>
                <a:lnTo>
                  <a:pt x="681" y="163"/>
                </a:lnTo>
                <a:lnTo>
                  <a:pt x="687" y="157"/>
                </a:lnTo>
                <a:lnTo>
                  <a:pt x="690" y="157"/>
                </a:lnTo>
                <a:lnTo>
                  <a:pt x="687" y="151"/>
                </a:lnTo>
                <a:lnTo>
                  <a:pt x="687" y="139"/>
                </a:lnTo>
                <a:lnTo>
                  <a:pt x="690" y="136"/>
                </a:lnTo>
                <a:lnTo>
                  <a:pt x="693" y="136"/>
                </a:lnTo>
                <a:lnTo>
                  <a:pt x="693" y="130"/>
                </a:lnTo>
                <a:lnTo>
                  <a:pt x="696" y="130"/>
                </a:lnTo>
                <a:lnTo>
                  <a:pt x="693" y="124"/>
                </a:lnTo>
                <a:lnTo>
                  <a:pt x="693" y="121"/>
                </a:lnTo>
                <a:lnTo>
                  <a:pt x="690" y="121"/>
                </a:lnTo>
                <a:lnTo>
                  <a:pt x="690" y="113"/>
                </a:lnTo>
                <a:lnTo>
                  <a:pt x="687" y="113"/>
                </a:lnTo>
                <a:lnTo>
                  <a:pt x="690" y="110"/>
                </a:lnTo>
                <a:lnTo>
                  <a:pt x="693" y="107"/>
                </a:lnTo>
                <a:lnTo>
                  <a:pt x="693" y="110"/>
                </a:lnTo>
                <a:lnTo>
                  <a:pt x="699" y="110"/>
                </a:lnTo>
                <a:lnTo>
                  <a:pt x="702" y="110"/>
                </a:lnTo>
                <a:lnTo>
                  <a:pt x="708" y="98"/>
                </a:lnTo>
                <a:lnTo>
                  <a:pt x="711" y="98"/>
                </a:lnTo>
                <a:lnTo>
                  <a:pt x="714" y="101"/>
                </a:lnTo>
                <a:lnTo>
                  <a:pt x="714" y="95"/>
                </a:lnTo>
                <a:lnTo>
                  <a:pt x="717" y="86"/>
                </a:lnTo>
                <a:lnTo>
                  <a:pt x="721" y="80"/>
                </a:lnTo>
                <a:lnTo>
                  <a:pt x="717" y="77"/>
                </a:lnTo>
                <a:lnTo>
                  <a:pt x="675" y="71"/>
                </a:lnTo>
                <a:lnTo>
                  <a:pt x="669" y="68"/>
                </a:lnTo>
                <a:lnTo>
                  <a:pt x="651" y="59"/>
                </a:lnTo>
                <a:lnTo>
                  <a:pt x="648" y="65"/>
                </a:lnTo>
                <a:lnTo>
                  <a:pt x="648" y="68"/>
                </a:lnTo>
                <a:lnTo>
                  <a:pt x="645" y="71"/>
                </a:lnTo>
                <a:lnTo>
                  <a:pt x="645" y="74"/>
                </a:lnTo>
                <a:lnTo>
                  <a:pt x="645" y="77"/>
                </a:lnTo>
                <a:lnTo>
                  <a:pt x="636" y="86"/>
                </a:lnTo>
                <a:lnTo>
                  <a:pt x="630" y="95"/>
                </a:lnTo>
                <a:lnTo>
                  <a:pt x="621" y="101"/>
                </a:lnTo>
                <a:lnTo>
                  <a:pt x="612" y="104"/>
                </a:lnTo>
                <a:lnTo>
                  <a:pt x="603" y="104"/>
                </a:lnTo>
                <a:lnTo>
                  <a:pt x="603" y="104"/>
                </a:lnTo>
                <a:lnTo>
                  <a:pt x="600" y="101"/>
                </a:lnTo>
                <a:lnTo>
                  <a:pt x="594" y="104"/>
                </a:lnTo>
                <a:lnTo>
                  <a:pt x="579" y="104"/>
                </a:lnTo>
                <a:lnTo>
                  <a:pt x="573" y="104"/>
                </a:lnTo>
                <a:lnTo>
                  <a:pt x="567" y="104"/>
                </a:lnTo>
                <a:lnTo>
                  <a:pt x="567" y="104"/>
                </a:lnTo>
                <a:lnTo>
                  <a:pt x="564" y="101"/>
                </a:lnTo>
                <a:lnTo>
                  <a:pt x="549" y="101"/>
                </a:lnTo>
                <a:lnTo>
                  <a:pt x="543" y="104"/>
                </a:lnTo>
                <a:lnTo>
                  <a:pt x="539" y="104"/>
                </a:lnTo>
                <a:lnTo>
                  <a:pt x="536" y="104"/>
                </a:lnTo>
                <a:lnTo>
                  <a:pt x="533" y="104"/>
                </a:lnTo>
                <a:lnTo>
                  <a:pt x="533" y="101"/>
                </a:lnTo>
                <a:lnTo>
                  <a:pt x="543" y="95"/>
                </a:lnTo>
                <a:lnTo>
                  <a:pt x="546" y="92"/>
                </a:lnTo>
                <a:lnTo>
                  <a:pt x="543" y="80"/>
                </a:lnTo>
                <a:lnTo>
                  <a:pt x="536" y="74"/>
                </a:lnTo>
                <a:lnTo>
                  <a:pt x="527" y="74"/>
                </a:lnTo>
                <a:lnTo>
                  <a:pt x="518" y="74"/>
                </a:lnTo>
                <a:lnTo>
                  <a:pt x="515" y="74"/>
                </a:lnTo>
                <a:lnTo>
                  <a:pt x="509" y="77"/>
                </a:lnTo>
                <a:lnTo>
                  <a:pt x="500" y="74"/>
                </a:lnTo>
                <a:lnTo>
                  <a:pt x="497" y="80"/>
                </a:lnTo>
                <a:lnTo>
                  <a:pt x="491" y="83"/>
                </a:lnTo>
                <a:lnTo>
                  <a:pt x="488" y="83"/>
                </a:lnTo>
                <a:lnTo>
                  <a:pt x="482" y="83"/>
                </a:lnTo>
                <a:lnTo>
                  <a:pt x="479" y="83"/>
                </a:lnTo>
                <a:lnTo>
                  <a:pt x="473" y="83"/>
                </a:lnTo>
                <a:lnTo>
                  <a:pt x="473" y="77"/>
                </a:lnTo>
                <a:lnTo>
                  <a:pt x="470" y="83"/>
                </a:lnTo>
                <a:lnTo>
                  <a:pt x="470" y="80"/>
                </a:lnTo>
                <a:lnTo>
                  <a:pt x="464" y="83"/>
                </a:lnTo>
                <a:lnTo>
                  <a:pt x="458" y="74"/>
                </a:lnTo>
                <a:lnTo>
                  <a:pt x="455" y="65"/>
                </a:lnTo>
                <a:lnTo>
                  <a:pt x="452" y="23"/>
                </a:lnTo>
                <a:lnTo>
                  <a:pt x="446" y="23"/>
                </a:lnTo>
                <a:lnTo>
                  <a:pt x="443" y="26"/>
                </a:lnTo>
                <a:lnTo>
                  <a:pt x="440" y="23"/>
                </a:lnTo>
                <a:lnTo>
                  <a:pt x="428" y="20"/>
                </a:lnTo>
                <a:lnTo>
                  <a:pt x="428" y="17"/>
                </a:lnTo>
                <a:lnTo>
                  <a:pt x="425" y="20"/>
                </a:lnTo>
                <a:lnTo>
                  <a:pt x="422" y="20"/>
                </a:lnTo>
                <a:lnTo>
                  <a:pt x="419" y="29"/>
                </a:lnTo>
                <a:lnTo>
                  <a:pt x="416" y="29"/>
                </a:lnTo>
                <a:lnTo>
                  <a:pt x="413" y="35"/>
                </a:lnTo>
                <a:lnTo>
                  <a:pt x="407" y="41"/>
                </a:lnTo>
                <a:lnTo>
                  <a:pt x="401" y="41"/>
                </a:lnTo>
                <a:lnTo>
                  <a:pt x="395" y="38"/>
                </a:lnTo>
                <a:lnTo>
                  <a:pt x="389" y="38"/>
                </a:lnTo>
                <a:lnTo>
                  <a:pt x="383" y="35"/>
                </a:lnTo>
                <a:lnTo>
                  <a:pt x="374" y="32"/>
                </a:lnTo>
                <a:lnTo>
                  <a:pt x="371" y="32"/>
                </a:lnTo>
                <a:lnTo>
                  <a:pt x="368" y="23"/>
                </a:lnTo>
                <a:lnTo>
                  <a:pt x="368" y="14"/>
                </a:lnTo>
                <a:lnTo>
                  <a:pt x="365" y="11"/>
                </a:lnTo>
                <a:lnTo>
                  <a:pt x="365" y="5"/>
                </a:lnTo>
                <a:lnTo>
                  <a:pt x="355" y="0"/>
                </a:lnTo>
                <a:lnTo>
                  <a:pt x="352" y="5"/>
                </a:lnTo>
                <a:lnTo>
                  <a:pt x="349" y="5"/>
                </a:lnTo>
                <a:lnTo>
                  <a:pt x="346" y="0"/>
                </a:lnTo>
                <a:lnTo>
                  <a:pt x="337" y="2"/>
                </a:lnTo>
                <a:lnTo>
                  <a:pt x="331" y="0"/>
                </a:lnTo>
                <a:lnTo>
                  <a:pt x="307" y="8"/>
                </a:lnTo>
                <a:lnTo>
                  <a:pt x="301" y="11"/>
                </a:lnTo>
                <a:lnTo>
                  <a:pt x="289" y="8"/>
                </a:lnTo>
                <a:lnTo>
                  <a:pt x="286" y="8"/>
                </a:lnTo>
                <a:lnTo>
                  <a:pt x="280" y="14"/>
                </a:lnTo>
                <a:lnTo>
                  <a:pt x="271" y="11"/>
                </a:lnTo>
                <a:lnTo>
                  <a:pt x="256" y="14"/>
                </a:lnTo>
                <a:lnTo>
                  <a:pt x="250" y="14"/>
                </a:lnTo>
                <a:lnTo>
                  <a:pt x="250" y="14"/>
                </a:lnTo>
                <a:lnTo>
                  <a:pt x="235" y="14"/>
                </a:lnTo>
                <a:lnTo>
                  <a:pt x="235" y="20"/>
                </a:lnTo>
                <a:lnTo>
                  <a:pt x="235" y="23"/>
                </a:lnTo>
                <a:lnTo>
                  <a:pt x="232" y="23"/>
                </a:lnTo>
                <a:lnTo>
                  <a:pt x="232" y="23"/>
                </a:lnTo>
                <a:lnTo>
                  <a:pt x="223" y="26"/>
                </a:lnTo>
                <a:lnTo>
                  <a:pt x="220" y="29"/>
                </a:lnTo>
                <a:lnTo>
                  <a:pt x="214" y="38"/>
                </a:lnTo>
                <a:lnTo>
                  <a:pt x="205" y="38"/>
                </a:lnTo>
                <a:lnTo>
                  <a:pt x="202" y="38"/>
                </a:lnTo>
                <a:lnTo>
                  <a:pt x="202" y="41"/>
                </a:lnTo>
                <a:lnTo>
                  <a:pt x="199" y="41"/>
                </a:lnTo>
                <a:lnTo>
                  <a:pt x="199" y="41"/>
                </a:lnTo>
                <a:lnTo>
                  <a:pt x="196" y="35"/>
                </a:lnTo>
                <a:lnTo>
                  <a:pt x="193" y="32"/>
                </a:lnTo>
                <a:lnTo>
                  <a:pt x="187" y="29"/>
                </a:lnTo>
                <a:lnTo>
                  <a:pt x="181" y="29"/>
                </a:lnTo>
                <a:lnTo>
                  <a:pt x="177" y="29"/>
                </a:lnTo>
                <a:lnTo>
                  <a:pt x="181" y="32"/>
                </a:lnTo>
                <a:lnTo>
                  <a:pt x="184" y="32"/>
                </a:lnTo>
                <a:lnTo>
                  <a:pt x="187" y="38"/>
                </a:lnTo>
                <a:lnTo>
                  <a:pt x="181" y="38"/>
                </a:lnTo>
                <a:lnTo>
                  <a:pt x="177" y="32"/>
                </a:lnTo>
                <a:lnTo>
                  <a:pt x="171" y="32"/>
                </a:lnTo>
                <a:lnTo>
                  <a:pt x="168" y="32"/>
                </a:lnTo>
                <a:lnTo>
                  <a:pt x="162" y="32"/>
                </a:lnTo>
                <a:lnTo>
                  <a:pt x="162" y="47"/>
                </a:lnTo>
                <a:lnTo>
                  <a:pt x="159" y="53"/>
                </a:lnTo>
                <a:lnTo>
                  <a:pt x="162" y="65"/>
                </a:lnTo>
                <a:lnTo>
                  <a:pt x="156" y="74"/>
                </a:lnTo>
                <a:lnTo>
                  <a:pt x="162" y="77"/>
                </a:lnTo>
                <a:lnTo>
                  <a:pt x="168" y="74"/>
                </a:lnTo>
                <a:lnTo>
                  <a:pt x="171" y="71"/>
                </a:lnTo>
                <a:lnTo>
                  <a:pt x="177" y="77"/>
                </a:lnTo>
                <a:lnTo>
                  <a:pt x="187" y="68"/>
                </a:lnTo>
                <a:lnTo>
                  <a:pt x="193" y="77"/>
                </a:lnTo>
                <a:lnTo>
                  <a:pt x="199" y="77"/>
                </a:lnTo>
                <a:lnTo>
                  <a:pt x="208" y="86"/>
                </a:lnTo>
                <a:lnTo>
                  <a:pt x="214" y="89"/>
                </a:lnTo>
                <a:lnTo>
                  <a:pt x="214" y="98"/>
                </a:lnTo>
                <a:lnTo>
                  <a:pt x="211" y="107"/>
                </a:lnTo>
                <a:lnTo>
                  <a:pt x="205" y="107"/>
                </a:lnTo>
                <a:lnTo>
                  <a:pt x="199" y="113"/>
                </a:lnTo>
                <a:lnTo>
                  <a:pt x="199" y="121"/>
                </a:lnTo>
                <a:lnTo>
                  <a:pt x="208" y="124"/>
                </a:lnTo>
                <a:lnTo>
                  <a:pt x="211" y="133"/>
                </a:lnTo>
                <a:lnTo>
                  <a:pt x="214" y="133"/>
                </a:lnTo>
                <a:lnTo>
                  <a:pt x="223" y="139"/>
                </a:lnTo>
                <a:lnTo>
                  <a:pt x="220" y="148"/>
                </a:lnTo>
                <a:lnTo>
                  <a:pt x="223" y="157"/>
                </a:lnTo>
                <a:lnTo>
                  <a:pt x="223" y="157"/>
                </a:lnTo>
                <a:lnTo>
                  <a:pt x="217" y="163"/>
                </a:lnTo>
                <a:lnTo>
                  <a:pt x="220" y="166"/>
                </a:lnTo>
                <a:lnTo>
                  <a:pt x="229" y="160"/>
                </a:lnTo>
                <a:lnTo>
                  <a:pt x="232" y="163"/>
                </a:lnTo>
                <a:lnTo>
                  <a:pt x="235" y="160"/>
                </a:lnTo>
                <a:lnTo>
                  <a:pt x="241" y="157"/>
                </a:lnTo>
                <a:lnTo>
                  <a:pt x="247" y="157"/>
                </a:lnTo>
                <a:lnTo>
                  <a:pt x="253" y="163"/>
                </a:lnTo>
                <a:lnTo>
                  <a:pt x="250" y="166"/>
                </a:lnTo>
                <a:lnTo>
                  <a:pt x="250" y="169"/>
                </a:lnTo>
                <a:lnTo>
                  <a:pt x="250" y="175"/>
                </a:lnTo>
                <a:lnTo>
                  <a:pt x="247" y="181"/>
                </a:lnTo>
                <a:lnTo>
                  <a:pt x="244" y="181"/>
                </a:lnTo>
                <a:lnTo>
                  <a:pt x="244" y="184"/>
                </a:lnTo>
                <a:lnTo>
                  <a:pt x="241" y="187"/>
                </a:lnTo>
                <a:lnTo>
                  <a:pt x="241" y="193"/>
                </a:lnTo>
                <a:lnTo>
                  <a:pt x="235" y="193"/>
                </a:lnTo>
                <a:lnTo>
                  <a:pt x="232" y="196"/>
                </a:lnTo>
                <a:lnTo>
                  <a:pt x="232" y="202"/>
                </a:lnTo>
                <a:lnTo>
                  <a:pt x="232" y="205"/>
                </a:lnTo>
                <a:lnTo>
                  <a:pt x="226" y="211"/>
                </a:lnTo>
                <a:lnTo>
                  <a:pt x="223" y="208"/>
                </a:lnTo>
                <a:lnTo>
                  <a:pt x="220" y="208"/>
                </a:lnTo>
                <a:lnTo>
                  <a:pt x="214" y="205"/>
                </a:lnTo>
                <a:lnTo>
                  <a:pt x="208" y="205"/>
                </a:lnTo>
                <a:lnTo>
                  <a:pt x="205" y="211"/>
                </a:lnTo>
                <a:lnTo>
                  <a:pt x="196" y="214"/>
                </a:lnTo>
                <a:lnTo>
                  <a:pt x="184" y="223"/>
                </a:lnTo>
                <a:lnTo>
                  <a:pt x="177" y="229"/>
                </a:lnTo>
                <a:lnTo>
                  <a:pt x="171" y="234"/>
                </a:lnTo>
                <a:lnTo>
                  <a:pt x="162" y="240"/>
                </a:lnTo>
                <a:lnTo>
                  <a:pt x="159" y="243"/>
                </a:lnTo>
                <a:lnTo>
                  <a:pt x="141" y="249"/>
                </a:lnTo>
                <a:lnTo>
                  <a:pt x="138" y="249"/>
                </a:lnTo>
                <a:lnTo>
                  <a:pt x="138" y="252"/>
                </a:lnTo>
                <a:lnTo>
                  <a:pt x="135" y="252"/>
                </a:lnTo>
                <a:lnTo>
                  <a:pt x="129" y="261"/>
                </a:lnTo>
                <a:lnTo>
                  <a:pt x="120" y="258"/>
                </a:lnTo>
                <a:lnTo>
                  <a:pt x="111" y="246"/>
                </a:lnTo>
                <a:lnTo>
                  <a:pt x="111" y="243"/>
                </a:lnTo>
                <a:lnTo>
                  <a:pt x="105" y="249"/>
                </a:lnTo>
                <a:lnTo>
                  <a:pt x="96" y="258"/>
                </a:lnTo>
                <a:lnTo>
                  <a:pt x="90" y="258"/>
                </a:lnTo>
                <a:lnTo>
                  <a:pt x="75" y="252"/>
                </a:lnTo>
                <a:lnTo>
                  <a:pt x="72" y="252"/>
                </a:lnTo>
                <a:lnTo>
                  <a:pt x="69" y="255"/>
                </a:lnTo>
                <a:lnTo>
                  <a:pt x="69" y="258"/>
                </a:lnTo>
                <a:lnTo>
                  <a:pt x="66" y="261"/>
                </a:lnTo>
                <a:lnTo>
                  <a:pt x="66" y="264"/>
                </a:lnTo>
                <a:lnTo>
                  <a:pt x="60" y="264"/>
                </a:lnTo>
                <a:lnTo>
                  <a:pt x="60" y="261"/>
                </a:lnTo>
                <a:lnTo>
                  <a:pt x="57" y="261"/>
                </a:lnTo>
                <a:lnTo>
                  <a:pt x="57" y="261"/>
                </a:lnTo>
                <a:lnTo>
                  <a:pt x="51" y="264"/>
                </a:lnTo>
                <a:lnTo>
                  <a:pt x="54" y="267"/>
                </a:lnTo>
                <a:lnTo>
                  <a:pt x="54" y="270"/>
                </a:lnTo>
                <a:lnTo>
                  <a:pt x="54" y="273"/>
                </a:lnTo>
                <a:lnTo>
                  <a:pt x="51" y="276"/>
                </a:lnTo>
                <a:lnTo>
                  <a:pt x="42" y="285"/>
                </a:lnTo>
                <a:lnTo>
                  <a:pt x="39" y="288"/>
                </a:lnTo>
                <a:lnTo>
                  <a:pt x="33" y="294"/>
                </a:lnTo>
                <a:lnTo>
                  <a:pt x="18" y="309"/>
                </a:lnTo>
                <a:lnTo>
                  <a:pt x="3" y="321"/>
                </a:lnTo>
                <a:lnTo>
                  <a:pt x="6" y="327"/>
                </a:lnTo>
                <a:lnTo>
                  <a:pt x="3" y="327"/>
                </a:lnTo>
                <a:lnTo>
                  <a:pt x="3" y="330"/>
                </a:lnTo>
                <a:lnTo>
                  <a:pt x="3" y="330"/>
                </a:lnTo>
                <a:lnTo>
                  <a:pt x="3" y="333"/>
                </a:lnTo>
                <a:lnTo>
                  <a:pt x="0" y="333"/>
                </a:lnTo>
              </a:path>
            </a:pathLst>
          </a:custGeom>
          <a:solidFill>
            <a:srgbClr val="1C255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0" name="Freeform 138">
            <a:hlinkClick r:id="" action="ppaction://noaction"/>
            <a:extLst>
              <a:ext uri="{FF2B5EF4-FFF2-40B4-BE49-F238E27FC236}">
                <a16:creationId xmlns:a16="http://schemas.microsoft.com/office/drawing/2014/main" id="{D1480453-7807-732E-AA15-FB7F1FD960B9}"/>
              </a:ext>
            </a:extLst>
          </p:cNvPr>
          <p:cNvSpPr>
            <a:spLocks/>
          </p:cNvSpPr>
          <p:nvPr/>
        </p:nvSpPr>
        <p:spPr bwMode="auto">
          <a:xfrm>
            <a:off x="4044035" y="5056146"/>
            <a:ext cx="210232" cy="189197"/>
          </a:xfrm>
          <a:custGeom>
            <a:avLst/>
            <a:gdLst/>
            <a:ahLst/>
            <a:cxnLst>
              <a:cxn ang="0">
                <a:pos x="2" y="74"/>
              </a:cxn>
              <a:cxn ang="0">
                <a:pos x="8" y="65"/>
              </a:cxn>
              <a:cxn ang="0">
                <a:pos x="11" y="62"/>
              </a:cxn>
              <a:cxn ang="0">
                <a:pos x="20" y="44"/>
              </a:cxn>
              <a:cxn ang="0">
                <a:pos x="32" y="38"/>
              </a:cxn>
              <a:cxn ang="0">
                <a:pos x="41" y="29"/>
              </a:cxn>
              <a:cxn ang="0">
                <a:pos x="41" y="23"/>
              </a:cxn>
              <a:cxn ang="0">
                <a:pos x="50" y="14"/>
              </a:cxn>
              <a:cxn ang="0">
                <a:pos x="56" y="8"/>
              </a:cxn>
              <a:cxn ang="0">
                <a:pos x="74" y="11"/>
              </a:cxn>
              <a:cxn ang="0">
                <a:pos x="80" y="11"/>
              </a:cxn>
              <a:cxn ang="0">
                <a:pos x="89" y="11"/>
              </a:cxn>
              <a:cxn ang="0">
                <a:pos x="104" y="0"/>
              </a:cxn>
              <a:cxn ang="0">
                <a:pos x="110" y="5"/>
              </a:cxn>
              <a:cxn ang="0">
                <a:pos x="113" y="11"/>
              </a:cxn>
              <a:cxn ang="0">
                <a:pos x="116" y="26"/>
              </a:cxn>
              <a:cxn ang="0">
                <a:pos x="119" y="35"/>
              </a:cxn>
              <a:cxn ang="0">
                <a:pos x="131" y="44"/>
              </a:cxn>
              <a:cxn ang="0">
                <a:pos x="140" y="44"/>
              </a:cxn>
              <a:cxn ang="0">
                <a:pos x="146" y="41"/>
              </a:cxn>
              <a:cxn ang="0">
                <a:pos x="152" y="35"/>
              </a:cxn>
              <a:cxn ang="0">
                <a:pos x="155" y="41"/>
              </a:cxn>
              <a:cxn ang="0">
                <a:pos x="155" y="47"/>
              </a:cxn>
              <a:cxn ang="0">
                <a:pos x="149" y="56"/>
              </a:cxn>
              <a:cxn ang="0">
                <a:pos x="152" y="62"/>
              </a:cxn>
              <a:cxn ang="0">
                <a:pos x="140" y="77"/>
              </a:cxn>
              <a:cxn ang="0">
                <a:pos x="146" y="80"/>
              </a:cxn>
              <a:cxn ang="0">
                <a:pos x="149" y="86"/>
              </a:cxn>
              <a:cxn ang="0">
                <a:pos x="152" y="89"/>
              </a:cxn>
              <a:cxn ang="0">
                <a:pos x="149" y="92"/>
              </a:cxn>
              <a:cxn ang="0">
                <a:pos x="143" y="92"/>
              </a:cxn>
              <a:cxn ang="0">
                <a:pos x="143" y="98"/>
              </a:cxn>
              <a:cxn ang="0">
                <a:pos x="140" y="110"/>
              </a:cxn>
              <a:cxn ang="0">
                <a:pos x="140" y="128"/>
              </a:cxn>
              <a:cxn ang="0">
                <a:pos x="131" y="128"/>
              </a:cxn>
              <a:cxn ang="0">
                <a:pos x="122" y="119"/>
              </a:cxn>
              <a:cxn ang="0">
                <a:pos x="116" y="116"/>
              </a:cxn>
              <a:cxn ang="0">
                <a:pos x="107" y="128"/>
              </a:cxn>
              <a:cxn ang="0">
                <a:pos x="95" y="137"/>
              </a:cxn>
              <a:cxn ang="0">
                <a:pos x="92" y="137"/>
              </a:cxn>
              <a:cxn ang="0">
                <a:pos x="77" y="143"/>
              </a:cxn>
              <a:cxn ang="0">
                <a:pos x="71" y="149"/>
              </a:cxn>
              <a:cxn ang="0">
                <a:pos x="71" y="140"/>
              </a:cxn>
              <a:cxn ang="0">
                <a:pos x="62" y="134"/>
              </a:cxn>
              <a:cxn ang="0">
                <a:pos x="56" y="125"/>
              </a:cxn>
              <a:cxn ang="0">
                <a:pos x="50" y="110"/>
              </a:cxn>
              <a:cxn ang="0">
                <a:pos x="44" y="116"/>
              </a:cxn>
              <a:cxn ang="0">
                <a:pos x="26" y="125"/>
              </a:cxn>
              <a:cxn ang="0">
                <a:pos x="20" y="119"/>
              </a:cxn>
              <a:cxn ang="0">
                <a:pos x="14" y="92"/>
              </a:cxn>
              <a:cxn ang="0">
                <a:pos x="0" y="80"/>
              </a:cxn>
            </a:cxnLst>
            <a:rect l="0" t="0" r="r" b="b"/>
            <a:pathLst>
              <a:path w="156" h="150">
                <a:moveTo>
                  <a:pt x="0" y="77"/>
                </a:moveTo>
                <a:lnTo>
                  <a:pt x="2" y="74"/>
                </a:lnTo>
                <a:lnTo>
                  <a:pt x="5" y="71"/>
                </a:lnTo>
                <a:lnTo>
                  <a:pt x="8" y="65"/>
                </a:lnTo>
                <a:lnTo>
                  <a:pt x="11" y="62"/>
                </a:lnTo>
                <a:lnTo>
                  <a:pt x="11" y="62"/>
                </a:lnTo>
                <a:lnTo>
                  <a:pt x="20" y="47"/>
                </a:lnTo>
                <a:lnTo>
                  <a:pt x="20" y="44"/>
                </a:lnTo>
                <a:lnTo>
                  <a:pt x="23" y="44"/>
                </a:lnTo>
                <a:lnTo>
                  <a:pt x="32" y="38"/>
                </a:lnTo>
                <a:lnTo>
                  <a:pt x="35" y="32"/>
                </a:lnTo>
                <a:lnTo>
                  <a:pt x="41" y="29"/>
                </a:lnTo>
                <a:lnTo>
                  <a:pt x="41" y="26"/>
                </a:lnTo>
                <a:lnTo>
                  <a:pt x="41" y="23"/>
                </a:lnTo>
                <a:lnTo>
                  <a:pt x="44" y="14"/>
                </a:lnTo>
                <a:lnTo>
                  <a:pt x="50" y="14"/>
                </a:lnTo>
                <a:lnTo>
                  <a:pt x="53" y="5"/>
                </a:lnTo>
                <a:lnTo>
                  <a:pt x="56" y="8"/>
                </a:lnTo>
                <a:lnTo>
                  <a:pt x="62" y="8"/>
                </a:lnTo>
                <a:lnTo>
                  <a:pt x="74" y="11"/>
                </a:lnTo>
                <a:lnTo>
                  <a:pt x="77" y="11"/>
                </a:lnTo>
                <a:lnTo>
                  <a:pt x="80" y="11"/>
                </a:lnTo>
                <a:lnTo>
                  <a:pt x="86" y="14"/>
                </a:lnTo>
                <a:lnTo>
                  <a:pt x="89" y="11"/>
                </a:lnTo>
                <a:lnTo>
                  <a:pt x="98" y="5"/>
                </a:lnTo>
                <a:lnTo>
                  <a:pt x="104" y="0"/>
                </a:lnTo>
                <a:lnTo>
                  <a:pt x="107" y="2"/>
                </a:lnTo>
                <a:lnTo>
                  <a:pt x="110" y="5"/>
                </a:lnTo>
                <a:lnTo>
                  <a:pt x="113" y="8"/>
                </a:lnTo>
                <a:lnTo>
                  <a:pt x="113" y="11"/>
                </a:lnTo>
                <a:lnTo>
                  <a:pt x="113" y="14"/>
                </a:lnTo>
                <a:lnTo>
                  <a:pt x="116" y="26"/>
                </a:lnTo>
                <a:lnTo>
                  <a:pt x="119" y="29"/>
                </a:lnTo>
                <a:lnTo>
                  <a:pt x="119" y="35"/>
                </a:lnTo>
                <a:lnTo>
                  <a:pt x="122" y="38"/>
                </a:lnTo>
                <a:lnTo>
                  <a:pt x="131" y="44"/>
                </a:lnTo>
                <a:lnTo>
                  <a:pt x="134" y="41"/>
                </a:lnTo>
                <a:lnTo>
                  <a:pt x="140" y="44"/>
                </a:lnTo>
                <a:lnTo>
                  <a:pt x="143" y="44"/>
                </a:lnTo>
                <a:lnTo>
                  <a:pt x="146" y="41"/>
                </a:lnTo>
                <a:lnTo>
                  <a:pt x="149" y="41"/>
                </a:lnTo>
                <a:lnTo>
                  <a:pt x="152" y="35"/>
                </a:lnTo>
                <a:lnTo>
                  <a:pt x="152" y="29"/>
                </a:lnTo>
                <a:lnTo>
                  <a:pt x="155" y="41"/>
                </a:lnTo>
                <a:lnTo>
                  <a:pt x="152" y="47"/>
                </a:lnTo>
                <a:lnTo>
                  <a:pt x="155" y="47"/>
                </a:lnTo>
                <a:lnTo>
                  <a:pt x="152" y="53"/>
                </a:lnTo>
                <a:lnTo>
                  <a:pt x="149" y="56"/>
                </a:lnTo>
                <a:lnTo>
                  <a:pt x="149" y="56"/>
                </a:lnTo>
                <a:lnTo>
                  <a:pt x="152" y="62"/>
                </a:lnTo>
                <a:lnTo>
                  <a:pt x="143" y="68"/>
                </a:lnTo>
                <a:lnTo>
                  <a:pt x="140" y="77"/>
                </a:lnTo>
                <a:lnTo>
                  <a:pt x="143" y="77"/>
                </a:lnTo>
                <a:lnTo>
                  <a:pt x="146" y="80"/>
                </a:lnTo>
                <a:lnTo>
                  <a:pt x="149" y="80"/>
                </a:lnTo>
                <a:lnTo>
                  <a:pt x="149" y="86"/>
                </a:lnTo>
                <a:lnTo>
                  <a:pt x="152" y="89"/>
                </a:lnTo>
                <a:lnTo>
                  <a:pt x="152" y="89"/>
                </a:lnTo>
                <a:lnTo>
                  <a:pt x="152" y="92"/>
                </a:lnTo>
                <a:lnTo>
                  <a:pt x="149" y="92"/>
                </a:lnTo>
                <a:lnTo>
                  <a:pt x="146" y="95"/>
                </a:lnTo>
                <a:lnTo>
                  <a:pt x="143" y="92"/>
                </a:lnTo>
                <a:lnTo>
                  <a:pt x="140" y="95"/>
                </a:lnTo>
                <a:lnTo>
                  <a:pt x="143" y="98"/>
                </a:lnTo>
                <a:lnTo>
                  <a:pt x="140" y="104"/>
                </a:lnTo>
                <a:lnTo>
                  <a:pt x="140" y="110"/>
                </a:lnTo>
                <a:lnTo>
                  <a:pt x="140" y="113"/>
                </a:lnTo>
                <a:lnTo>
                  <a:pt x="140" y="128"/>
                </a:lnTo>
                <a:lnTo>
                  <a:pt x="134" y="131"/>
                </a:lnTo>
                <a:lnTo>
                  <a:pt x="131" y="128"/>
                </a:lnTo>
                <a:lnTo>
                  <a:pt x="125" y="122"/>
                </a:lnTo>
                <a:lnTo>
                  <a:pt x="122" y="119"/>
                </a:lnTo>
                <a:lnTo>
                  <a:pt x="119" y="119"/>
                </a:lnTo>
                <a:lnTo>
                  <a:pt x="116" y="116"/>
                </a:lnTo>
                <a:lnTo>
                  <a:pt x="113" y="122"/>
                </a:lnTo>
                <a:lnTo>
                  <a:pt x="107" y="128"/>
                </a:lnTo>
                <a:lnTo>
                  <a:pt x="98" y="128"/>
                </a:lnTo>
                <a:lnTo>
                  <a:pt x="95" y="137"/>
                </a:lnTo>
                <a:lnTo>
                  <a:pt x="95" y="137"/>
                </a:lnTo>
                <a:lnTo>
                  <a:pt x="92" y="137"/>
                </a:lnTo>
                <a:lnTo>
                  <a:pt x="86" y="137"/>
                </a:lnTo>
                <a:lnTo>
                  <a:pt x="77" y="143"/>
                </a:lnTo>
                <a:lnTo>
                  <a:pt x="77" y="146"/>
                </a:lnTo>
                <a:lnTo>
                  <a:pt x="71" y="149"/>
                </a:lnTo>
                <a:lnTo>
                  <a:pt x="71" y="143"/>
                </a:lnTo>
                <a:lnTo>
                  <a:pt x="71" y="140"/>
                </a:lnTo>
                <a:lnTo>
                  <a:pt x="68" y="134"/>
                </a:lnTo>
                <a:lnTo>
                  <a:pt x="62" y="134"/>
                </a:lnTo>
                <a:lnTo>
                  <a:pt x="59" y="125"/>
                </a:lnTo>
                <a:lnTo>
                  <a:pt x="56" y="125"/>
                </a:lnTo>
                <a:lnTo>
                  <a:pt x="53" y="116"/>
                </a:lnTo>
                <a:lnTo>
                  <a:pt x="50" y="110"/>
                </a:lnTo>
                <a:lnTo>
                  <a:pt x="47" y="110"/>
                </a:lnTo>
                <a:lnTo>
                  <a:pt x="44" y="116"/>
                </a:lnTo>
                <a:lnTo>
                  <a:pt x="41" y="119"/>
                </a:lnTo>
                <a:lnTo>
                  <a:pt x="26" y="125"/>
                </a:lnTo>
                <a:lnTo>
                  <a:pt x="23" y="125"/>
                </a:lnTo>
                <a:lnTo>
                  <a:pt x="20" y="119"/>
                </a:lnTo>
                <a:lnTo>
                  <a:pt x="14" y="107"/>
                </a:lnTo>
                <a:lnTo>
                  <a:pt x="14" y="92"/>
                </a:lnTo>
                <a:lnTo>
                  <a:pt x="2" y="89"/>
                </a:lnTo>
                <a:lnTo>
                  <a:pt x="0" y="80"/>
                </a:lnTo>
                <a:lnTo>
                  <a:pt x="0" y="77"/>
                </a:lnTo>
              </a:path>
            </a:pathLst>
          </a:custGeom>
          <a:solidFill>
            <a:srgbClr val="7394E1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1" name="Freeform 140">
            <a:hlinkClick r:id="" action="ppaction://noaction"/>
            <a:extLst>
              <a:ext uri="{FF2B5EF4-FFF2-40B4-BE49-F238E27FC236}">
                <a16:creationId xmlns:a16="http://schemas.microsoft.com/office/drawing/2014/main" id="{BFCBD6E2-2643-32C6-3230-F02E65ABB050}"/>
              </a:ext>
            </a:extLst>
          </p:cNvPr>
          <p:cNvSpPr>
            <a:spLocks/>
          </p:cNvSpPr>
          <p:nvPr/>
        </p:nvSpPr>
        <p:spPr bwMode="auto">
          <a:xfrm>
            <a:off x="4224974" y="4921240"/>
            <a:ext cx="258963" cy="135141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27" y="14"/>
              </a:cxn>
              <a:cxn ang="0">
                <a:pos x="42" y="14"/>
              </a:cxn>
              <a:cxn ang="0">
                <a:pos x="54" y="17"/>
              </a:cxn>
              <a:cxn ang="0">
                <a:pos x="69" y="14"/>
              </a:cxn>
              <a:cxn ang="0">
                <a:pos x="87" y="0"/>
              </a:cxn>
              <a:cxn ang="0">
                <a:pos x="96" y="0"/>
              </a:cxn>
              <a:cxn ang="0">
                <a:pos x="99" y="8"/>
              </a:cxn>
              <a:cxn ang="0">
                <a:pos x="108" y="11"/>
              </a:cxn>
              <a:cxn ang="0">
                <a:pos x="114" y="14"/>
              </a:cxn>
              <a:cxn ang="0">
                <a:pos x="126" y="17"/>
              </a:cxn>
              <a:cxn ang="0">
                <a:pos x="129" y="20"/>
              </a:cxn>
              <a:cxn ang="0">
                <a:pos x="138" y="26"/>
              </a:cxn>
              <a:cxn ang="0">
                <a:pos x="147" y="32"/>
              </a:cxn>
              <a:cxn ang="0">
                <a:pos x="147" y="44"/>
              </a:cxn>
              <a:cxn ang="0">
                <a:pos x="147" y="50"/>
              </a:cxn>
              <a:cxn ang="0">
                <a:pos x="162" y="47"/>
              </a:cxn>
              <a:cxn ang="0">
                <a:pos x="171" y="50"/>
              </a:cxn>
              <a:cxn ang="0">
                <a:pos x="174" y="61"/>
              </a:cxn>
              <a:cxn ang="0">
                <a:pos x="180" y="61"/>
              </a:cxn>
              <a:cxn ang="0">
                <a:pos x="186" y="67"/>
              </a:cxn>
              <a:cxn ang="0">
                <a:pos x="183" y="79"/>
              </a:cxn>
              <a:cxn ang="0">
                <a:pos x="171" y="79"/>
              </a:cxn>
              <a:cxn ang="0">
                <a:pos x="162" y="76"/>
              </a:cxn>
              <a:cxn ang="0">
                <a:pos x="153" y="79"/>
              </a:cxn>
              <a:cxn ang="0">
                <a:pos x="153" y="88"/>
              </a:cxn>
              <a:cxn ang="0">
                <a:pos x="144" y="97"/>
              </a:cxn>
              <a:cxn ang="0">
                <a:pos x="138" y="100"/>
              </a:cxn>
              <a:cxn ang="0">
                <a:pos x="129" y="94"/>
              </a:cxn>
              <a:cxn ang="0">
                <a:pos x="126" y="88"/>
              </a:cxn>
              <a:cxn ang="0">
                <a:pos x="114" y="94"/>
              </a:cxn>
              <a:cxn ang="0">
                <a:pos x="102" y="106"/>
              </a:cxn>
              <a:cxn ang="0">
                <a:pos x="90" y="103"/>
              </a:cxn>
              <a:cxn ang="0">
                <a:pos x="84" y="100"/>
              </a:cxn>
              <a:cxn ang="0">
                <a:pos x="72" y="88"/>
              </a:cxn>
              <a:cxn ang="0">
                <a:pos x="60" y="76"/>
              </a:cxn>
              <a:cxn ang="0">
                <a:pos x="54" y="70"/>
              </a:cxn>
              <a:cxn ang="0">
                <a:pos x="45" y="53"/>
              </a:cxn>
              <a:cxn ang="0">
                <a:pos x="42" y="47"/>
              </a:cxn>
              <a:cxn ang="0">
                <a:pos x="36" y="44"/>
              </a:cxn>
              <a:cxn ang="0">
                <a:pos x="15" y="44"/>
              </a:cxn>
              <a:cxn ang="0">
                <a:pos x="9" y="35"/>
              </a:cxn>
              <a:cxn ang="0">
                <a:pos x="6" y="26"/>
              </a:cxn>
            </a:cxnLst>
            <a:rect l="0" t="0" r="r" b="b"/>
            <a:pathLst>
              <a:path w="191" h="107">
                <a:moveTo>
                  <a:pt x="0" y="23"/>
                </a:move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6" y="17"/>
                </a:lnTo>
                <a:lnTo>
                  <a:pt x="42" y="14"/>
                </a:lnTo>
                <a:lnTo>
                  <a:pt x="51" y="17"/>
                </a:lnTo>
                <a:lnTo>
                  <a:pt x="54" y="17"/>
                </a:lnTo>
                <a:lnTo>
                  <a:pt x="66" y="14"/>
                </a:lnTo>
                <a:lnTo>
                  <a:pt x="69" y="14"/>
                </a:lnTo>
                <a:lnTo>
                  <a:pt x="75" y="8"/>
                </a:lnTo>
                <a:lnTo>
                  <a:pt x="87" y="0"/>
                </a:lnTo>
                <a:lnTo>
                  <a:pt x="93" y="0"/>
                </a:lnTo>
                <a:lnTo>
                  <a:pt x="96" y="0"/>
                </a:lnTo>
                <a:lnTo>
                  <a:pt x="96" y="8"/>
                </a:lnTo>
                <a:lnTo>
                  <a:pt x="99" y="8"/>
                </a:lnTo>
                <a:lnTo>
                  <a:pt x="105" y="8"/>
                </a:lnTo>
                <a:lnTo>
                  <a:pt x="108" y="11"/>
                </a:lnTo>
                <a:lnTo>
                  <a:pt x="111" y="14"/>
                </a:lnTo>
                <a:lnTo>
                  <a:pt x="114" y="14"/>
                </a:lnTo>
                <a:lnTo>
                  <a:pt x="117" y="14"/>
                </a:lnTo>
                <a:lnTo>
                  <a:pt x="126" y="17"/>
                </a:lnTo>
                <a:lnTo>
                  <a:pt x="126" y="20"/>
                </a:lnTo>
                <a:lnTo>
                  <a:pt x="129" y="20"/>
                </a:lnTo>
                <a:lnTo>
                  <a:pt x="135" y="26"/>
                </a:lnTo>
                <a:lnTo>
                  <a:pt x="138" y="26"/>
                </a:lnTo>
                <a:lnTo>
                  <a:pt x="144" y="29"/>
                </a:lnTo>
                <a:lnTo>
                  <a:pt x="147" y="32"/>
                </a:lnTo>
                <a:lnTo>
                  <a:pt x="144" y="41"/>
                </a:lnTo>
                <a:lnTo>
                  <a:pt x="147" y="44"/>
                </a:lnTo>
                <a:lnTo>
                  <a:pt x="147" y="50"/>
                </a:lnTo>
                <a:lnTo>
                  <a:pt x="147" y="50"/>
                </a:lnTo>
                <a:lnTo>
                  <a:pt x="156" y="50"/>
                </a:lnTo>
                <a:lnTo>
                  <a:pt x="162" y="47"/>
                </a:lnTo>
                <a:lnTo>
                  <a:pt x="165" y="47"/>
                </a:lnTo>
                <a:lnTo>
                  <a:pt x="171" y="50"/>
                </a:lnTo>
                <a:lnTo>
                  <a:pt x="171" y="55"/>
                </a:lnTo>
                <a:lnTo>
                  <a:pt x="174" y="61"/>
                </a:lnTo>
                <a:lnTo>
                  <a:pt x="177" y="64"/>
                </a:lnTo>
                <a:lnTo>
                  <a:pt x="180" y="61"/>
                </a:lnTo>
                <a:lnTo>
                  <a:pt x="186" y="64"/>
                </a:lnTo>
                <a:lnTo>
                  <a:pt x="186" y="67"/>
                </a:lnTo>
                <a:lnTo>
                  <a:pt x="190" y="70"/>
                </a:lnTo>
                <a:lnTo>
                  <a:pt x="183" y="79"/>
                </a:lnTo>
                <a:lnTo>
                  <a:pt x="180" y="82"/>
                </a:lnTo>
                <a:lnTo>
                  <a:pt x="171" y="79"/>
                </a:lnTo>
                <a:lnTo>
                  <a:pt x="168" y="79"/>
                </a:lnTo>
                <a:lnTo>
                  <a:pt x="162" y="76"/>
                </a:lnTo>
                <a:lnTo>
                  <a:pt x="156" y="79"/>
                </a:lnTo>
                <a:lnTo>
                  <a:pt x="153" y="79"/>
                </a:lnTo>
                <a:lnTo>
                  <a:pt x="150" y="85"/>
                </a:lnTo>
                <a:lnTo>
                  <a:pt x="153" y="88"/>
                </a:lnTo>
                <a:lnTo>
                  <a:pt x="147" y="91"/>
                </a:lnTo>
                <a:lnTo>
                  <a:pt x="144" y="97"/>
                </a:lnTo>
                <a:lnTo>
                  <a:pt x="141" y="97"/>
                </a:lnTo>
                <a:lnTo>
                  <a:pt x="138" y="100"/>
                </a:lnTo>
                <a:lnTo>
                  <a:pt x="135" y="97"/>
                </a:lnTo>
                <a:lnTo>
                  <a:pt x="129" y="94"/>
                </a:lnTo>
                <a:lnTo>
                  <a:pt x="129" y="88"/>
                </a:lnTo>
                <a:lnTo>
                  <a:pt x="126" y="88"/>
                </a:lnTo>
                <a:lnTo>
                  <a:pt x="117" y="94"/>
                </a:lnTo>
                <a:lnTo>
                  <a:pt x="114" y="94"/>
                </a:lnTo>
                <a:lnTo>
                  <a:pt x="111" y="97"/>
                </a:lnTo>
                <a:lnTo>
                  <a:pt x="102" y="106"/>
                </a:lnTo>
                <a:lnTo>
                  <a:pt x="93" y="106"/>
                </a:lnTo>
                <a:lnTo>
                  <a:pt x="90" y="103"/>
                </a:lnTo>
                <a:lnTo>
                  <a:pt x="90" y="100"/>
                </a:lnTo>
                <a:lnTo>
                  <a:pt x="84" y="100"/>
                </a:lnTo>
                <a:lnTo>
                  <a:pt x="72" y="94"/>
                </a:lnTo>
                <a:lnTo>
                  <a:pt x="72" y="88"/>
                </a:lnTo>
                <a:lnTo>
                  <a:pt x="63" y="79"/>
                </a:lnTo>
                <a:lnTo>
                  <a:pt x="60" y="76"/>
                </a:lnTo>
                <a:lnTo>
                  <a:pt x="60" y="70"/>
                </a:lnTo>
                <a:lnTo>
                  <a:pt x="54" y="70"/>
                </a:lnTo>
                <a:lnTo>
                  <a:pt x="51" y="67"/>
                </a:lnTo>
                <a:lnTo>
                  <a:pt x="45" y="53"/>
                </a:lnTo>
                <a:lnTo>
                  <a:pt x="45" y="53"/>
                </a:lnTo>
                <a:lnTo>
                  <a:pt x="42" y="47"/>
                </a:lnTo>
                <a:lnTo>
                  <a:pt x="39" y="44"/>
                </a:lnTo>
                <a:lnTo>
                  <a:pt x="36" y="44"/>
                </a:lnTo>
                <a:lnTo>
                  <a:pt x="27" y="50"/>
                </a:lnTo>
                <a:lnTo>
                  <a:pt x="15" y="44"/>
                </a:lnTo>
                <a:lnTo>
                  <a:pt x="15" y="44"/>
                </a:lnTo>
                <a:lnTo>
                  <a:pt x="9" y="35"/>
                </a:lnTo>
                <a:lnTo>
                  <a:pt x="9" y="26"/>
                </a:lnTo>
                <a:lnTo>
                  <a:pt x="6" y="26"/>
                </a:lnTo>
                <a:lnTo>
                  <a:pt x="0" y="23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2" name="Freeform 141">
            <a:hlinkClick r:id="" action="ppaction://noaction"/>
            <a:extLst>
              <a:ext uri="{FF2B5EF4-FFF2-40B4-BE49-F238E27FC236}">
                <a16:creationId xmlns:a16="http://schemas.microsoft.com/office/drawing/2014/main" id="{5C108EF4-F3A6-0B76-A65F-BE6982A9CD19}"/>
              </a:ext>
            </a:extLst>
          </p:cNvPr>
          <p:cNvSpPr>
            <a:spLocks/>
          </p:cNvSpPr>
          <p:nvPr/>
        </p:nvSpPr>
        <p:spPr bwMode="auto">
          <a:xfrm>
            <a:off x="3024892" y="2489753"/>
            <a:ext cx="925859" cy="1271612"/>
          </a:xfrm>
          <a:custGeom>
            <a:avLst/>
            <a:gdLst/>
            <a:ahLst/>
            <a:cxnLst>
              <a:cxn ang="0">
                <a:pos x="647" y="401"/>
              </a:cxn>
              <a:cxn ang="0">
                <a:pos x="596" y="457"/>
              </a:cxn>
              <a:cxn ang="0">
                <a:pos x="533" y="487"/>
              </a:cxn>
              <a:cxn ang="0">
                <a:pos x="527" y="528"/>
              </a:cxn>
              <a:cxn ang="0">
                <a:pos x="539" y="513"/>
              </a:cxn>
              <a:cxn ang="0">
                <a:pos x="572" y="576"/>
              </a:cxn>
              <a:cxn ang="0">
                <a:pos x="533" y="597"/>
              </a:cxn>
              <a:cxn ang="0">
                <a:pos x="500" y="617"/>
              </a:cxn>
              <a:cxn ang="0">
                <a:pos x="476" y="686"/>
              </a:cxn>
              <a:cxn ang="0">
                <a:pos x="506" y="733"/>
              </a:cxn>
              <a:cxn ang="0">
                <a:pos x="521" y="775"/>
              </a:cxn>
              <a:cxn ang="0">
                <a:pos x="557" y="804"/>
              </a:cxn>
              <a:cxn ang="0">
                <a:pos x="560" y="816"/>
              </a:cxn>
              <a:cxn ang="0">
                <a:pos x="584" y="849"/>
              </a:cxn>
              <a:cxn ang="0">
                <a:pos x="626" y="867"/>
              </a:cxn>
              <a:cxn ang="0">
                <a:pos x="596" y="879"/>
              </a:cxn>
              <a:cxn ang="0">
                <a:pos x="524" y="888"/>
              </a:cxn>
              <a:cxn ang="0">
                <a:pos x="533" y="932"/>
              </a:cxn>
              <a:cxn ang="0">
                <a:pos x="530" y="968"/>
              </a:cxn>
              <a:cxn ang="0">
                <a:pos x="530" y="998"/>
              </a:cxn>
              <a:cxn ang="0">
                <a:pos x="518" y="995"/>
              </a:cxn>
              <a:cxn ang="0">
                <a:pos x="494" y="998"/>
              </a:cxn>
              <a:cxn ang="0">
                <a:pos x="442" y="947"/>
              </a:cxn>
              <a:cxn ang="0">
                <a:pos x="409" y="959"/>
              </a:cxn>
              <a:cxn ang="0">
                <a:pos x="394" y="944"/>
              </a:cxn>
              <a:cxn ang="0">
                <a:pos x="388" y="929"/>
              </a:cxn>
              <a:cxn ang="0">
                <a:pos x="373" y="932"/>
              </a:cxn>
              <a:cxn ang="0">
                <a:pos x="349" y="914"/>
              </a:cxn>
              <a:cxn ang="0">
                <a:pos x="304" y="903"/>
              </a:cxn>
              <a:cxn ang="0">
                <a:pos x="210" y="903"/>
              </a:cxn>
              <a:cxn ang="0">
                <a:pos x="192" y="941"/>
              </a:cxn>
              <a:cxn ang="0">
                <a:pos x="159" y="962"/>
              </a:cxn>
              <a:cxn ang="0">
                <a:pos x="111" y="959"/>
              </a:cxn>
              <a:cxn ang="0">
                <a:pos x="84" y="917"/>
              </a:cxn>
              <a:cxn ang="0">
                <a:pos x="57" y="885"/>
              </a:cxn>
              <a:cxn ang="0">
                <a:pos x="63" y="861"/>
              </a:cxn>
              <a:cxn ang="0">
                <a:pos x="66" y="834"/>
              </a:cxn>
              <a:cxn ang="0">
                <a:pos x="78" y="796"/>
              </a:cxn>
              <a:cxn ang="0">
                <a:pos x="87" y="748"/>
              </a:cxn>
              <a:cxn ang="0">
                <a:pos x="72" y="641"/>
              </a:cxn>
              <a:cxn ang="0">
                <a:pos x="9" y="439"/>
              </a:cxn>
              <a:cxn ang="0">
                <a:pos x="183" y="115"/>
              </a:cxn>
              <a:cxn ang="0">
                <a:pos x="283" y="0"/>
              </a:cxn>
              <a:cxn ang="0">
                <a:pos x="337" y="11"/>
              </a:cxn>
              <a:cxn ang="0">
                <a:pos x="427" y="23"/>
              </a:cxn>
              <a:cxn ang="0">
                <a:pos x="470" y="68"/>
              </a:cxn>
              <a:cxn ang="0">
                <a:pos x="533" y="121"/>
              </a:cxn>
              <a:cxn ang="0">
                <a:pos x="608" y="258"/>
              </a:cxn>
              <a:cxn ang="0">
                <a:pos x="665" y="353"/>
              </a:cxn>
            </a:cxnLst>
            <a:rect l="0" t="0" r="r" b="b"/>
            <a:pathLst>
              <a:path w="688" h="1005">
                <a:moveTo>
                  <a:pt x="687" y="383"/>
                </a:moveTo>
                <a:lnTo>
                  <a:pt x="671" y="398"/>
                </a:lnTo>
                <a:lnTo>
                  <a:pt x="662" y="412"/>
                </a:lnTo>
                <a:lnTo>
                  <a:pt x="647" y="401"/>
                </a:lnTo>
                <a:lnTo>
                  <a:pt x="635" y="389"/>
                </a:lnTo>
                <a:lnTo>
                  <a:pt x="608" y="401"/>
                </a:lnTo>
                <a:lnTo>
                  <a:pt x="599" y="436"/>
                </a:lnTo>
                <a:lnTo>
                  <a:pt x="596" y="457"/>
                </a:lnTo>
                <a:lnTo>
                  <a:pt x="569" y="466"/>
                </a:lnTo>
                <a:lnTo>
                  <a:pt x="548" y="469"/>
                </a:lnTo>
                <a:lnTo>
                  <a:pt x="542" y="475"/>
                </a:lnTo>
                <a:lnTo>
                  <a:pt x="533" y="487"/>
                </a:lnTo>
                <a:lnTo>
                  <a:pt x="518" y="496"/>
                </a:lnTo>
                <a:lnTo>
                  <a:pt x="515" y="502"/>
                </a:lnTo>
                <a:lnTo>
                  <a:pt x="521" y="528"/>
                </a:lnTo>
                <a:lnTo>
                  <a:pt x="527" y="528"/>
                </a:lnTo>
                <a:lnTo>
                  <a:pt x="533" y="531"/>
                </a:lnTo>
                <a:lnTo>
                  <a:pt x="539" y="525"/>
                </a:lnTo>
                <a:lnTo>
                  <a:pt x="539" y="513"/>
                </a:lnTo>
                <a:lnTo>
                  <a:pt x="539" y="513"/>
                </a:lnTo>
                <a:lnTo>
                  <a:pt x="554" y="522"/>
                </a:lnTo>
                <a:lnTo>
                  <a:pt x="563" y="519"/>
                </a:lnTo>
                <a:lnTo>
                  <a:pt x="569" y="528"/>
                </a:lnTo>
                <a:lnTo>
                  <a:pt x="572" y="576"/>
                </a:lnTo>
                <a:lnTo>
                  <a:pt x="563" y="582"/>
                </a:lnTo>
                <a:lnTo>
                  <a:pt x="554" y="602"/>
                </a:lnTo>
                <a:lnTo>
                  <a:pt x="548" y="608"/>
                </a:lnTo>
                <a:lnTo>
                  <a:pt x="533" y="597"/>
                </a:lnTo>
                <a:lnTo>
                  <a:pt x="524" y="600"/>
                </a:lnTo>
                <a:lnTo>
                  <a:pt x="521" y="605"/>
                </a:lnTo>
                <a:lnTo>
                  <a:pt x="512" y="611"/>
                </a:lnTo>
                <a:lnTo>
                  <a:pt x="500" y="617"/>
                </a:lnTo>
                <a:lnTo>
                  <a:pt x="473" y="647"/>
                </a:lnTo>
                <a:lnTo>
                  <a:pt x="461" y="656"/>
                </a:lnTo>
                <a:lnTo>
                  <a:pt x="467" y="674"/>
                </a:lnTo>
                <a:lnTo>
                  <a:pt x="476" y="686"/>
                </a:lnTo>
                <a:lnTo>
                  <a:pt x="479" y="698"/>
                </a:lnTo>
                <a:lnTo>
                  <a:pt x="500" y="703"/>
                </a:lnTo>
                <a:lnTo>
                  <a:pt x="509" y="724"/>
                </a:lnTo>
                <a:lnTo>
                  <a:pt x="506" y="733"/>
                </a:lnTo>
                <a:lnTo>
                  <a:pt x="518" y="739"/>
                </a:lnTo>
                <a:lnTo>
                  <a:pt x="509" y="766"/>
                </a:lnTo>
                <a:lnTo>
                  <a:pt x="512" y="769"/>
                </a:lnTo>
                <a:lnTo>
                  <a:pt x="521" y="775"/>
                </a:lnTo>
                <a:lnTo>
                  <a:pt x="521" y="778"/>
                </a:lnTo>
                <a:lnTo>
                  <a:pt x="539" y="796"/>
                </a:lnTo>
                <a:lnTo>
                  <a:pt x="554" y="804"/>
                </a:lnTo>
                <a:lnTo>
                  <a:pt x="557" y="804"/>
                </a:lnTo>
                <a:lnTo>
                  <a:pt x="563" y="804"/>
                </a:lnTo>
                <a:lnTo>
                  <a:pt x="569" y="813"/>
                </a:lnTo>
                <a:lnTo>
                  <a:pt x="572" y="819"/>
                </a:lnTo>
                <a:lnTo>
                  <a:pt x="560" y="816"/>
                </a:lnTo>
                <a:lnTo>
                  <a:pt x="554" y="825"/>
                </a:lnTo>
                <a:lnTo>
                  <a:pt x="560" y="831"/>
                </a:lnTo>
                <a:lnTo>
                  <a:pt x="587" y="840"/>
                </a:lnTo>
                <a:lnTo>
                  <a:pt x="584" y="849"/>
                </a:lnTo>
                <a:lnTo>
                  <a:pt x="608" y="855"/>
                </a:lnTo>
                <a:lnTo>
                  <a:pt x="614" y="852"/>
                </a:lnTo>
                <a:lnTo>
                  <a:pt x="626" y="861"/>
                </a:lnTo>
                <a:lnTo>
                  <a:pt x="626" y="867"/>
                </a:lnTo>
                <a:lnTo>
                  <a:pt x="617" y="876"/>
                </a:lnTo>
                <a:lnTo>
                  <a:pt x="605" y="876"/>
                </a:lnTo>
                <a:lnTo>
                  <a:pt x="596" y="876"/>
                </a:lnTo>
                <a:lnTo>
                  <a:pt x="596" y="879"/>
                </a:lnTo>
                <a:lnTo>
                  <a:pt x="569" y="876"/>
                </a:lnTo>
                <a:lnTo>
                  <a:pt x="554" y="867"/>
                </a:lnTo>
                <a:lnTo>
                  <a:pt x="533" y="879"/>
                </a:lnTo>
                <a:lnTo>
                  <a:pt x="524" y="888"/>
                </a:lnTo>
                <a:lnTo>
                  <a:pt x="521" y="900"/>
                </a:lnTo>
                <a:lnTo>
                  <a:pt x="521" y="914"/>
                </a:lnTo>
                <a:lnTo>
                  <a:pt x="533" y="920"/>
                </a:lnTo>
                <a:lnTo>
                  <a:pt x="533" y="932"/>
                </a:lnTo>
                <a:lnTo>
                  <a:pt x="530" y="938"/>
                </a:lnTo>
                <a:lnTo>
                  <a:pt x="524" y="944"/>
                </a:lnTo>
                <a:lnTo>
                  <a:pt x="524" y="950"/>
                </a:lnTo>
                <a:lnTo>
                  <a:pt x="530" y="968"/>
                </a:lnTo>
                <a:lnTo>
                  <a:pt x="530" y="974"/>
                </a:lnTo>
                <a:lnTo>
                  <a:pt x="530" y="980"/>
                </a:lnTo>
                <a:lnTo>
                  <a:pt x="533" y="986"/>
                </a:lnTo>
                <a:lnTo>
                  <a:pt x="530" y="998"/>
                </a:lnTo>
                <a:lnTo>
                  <a:pt x="524" y="1004"/>
                </a:lnTo>
                <a:lnTo>
                  <a:pt x="524" y="1001"/>
                </a:lnTo>
                <a:lnTo>
                  <a:pt x="521" y="998"/>
                </a:lnTo>
                <a:lnTo>
                  <a:pt x="518" y="995"/>
                </a:lnTo>
                <a:lnTo>
                  <a:pt x="515" y="989"/>
                </a:lnTo>
                <a:lnTo>
                  <a:pt x="506" y="995"/>
                </a:lnTo>
                <a:lnTo>
                  <a:pt x="503" y="998"/>
                </a:lnTo>
                <a:lnTo>
                  <a:pt x="494" y="998"/>
                </a:lnTo>
                <a:lnTo>
                  <a:pt x="479" y="989"/>
                </a:lnTo>
                <a:lnTo>
                  <a:pt x="461" y="965"/>
                </a:lnTo>
                <a:lnTo>
                  <a:pt x="448" y="947"/>
                </a:lnTo>
                <a:lnTo>
                  <a:pt x="442" y="947"/>
                </a:lnTo>
                <a:lnTo>
                  <a:pt x="439" y="950"/>
                </a:lnTo>
                <a:lnTo>
                  <a:pt x="421" y="950"/>
                </a:lnTo>
                <a:lnTo>
                  <a:pt x="415" y="953"/>
                </a:lnTo>
                <a:lnTo>
                  <a:pt x="409" y="959"/>
                </a:lnTo>
                <a:lnTo>
                  <a:pt x="403" y="956"/>
                </a:lnTo>
                <a:lnTo>
                  <a:pt x="397" y="956"/>
                </a:lnTo>
                <a:lnTo>
                  <a:pt x="394" y="950"/>
                </a:lnTo>
                <a:lnTo>
                  <a:pt x="394" y="944"/>
                </a:lnTo>
                <a:lnTo>
                  <a:pt x="394" y="938"/>
                </a:lnTo>
                <a:lnTo>
                  <a:pt x="391" y="935"/>
                </a:lnTo>
                <a:lnTo>
                  <a:pt x="391" y="932"/>
                </a:lnTo>
                <a:lnTo>
                  <a:pt x="388" y="929"/>
                </a:lnTo>
                <a:lnTo>
                  <a:pt x="385" y="932"/>
                </a:lnTo>
                <a:lnTo>
                  <a:pt x="379" y="932"/>
                </a:lnTo>
                <a:lnTo>
                  <a:pt x="376" y="932"/>
                </a:lnTo>
                <a:lnTo>
                  <a:pt x="373" y="932"/>
                </a:lnTo>
                <a:lnTo>
                  <a:pt x="370" y="923"/>
                </a:lnTo>
                <a:lnTo>
                  <a:pt x="370" y="920"/>
                </a:lnTo>
                <a:lnTo>
                  <a:pt x="361" y="914"/>
                </a:lnTo>
                <a:lnTo>
                  <a:pt x="349" y="914"/>
                </a:lnTo>
                <a:lnTo>
                  <a:pt x="331" y="905"/>
                </a:lnTo>
                <a:lnTo>
                  <a:pt x="322" y="905"/>
                </a:lnTo>
                <a:lnTo>
                  <a:pt x="316" y="903"/>
                </a:lnTo>
                <a:lnTo>
                  <a:pt x="304" y="903"/>
                </a:lnTo>
                <a:lnTo>
                  <a:pt x="292" y="897"/>
                </a:lnTo>
                <a:lnTo>
                  <a:pt x="268" y="894"/>
                </a:lnTo>
                <a:lnTo>
                  <a:pt x="219" y="900"/>
                </a:lnTo>
                <a:lnTo>
                  <a:pt x="210" y="903"/>
                </a:lnTo>
                <a:lnTo>
                  <a:pt x="204" y="905"/>
                </a:lnTo>
                <a:lnTo>
                  <a:pt x="195" y="920"/>
                </a:lnTo>
                <a:lnTo>
                  <a:pt x="195" y="929"/>
                </a:lnTo>
                <a:lnTo>
                  <a:pt x="192" y="941"/>
                </a:lnTo>
                <a:lnTo>
                  <a:pt x="183" y="959"/>
                </a:lnTo>
                <a:lnTo>
                  <a:pt x="174" y="971"/>
                </a:lnTo>
                <a:lnTo>
                  <a:pt x="168" y="965"/>
                </a:lnTo>
                <a:lnTo>
                  <a:pt x="159" y="962"/>
                </a:lnTo>
                <a:lnTo>
                  <a:pt x="150" y="956"/>
                </a:lnTo>
                <a:lnTo>
                  <a:pt x="138" y="959"/>
                </a:lnTo>
                <a:lnTo>
                  <a:pt x="114" y="959"/>
                </a:lnTo>
                <a:lnTo>
                  <a:pt x="111" y="959"/>
                </a:lnTo>
                <a:lnTo>
                  <a:pt x="108" y="956"/>
                </a:lnTo>
                <a:lnTo>
                  <a:pt x="96" y="944"/>
                </a:lnTo>
                <a:lnTo>
                  <a:pt x="90" y="923"/>
                </a:lnTo>
                <a:lnTo>
                  <a:pt x="84" y="917"/>
                </a:lnTo>
                <a:lnTo>
                  <a:pt x="78" y="908"/>
                </a:lnTo>
                <a:lnTo>
                  <a:pt x="72" y="903"/>
                </a:lnTo>
                <a:lnTo>
                  <a:pt x="63" y="888"/>
                </a:lnTo>
                <a:lnTo>
                  <a:pt x="57" y="885"/>
                </a:lnTo>
                <a:lnTo>
                  <a:pt x="57" y="879"/>
                </a:lnTo>
                <a:lnTo>
                  <a:pt x="57" y="873"/>
                </a:lnTo>
                <a:lnTo>
                  <a:pt x="57" y="867"/>
                </a:lnTo>
                <a:lnTo>
                  <a:pt x="63" y="861"/>
                </a:lnTo>
                <a:lnTo>
                  <a:pt x="75" y="861"/>
                </a:lnTo>
                <a:lnTo>
                  <a:pt x="78" y="858"/>
                </a:lnTo>
                <a:lnTo>
                  <a:pt x="78" y="852"/>
                </a:lnTo>
                <a:lnTo>
                  <a:pt x="66" y="834"/>
                </a:lnTo>
                <a:lnTo>
                  <a:pt x="66" y="831"/>
                </a:lnTo>
                <a:lnTo>
                  <a:pt x="63" y="828"/>
                </a:lnTo>
                <a:lnTo>
                  <a:pt x="63" y="822"/>
                </a:lnTo>
                <a:lnTo>
                  <a:pt x="78" y="796"/>
                </a:lnTo>
                <a:lnTo>
                  <a:pt x="84" y="787"/>
                </a:lnTo>
                <a:lnTo>
                  <a:pt x="87" y="775"/>
                </a:lnTo>
                <a:lnTo>
                  <a:pt x="87" y="763"/>
                </a:lnTo>
                <a:lnTo>
                  <a:pt x="87" y="748"/>
                </a:lnTo>
                <a:lnTo>
                  <a:pt x="84" y="721"/>
                </a:lnTo>
                <a:lnTo>
                  <a:pt x="96" y="692"/>
                </a:lnTo>
                <a:lnTo>
                  <a:pt x="96" y="677"/>
                </a:lnTo>
                <a:lnTo>
                  <a:pt x="72" y="641"/>
                </a:lnTo>
                <a:lnTo>
                  <a:pt x="63" y="623"/>
                </a:lnTo>
                <a:lnTo>
                  <a:pt x="48" y="614"/>
                </a:lnTo>
                <a:lnTo>
                  <a:pt x="45" y="588"/>
                </a:lnTo>
                <a:lnTo>
                  <a:pt x="9" y="439"/>
                </a:lnTo>
                <a:lnTo>
                  <a:pt x="0" y="395"/>
                </a:lnTo>
                <a:lnTo>
                  <a:pt x="138" y="166"/>
                </a:lnTo>
                <a:lnTo>
                  <a:pt x="150" y="148"/>
                </a:lnTo>
                <a:lnTo>
                  <a:pt x="183" y="115"/>
                </a:lnTo>
                <a:lnTo>
                  <a:pt x="204" y="50"/>
                </a:lnTo>
                <a:lnTo>
                  <a:pt x="232" y="20"/>
                </a:lnTo>
                <a:lnTo>
                  <a:pt x="244" y="23"/>
                </a:lnTo>
                <a:lnTo>
                  <a:pt x="283" y="0"/>
                </a:lnTo>
                <a:lnTo>
                  <a:pt x="325" y="17"/>
                </a:lnTo>
                <a:lnTo>
                  <a:pt x="325" y="11"/>
                </a:lnTo>
                <a:lnTo>
                  <a:pt x="334" y="14"/>
                </a:lnTo>
                <a:lnTo>
                  <a:pt x="337" y="11"/>
                </a:lnTo>
                <a:lnTo>
                  <a:pt x="373" y="17"/>
                </a:lnTo>
                <a:lnTo>
                  <a:pt x="409" y="20"/>
                </a:lnTo>
                <a:lnTo>
                  <a:pt x="409" y="23"/>
                </a:lnTo>
                <a:lnTo>
                  <a:pt x="427" y="23"/>
                </a:lnTo>
                <a:lnTo>
                  <a:pt x="448" y="47"/>
                </a:lnTo>
                <a:lnTo>
                  <a:pt x="454" y="47"/>
                </a:lnTo>
                <a:lnTo>
                  <a:pt x="458" y="68"/>
                </a:lnTo>
                <a:lnTo>
                  <a:pt x="470" y="68"/>
                </a:lnTo>
                <a:lnTo>
                  <a:pt x="476" y="77"/>
                </a:lnTo>
                <a:lnTo>
                  <a:pt x="488" y="80"/>
                </a:lnTo>
                <a:lnTo>
                  <a:pt x="497" y="95"/>
                </a:lnTo>
                <a:lnTo>
                  <a:pt x="533" y="121"/>
                </a:lnTo>
                <a:lnTo>
                  <a:pt x="536" y="133"/>
                </a:lnTo>
                <a:lnTo>
                  <a:pt x="554" y="151"/>
                </a:lnTo>
                <a:lnTo>
                  <a:pt x="563" y="187"/>
                </a:lnTo>
                <a:lnTo>
                  <a:pt x="608" y="258"/>
                </a:lnTo>
                <a:lnTo>
                  <a:pt x="605" y="264"/>
                </a:lnTo>
                <a:lnTo>
                  <a:pt x="620" y="308"/>
                </a:lnTo>
                <a:lnTo>
                  <a:pt x="629" y="314"/>
                </a:lnTo>
                <a:lnTo>
                  <a:pt x="665" y="353"/>
                </a:lnTo>
                <a:lnTo>
                  <a:pt x="687" y="383"/>
                </a:lnTo>
              </a:path>
            </a:pathLst>
          </a:custGeom>
          <a:solidFill>
            <a:srgbClr val="97BC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3" name="Freeform 142">
            <a:hlinkClick r:id="" action="ppaction://noaction"/>
            <a:extLst>
              <a:ext uri="{FF2B5EF4-FFF2-40B4-BE49-F238E27FC236}">
                <a16:creationId xmlns:a16="http://schemas.microsoft.com/office/drawing/2014/main" id="{F0719224-F2D9-A184-E0AE-3B09E0C2448A}"/>
              </a:ext>
            </a:extLst>
          </p:cNvPr>
          <p:cNvSpPr>
            <a:spLocks/>
          </p:cNvSpPr>
          <p:nvPr/>
        </p:nvSpPr>
        <p:spPr bwMode="auto">
          <a:xfrm>
            <a:off x="3644452" y="2974974"/>
            <a:ext cx="640444" cy="1117165"/>
          </a:xfrm>
          <a:custGeom>
            <a:avLst/>
            <a:gdLst/>
            <a:ahLst/>
            <a:cxnLst>
              <a:cxn ang="0">
                <a:pos x="51" y="228"/>
              </a:cxn>
              <a:cxn ang="0">
                <a:pos x="87" y="225"/>
              </a:cxn>
              <a:cxn ang="0">
                <a:pos x="108" y="145"/>
              </a:cxn>
              <a:cxn ang="0">
                <a:pos x="78" y="130"/>
              </a:cxn>
              <a:cxn ang="0">
                <a:pos x="60" y="145"/>
              </a:cxn>
              <a:cxn ang="0">
                <a:pos x="81" y="92"/>
              </a:cxn>
              <a:cxn ang="0">
                <a:pos x="138" y="53"/>
              </a:cxn>
              <a:cxn ang="0">
                <a:pos x="202" y="29"/>
              </a:cxn>
              <a:cxn ang="0">
                <a:pos x="220" y="50"/>
              </a:cxn>
              <a:cxn ang="0">
                <a:pos x="253" y="127"/>
              </a:cxn>
              <a:cxn ang="0">
                <a:pos x="256" y="148"/>
              </a:cxn>
              <a:cxn ang="0">
                <a:pos x="265" y="178"/>
              </a:cxn>
              <a:cxn ang="0">
                <a:pos x="262" y="214"/>
              </a:cxn>
              <a:cxn ang="0">
                <a:pos x="298" y="240"/>
              </a:cxn>
              <a:cxn ang="0">
                <a:pos x="313" y="282"/>
              </a:cxn>
              <a:cxn ang="0">
                <a:pos x="341" y="309"/>
              </a:cxn>
              <a:cxn ang="0">
                <a:pos x="386" y="344"/>
              </a:cxn>
              <a:cxn ang="0">
                <a:pos x="407" y="335"/>
              </a:cxn>
              <a:cxn ang="0">
                <a:pos x="440" y="353"/>
              </a:cxn>
              <a:cxn ang="0">
                <a:pos x="474" y="440"/>
              </a:cxn>
              <a:cxn ang="0">
                <a:pos x="383" y="520"/>
              </a:cxn>
              <a:cxn ang="0">
                <a:pos x="356" y="523"/>
              </a:cxn>
              <a:cxn ang="0">
                <a:pos x="347" y="552"/>
              </a:cxn>
              <a:cxn ang="0">
                <a:pos x="344" y="573"/>
              </a:cxn>
              <a:cxn ang="0">
                <a:pos x="301" y="588"/>
              </a:cxn>
              <a:cxn ang="0">
                <a:pos x="283" y="606"/>
              </a:cxn>
              <a:cxn ang="0">
                <a:pos x="256" y="615"/>
              </a:cxn>
              <a:cxn ang="0">
                <a:pos x="274" y="642"/>
              </a:cxn>
              <a:cxn ang="0">
                <a:pos x="268" y="701"/>
              </a:cxn>
              <a:cxn ang="0">
                <a:pos x="289" y="728"/>
              </a:cxn>
              <a:cxn ang="0">
                <a:pos x="298" y="740"/>
              </a:cxn>
              <a:cxn ang="0">
                <a:pos x="262" y="775"/>
              </a:cxn>
              <a:cxn ang="0">
                <a:pos x="235" y="770"/>
              </a:cxn>
              <a:cxn ang="0">
                <a:pos x="217" y="796"/>
              </a:cxn>
              <a:cxn ang="0">
                <a:pos x="193" y="841"/>
              </a:cxn>
              <a:cxn ang="0">
                <a:pos x="190" y="865"/>
              </a:cxn>
              <a:cxn ang="0">
                <a:pos x="150" y="880"/>
              </a:cxn>
              <a:cxn ang="0">
                <a:pos x="114" y="761"/>
              </a:cxn>
              <a:cxn ang="0">
                <a:pos x="93" y="695"/>
              </a:cxn>
              <a:cxn ang="0">
                <a:pos x="72" y="630"/>
              </a:cxn>
              <a:cxn ang="0">
                <a:pos x="69" y="597"/>
              </a:cxn>
              <a:cxn ang="0">
                <a:pos x="63" y="561"/>
              </a:cxn>
              <a:cxn ang="0">
                <a:pos x="60" y="532"/>
              </a:cxn>
              <a:cxn ang="0">
                <a:pos x="93" y="484"/>
              </a:cxn>
              <a:cxn ang="0">
                <a:pos x="144" y="493"/>
              </a:cxn>
              <a:cxn ang="0">
                <a:pos x="153" y="469"/>
              </a:cxn>
              <a:cxn ang="0">
                <a:pos x="99" y="448"/>
              </a:cxn>
              <a:cxn ang="0">
                <a:pos x="108" y="431"/>
              </a:cxn>
              <a:cxn ang="0">
                <a:pos x="78" y="413"/>
              </a:cxn>
              <a:cxn ang="0">
                <a:pos x="48" y="383"/>
              </a:cxn>
              <a:cxn ang="0">
                <a:pos x="39" y="321"/>
              </a:cxn>
              <a:cxn ang="0">
                <a:pos x="0" y="273"/>
              </a:cxn>
            </a:cxnLst>
            <a:rect l="0" t="0" r="r" b="b"/>
            <a:pathLst>
              <a:path w="475" h="881">
                <a:moveTo>
                  <a:pt x="0" y="273"/>
                </a:moveTo>
                <a:lnTo>
                  <a:pt x="12" y="264"/>
                </a:lnTo>
                <a:lnTo>
                  <a:pt x="39" y="234"/>
                </a:lnTo>
                <a:lnTo>
                  <a:pt x="51" y="228"/>
                </a:lnTo>
                <a:lnTo>
                  <a:pt x="60" y="222"/>
                </a:lnTo>
                <a:lnTo>
                  <a:pt x="63" y="217"/>
                </a:lnTo>
                <a:lnTo>
                  <a:pt x="72" y="214"/>
                </a:lnTo>
                <a:lnTo>
                  <a:pt x="87" y="225"/>
                </a:lnTo>
                <a:lnTo>
                  <a:pt x="93" y="220"/>
                </a:lnTo>
                <a:lnTo>
                  <a:pt x="102" y="199"/>
                </a:lnTo>
                <a:lnTo>
                  <a:pt x="111" y="193"/>
                </a:lnTo>
                <a:lnTo>
                  <a:pt x="108" y="145"/>
                </a:lnTo>
                <a:lnTo>
                  <a:pt x="102" y="136"/>
                </a:lnTo>
                <a:lnTo>
                  <a:pt x="93" y="139"/>
                </a:lnTo>
                <a:lnTo>
                  <a:pt x="78" y="130"/>
                </a:lnTo>
                <a:lnTo>
                  <a:pt x="78" y="130"/>
                </a:lnTo>
                <a:lnTo>
                  <a:pt x="78" y="142"/>
                </a:lnTo>
                <a:lnTo>
                  <a:pt x="72" y="148"/>
                </a:lnTo>
                <a:lnTo>
                  <a:pt x="66" y="145"/>
                </a:lnTo>
                <a:lnTo>
                  <a:pt x="60" y="145"/>
                </a:lnTo>
                <a:lnTo>
                  <a:pt x="54" y="118"/>
                </a:lnTo>
                <a:lnTo>
                  <a:pt x="57" y="112"/>
                </a:lnTo>
                <a:lnTo>
                  <a:pt x="72" y="104"/>
                </a:lnTo>
                <a:lnTo>
                  <a:pt x="81" y="92"/>
                </a:lnTo>
                <a:lnTo>
                  <a:pt x="87" y="86"/>
                </a:lnTo>
                <a:lnTo>
                  <a:pt x="108" y="83"/>
                </a:lnTo>
                <a:lnTo>
                  <a:pt x="135" y="74"/>
                </a:lnTo>
                <a:lnTo>
                  <a:pt x="138" y="53"/>
                </a:lnTo>
                <a:lnTo>
                  <a:pt x="147" y="17"/>
                </a:lnTo>
                <a:lnTo>
                  <a:pt x="175" y="5"/>
                </a:lnTo>
                <a:lnTo>
                  <a:pt x="187" y="17"/>
                </a:lnTo>
                <a:lnTo>
                  <a:pt x="202" y="29"/>
                </a:lnTo>
                <a:lnTo>
                  <a:pt x="211" y="14"/>
                </a:lnTo>
                <a:lnTo>
                  <a:pt x="226" y="0"/>
                </a:lnTo>
                <a:lnTo>
                  <a:pt x="244" y="20"/>
                </a:lnTo>
                <a:lnTo>
                  <a:pt x="220" y="50"/>
                </a:lnTo>
                <a:lnTo>
                  <a:pt x="226" y="65"/>
                </a:lnTo>
                <a:lnTo>
                  <a:pt x="241" y="74"/>
                </a:lnTo>
                <a:lnTo>
                  <a:pt x="244" y="104"/>
                </a:lnTo>
                <a:lnTo>
                  <a:pt x="253" y="127"/>
                </a:lnTo>
                <a:lnTo>
                  <a:pt x="256" y="130"/>
                </a:lnTo>
                <a:lnTo>
                  <a:pt x="256" y="136"/>
                </a:lnTo>
                <a:lnTo>
                  <a:pt x="259" y="136"/>
                </a:lnTo>
                <a:lnTo>
                  <a:pt x="256" y="148"/>
                </a:lnTo>
                <a:lnTo>
                  <a:pt x="247" y="157"/>
                </a:lnTo>
                <a:lnTo>
                  <a:pt x="247" y="166"/>
                </a:lnTo>
                <a:lnTo>
                  <a:pt x="265" y="175"/>
                </a:lnTo>
                <a:lnTo>
                  <a:pt x="265" y="178"/>
                </a:lnTo>
                <a:lnTo>
                  <a:pt x="271" y="181"/>
                </a:lnTo>
                <a:lnTo>
                  <a:pt x="271" y="184"/>
                </a:lnTo>
                <a:lnTo>
                  <a:pt x="262" y="193"/>
                </a:lnTo>
                <a:lnTo>
                  <a:pt x="262" y="214"/>
                </a:lnTo>
                <a:lnTo>
                  <a:pt x="265" y="217"/>
                </a:lnTo>
                <a:lnTo>
                  <a:pt x="274" y="217"/>
                </a:lnTo>
                <a:lnTo>
                  <a:pt x="301" y="225"/>
                </a:lnTo>
                <a:lnTo>
                  <a:pt x="298" y="240"/>
                </a:lnTo>
                <a:lnTo>
                  <a:pt x="307" y="246"/>
                </a:lnTo>
                <a:lnTo>
                  <a:pt x="304" y="267"/>
                </a:lnTo>
                <a:lnTo>
                  <a:pt x="307" y="282"/>
                </a:lnTo>
                <a:lnTo>
                  <a:pt x="313" y="282"/>
                </a:lnTo>
                <a:lnTo>
                  <a:pt x="320" y="288"/>
                </a:lnTo>
                <a:lnTo>
                  <a:pt x="323" y="291"/>
                </a:lnTo>
                <a:lnTo>
                  <a:pt x="338" y="303"/>
                </a:lnTo>
                <a:lnTo>
                  <a:pt x="341" y="309"/>
                </a:lnTo>
                <a:lnTo>
                  <a:pt x="347" y="330"/>
                </a:lnTo>
                <a:lnTo>
                  <a:pt x="362" y="330"/>
                </a:lnTo>
                <a:lnTo>
                  <a:pt x="377" y="330"/>
                </a:lnTo>
                <a:lnTo>
                  <a:pt x="386" y="344"/>
                </a:lnTo>
                <a:lnTo>
                  <a:pt x="392" y="347"/>
                </a:lnTo>
                <a:lnTo>
                  <a:pt x="395" y="341"/>
                </a:lnTo>
                <a:lnTo>
                  <a:pt x="401" y="338"/>
                </a:lnTo>
                <a:lnTo>
                  <a:pt x="407" y="335"/>
                </a:lnTo>
                <a:lnTo>
                  <a:pt x="413" y="335"/>
                </a:lnTo>
                <a:lnTo>
                  <a:pt x="428" y="335"/>
                </a:lnTo>
                <a:lnTo>
                  <a:pt x="440" y="341"/>
                </a:lnTo>
                <a:lnTo>
                  <a:pt x="440" y="353"/>
                </a:lnTo>
                <a:lnTo>
                  <a:pt x="443" y="413"/>
                </a:lnTo>
                <a:lnTo>
                  <a:pt x="446" y="422"/>
                </a:lnTo>
                <a:lnTo>
                  <a:pt x="446" y="440"/>
                </a:lnTo>
                <a:lnTo>
                  <a:pt x="474" y="440"/>
                </a:lnTo>
                <a:lnTo>
                  <a:pt x="470" y="451"/>
                </a:lnTo>
                <a:lnTo>
                  <a:pt x="431" y="484"/>
                </a:lnTo>
                <a:lnTo>
                  <a:pt x="386" y="520"/>
                </a:lnTo>
                <a:lnTo>
                  <a:pt x="383" y="520"/>
                </a:lnTo>
                <a:lnTo>
                  <a:pt x="374" y="526"/>
                </a:lnTo>
                <a:lnTo>
                  <a:pt x="368" y="523"/>
                </a:lnTo>
                <a:lnTo>
                  <a:pt x="359" y="523"/>
                </a:lnTo>
                <a:lnTo>
                  <a:pt x="356" y="523"/>
                </a:lnTo>
                <a:lnTo>
                  <a:pt x="353" y="532"/>
                </a:lnTo>
                <a:lnTo>
                  <a:pt x="344" y="538"/>
                </a:lnTo>
                <a:lnTo>
                  <a:pt x="344" y="547"/>
                </a:lnTo>
                <a:lnTo>
                  <a:pt x="347" y="552"/>
                </a:lnTo>
                <a:lnTo>
                  <a:pt x="344" y="558"/>
                </a:lnTo>
                <a:lnTo>
                  <a:pt x="344" y="567"/>
                </a:lnTo>
                <a:lnTo>
                  <a:pt x="347" y="570"/>
                </a:lnTo>
                <a:lnTo>
                  <a:pt x="344" y="573"/>
                </a:lnTo>
                <a:lnTo>
                  <a:pt x="332" y="573"/>
                </a:lnTo>
                <a:lnTo>
                  <a:pt x="320" y="576"/>
                </a:lnTo>
                <a:lnTo>
                  <a:pt x="313" y="582"/>
                </a:lnTo>
                <a:lnTo>
                  <a:pt x="301" y="588"/>
                </a:lnTo>
                <a:lnTo>
                  <a:pt x="292" y="591"/>
                </a:lnTo>
                <a:lnTo>
                  <a:pt x="292" y="594"/>
                </a:lnTo>
                <a:lnTo>
                  <a:pt x="289" y="603"/>
                </a:lnTo>
                <a:lnTo>
                  <a:pt x="283" y="606"/>
                </a:lnTo>
                <a:lnTo>
                  <a:pt x="280" y="609"/>
                </a:lnTo>
                <a:lnTo>
                  <a:pt x="277" y="606"/>
                </a:lnTo>
                <a:lnTo>
                  <a:pt x="271" y="606"/>
                </a:lnTo>
                <a:lnTo>
                  <a:pt x="256" y="615"/>
                </a:lnTo>
                <a:lnTo>
                  <a:pt x="253" y="624"/>
                </a:lnTo>
                <a:lnTo>
                  <a:pt x="256" y="624"/>
                </a:lnTo>
                <a:lnTo>
                  <a:pt x="271" y="630"/>
                </a:lnTo>
                <a:lnTo>
                  <a:pt x="274" y="642"/>
                </a:lnTo>
                <a:lnTo>
                  <a:pt x="280" y="657"/>
                </a:lnTo>
                <a:lnTo>
                  <a:pt x="274" y="665"/>
                </a:lnTo>
                <a:lnTo>
                  <a:pt x="268" y="680"/>
                </a:lnTo>
                <a:lnTo>
                  <a:pt x="268" y="701"/>
                </a:lnTo>
                <a:lnTo>
                  <a:pt x="271" y="713"/>
                </a:lnTo>
                <a:lnTo>
                  <a:pt x="274" y="716"/>
                </a:lnTo>
                <a:lnTo>
                  <a:pt x="280" y="719"/>
                </a:lnTo>
                <a:lnTo>
                  <a:pt x="289" y="728"/>
                </a:lnTo>
                <a:lnTo>
                  <a:pt x="295" y="734"/>
                </a:lnTo>
                <a:lnTo>
                  <a:pt x="298" y="734"/>
                </a:lnTo>
                <a:lnTo>
                  <a:pt x="301" y="737"/>
                </a:lnTo>
                <a:lnTo>
                  <a:pt x="298" y="740"/>
                </a:lnTo>
                <a:lnTo>
                  <a:pt x="292" y="761"/>
                </a:lnTo>
                <a:lnTo>
                  <a:pt x="274" y="764"/>
                </a:lnTo>
                <a:lnTo>
                  <a:pt x="268" y="772"/>
                </a:lnTo>
                <a:lnTo>
                  <a:pt x="262" y="775"/>
                </a:lnTo>
                <a:lnTo>
                  <a:pt x="250" y="770"/>
                </a:lnTo>
                <a:lnTo>
                  <a:pt x="244" y="770"/>
                </a:lnTo>
                <a:lnTo>
                  <a:pt x="241" y="770"/>
                </a:lnTo>
                <a:lnTo>
                  <a:pt x="235" y="770"/>
                </a:lnTo>
                <a:lnTo>
                  <a:pt x="232" y="770"/>
                </a:lnTo>
                <a:lnTo>
                  <a:pt x="226" y="772"/>
                </a:lnTo>
                <a:lnTo>
                  <a:pt x="226" y="775"/>
                </a:lnTo>
                <a:lnTo>
                  <a:pt x="217" y="796"/>
                </a:lnTo>
                <a:lnTo>
                  <a:pt x="217" y="841"/>
                </a:lnTo>
                <a:lnTo>
                  <a:pt x="211" y="847"/>
                </a:lnTo>
                <a:lnTo>
                  <a:pt x="208" y="847"/>
                </a:lnTo>
                <a:lnTo>
                  <a:pt x="193" y="841"/>
                </a:lnTo>
                <a:lnTo>
                  <a:pt x="187" y="844"/>
                </a:lnTo>
                <a:lnTo>
                  <a:pt x="184" y="850"/>
                </a:lnTo>
                <a:lnTo>
                  <a:pt x="187" y="853"/>
                </a:lnTo>
                <a:lnTo>
                  <a:pt x="190" y="865"/>
                </a:lnTo>
                <a:lnTo>
                  <a:pt x="181" y="874"/>
                </a:lnTo>
                <a:lnTo>
                  <a:pt x="181" y="871"/>
                </a:lnTo>
                <a:lnTo>
                  <a:pt x="150" y="868"/>
                </a:lnTo>
                <a:lnTo>
                  <a:pt x="150" y="880"/>
                </a:lnTo>
                <a:lnTo>
                  <a:pt x="120" y="877"/>
                </a:lnTo>
                <a:lnTo>
                  <a:pt x="117" y="868"/>
                </a:lnTo>
                <a:lnTo>
                  <a:pt x="117" y="775"/>
                </a:lnTo>
                <a:lnTo>
                  <a:pt x="114" y="761"/>
                </a:lnTo>
                <a:lnTo>
                  <a:pt x="108" y="743"/>
                </a:lnTo>
                <a:lnTo>
                  <a:pt x="96" y="731"/>
                </a:lnTo>
                <a:lnTo>
                  <a:pt x="93" y="722"/>
                </a:lnTo>
                <a:lnTo>
                  <a:pt x="93" y="695"/>
                </a:lnTo>
                <a:lnTo>
                  <a:pt x="93" y="683"/>
                </a:lnTo>
                <a:lnTo>
                  <a:pt x="93" y="665"/>
                </a:lnTo>
                <a:lnTo>
                  <a:pt x="90" y="660"/>
                </a:lnTo>
                <a:lnTo>
                  <a:pt x="72" y="630"/>
                </a:lnTo>
                <a:lnTo>
                  <a:pt x="63" y="621"/>
                </a:lnTo>
                <a:lnTo>
                  <a:pt x="69" y="615"/>
                </a:lnTo>
                <a:lnTo>
                  <a:pt x="72" y="603"/>
                </a:lnTo>
                <a:lnTo>
                  <a:pt x="69" y="597"/>
                </a:lnTo>
                <a:lnTo>
                  <a:pt x="69" y="591"/>
                </a:lnTo>
                <a:lnTo>
                  <a:pt x="69" y="585"/>
                </a:lnTo>
                <a:lnTo>
                  <a:pt x="63" y="567"/>
                </a:lnTo>
                <a:lnTo>
                  <a:pt x="63" y="561"/>
                </a:lnTo>
                <a:lnTo>
                  <a:pt x="69" y="555"/>
                </a:lnTo>
                <a:lnTo>
                  <a:pt x="72" y="550"/>
                </a:lnTo>
                <a:lnTo>
                  <a:pt x="72" y="538"/>
                </a:lnTo>
                <a:lnTo>
                  <a:pt x="60" y="532"/>
                </a:lnTo>
                <a:lnTo>
                  <a:pt x="60" y="517"/>
                </a:lnTo>
                <a:lnTo>
                  <a:pt x="63" y="505"/>
                </a:lnTo>
                <a:lnTo>
                  <a:pt x="72" y="496"/>
                </a:lnTo>
                <a:lnTo>
                  <a:pt x="93" y="484"/>
                </a:lnTo>
                <a:lnTo>
                  <a:pt x="108" y="493"/>
                </a:lnTo>
                <a:lnTo>
                  <a:pt x="135" y="496"/>
                </a:lnTo>
                <a:lnTo>
                  <a:pt x="135" y="493"/>
                </a:lnTo>
                <a:lnTo>
                  <a:pt x="144" y="493"/>
                </a:lnTo>
                <a:lnTo>
                  <a:pt x="156" y="493"/>
                </a:lnTo>
                <a:lnTo>
                  <a:pt x="166" y="484"/>
                </a:lnTo>
                <a:lnTo>
                  <a:pt x="166" y="478"/>
                </a:lnTo>
                <a:lnTo>
                  <a:pt x="153" y="469"/>
                </a:lnTo>
                <a:lnTo>
                  <a:pt x="147" y="472"/>
                </a:lnTo>
                <a:lnTo>
                  <a:pt x="123" y="466"/>
                </a:lnTo>
                <a:lnTo>
                  <a:pt x="126" y="457"/>
                </a:lnTo>
                <a:lnTo>
                  <a:pt x="99" y="448"/>
                </a:lnTo>
                <a:lnTo>
                  <a:pt x="93" y="442"/>
                </a:lnTo>
                <a:lnTo>
                  <a:pt x="99" y="434"/>
                </a:lnTo>
                <a:lnTo>
                  <a:pt x="111" y="437"/>
                </a:lnTo>
                <a:lnTo>
                  <a:pt x="108" y="431"/>
                </a:lnTo>
                <a:lnTo>
                  <a:pt x="102" y="422"/>
                </a:lnTo>
                <a:lnTo>
                  <a:pt x="96" y="422"/>
                </a:lnTo>
                <a:lnTo>
                  <a:pt x="93" y="422"/>
                </a:lnTo>
                <a:lnTo>
                  <a:pt x="78" y="413"/>
                </a:lnTo>
                <a:lnTo>
                  <a:pt x="60" y="395"/>
                </a:lnTo>
                <a:lnTo>
                  <a:pt x="60" y="392"/>
                </a:lnTo>
                <a:lnTo>
                  <a:pt x="51" y="386"/>
                </a:lnTo>
                <a:lnTo>
                  <a:pt x="48" y="383"/>
                </a:lnTo>
                <a:lnTo>
                  <a:pt x="57" y="356"/>
                </a:lnTo>
                <a:lnTo>
                  <a:pt x="45" y="350"/>
                </a:lnTo>
                <a:lnTo>
                  <a:pt x="48" y="341"/>
                </a:lnTo>
                <a:lnTo>
                  <a:pt x="39" y="321"/>
                </a:lnTo>
                <a:lnTo>
                  <a:pt x="18" y="315"/>
                </a:lnTo>
                <a:lnTo>
                  <a:pt x="15" y="303"/>
                </a:lnTo>
                <a:lnTo>
                  <a:pt x="6" y="291"/>
                </a:lnTo>
                <a:lnTo>
                  <a:pt x="0" y="273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4" name="Freeform 144">
            <a:hlinkClick r:id="" action="ppaction://noaction"/>
            <a:extLst>
              <a:ext uri="{FF2B5EF4-FFF2-40B4-BE49-F238E27FC236}">
                <a16:creationId xmlns:a16="http://schemas.microsoft.com/office/drawing/2014/main" id="{D70CEEC0-F837-62EC-56CB-969B6C192052}"/>
              </a:ext>
            </a:extLst>
          </p:cNvPr>
          <p:cNvSpPr>
            <a:spLocks/>
          </p:cNvSpPr>
          <p:nvPr/>
        </p:nvSpPr>
        <p:spPr bwMode="auto">
          <a:xfrm>
            <a:off x="3889493" y="3000714"/>
            <a:ext cx="689175" cy="1328243"/>
          </a:xfrm>
          <a:custGeom>
            <a:avLst/>
            <a:gdLst/>
            <a:ahLst/>
            <a:cxnLst>
              <a:cxn ang="0">
                <a:pos x="503" y="381"/>
              </a:cxn>
              <a:cxn ang="0">
                <a:pos x="455" y="494"/>
              </a:cxn>
              <a:cxn ang="0">
                <a:pos x="431" y="538"/>
              </a:cxn>
              <a:cxn ang="0">
                <a:pos x="416" y="595"/>
              </a:cxn>
              <a:cxn ang="0">
                <a:pos x="419" y="628"/>
              </a:cxn>
              <a:cxn ang="0">
                <a:pos x="413" y="717"/>
              </a:cxn>
              <a:cxn ang="0">
                <a:pos x="428" y="860"/>
              </a:cxn>
              <a:cxn ang="0">
                <a:pos x="431" y="878"/>
              </a:cxn>
              <a:cxn ang="0">
                <a:pos x="434" y="896"/>
              </a:cxn>
              <a:cxn ang="0">
                <a:pos x="431" y="925"/>
              </a:cxn>
              <a:cxn ang="0">
                <a:pos x="425" y="949"/>
              </a:cxn>
              <a:cxn ang="0">
                <a:pos x="413" y="958"/>
              </a:cxn>
              <a:cxn ang="0">
                <a:pos x="407" y="988"/>
              </a:cxn>
              <a:cxn ang="0">
                <a:pos x="422" y="994"/>
              </a:cxn>
              <a:cxn ang="0">
                <a:pos x="428" y="1033"/>
              </a:cxn>
              <a:cxn ang="0">
                <a:pos x="416" y="1042"/>
              </a:cxn>
              <a:cxn ang="0">
                <a:pos x="383" y="1009"/>
              </a:cxn>
              <a:cxn ang="0">
                <a:pos x="368" y="1003"/>
              </a:cxn>
              <a:cxn ang="0">
                <a:pos x="347" y="1012"/>
              </a:cxn>
              <a:cxn ang="0">
                <a:pos x="328" y="1012"/>
              </a:cxn>
              <a:cxn ang="0">
                <a:pos x="313" y="1012"/>
              </a:cxn>
              <a:cxn ang="0">
                <a:pos x="199" y="1012"/>
              </a:cxn>
              <a:cxn ang="0">
                <a:pos x="156" y="1009"/>
              </a:cxn>
              <a:cxn ang="0">
                <a:pos x="120" y="955"/>
              </a:cxn>
              <a:cxn ang="0">
                <a:pos x="111" y="970"/>
              </a:cxn>
              <a:cxn ang="0">
                <a:pos x="18" y="931"/>
              </a:cxn>
              <a:cxn ang="0">
                <a:pos x="36" y="887"/>
              </a:cxn>
              <a:cxn ang="0">
                <a:pos x="9" y="866"/>
              </a:cxn>
              <a:cxn ang="0">
                <a:pos x="9" y="845"/>
              </a:cxn>
              <a:cxn ang="0">
                <a:pos x="12" y="821"/>
              </a:cxn>
              <a:cxn ang="0">
                <a:pos x="36" y="777"/>
              </a:cxn>
              <a:cxn ang="0">
                <a:pos x="54" y="750"/>
              </a:cxn>
              <a:cxn ang="0">
                <a:pos x="81" y="756"/>
              </a:cxn>
              <a:cxn ang="0">
                <a:pos x="117" y="720"/>
              </a:cxn>
              <a:cxn ang="0">
                <a:pos x="108" y="708"/>
              </a:cxn>
              <a:cxn ang="0">
                <a:pos x="87" y="681"/>
              </a:cxn>
              <a:cxn ang="0">
                <a:pos x="93" y="622"/>
              </a:cxn>
              <a:cxn ang="0">
                <a:pos x="75" y="595"/>
              </a:cxn>
              <a:cxn ang="0">
                <a:pos x="102" y="586"/>
              </a:cxn>
              <a:cxn ang="0">
                <a:pos x="120" y="568"/>
              </a:cxn>
              <a:cxn ang="0">
                <a:pos x="162" y="553"/>
              </a:cxn>
              <a:cxn ang="0">
                <a:pos x="165" y="532"/>
              </a:cxn>
              <a:cxn ang="0">
                <a:pos x="175" y="503"/>
              </a:cxn>
              <a:cxn ang="0">
                <a:pos x="202" y="500"/>
              </a:cxn>
              <a:cxn ang="0">
                <a:pos x="292" y="419"/>
              </a:cxn>
              <a:cxn ang="0">
                <a:pos x="259" y="333"/>
              </a:cxn>
              <a:cxn ang="0">
                <a:pos x="226" y="315"/>
              </a:cxn>
              <a:cxn ang="0">
                <a:pos x="205" y="324"/>
              </a:cxn>
              <a:cxn ang="0">
                <a:pos x="159" y="288"/>
              </a:cxn>
              <a:cxn ang="0">
                <a:pos x="132" y="262"/>
              </a:cxn>
              <a:cxn ang="0">
                <a:pos x="117" y="220"/>
              </a:cxn>
              <a:cxn ang="0">
                <a:pos x="81" y="193"/>
              </a:cxn>
              <a:cxn ang="0">
                <a:pos x="84" y="157"/>
              </a:cxn>
              <a:cxn ang="0">
                <a:pos x="75" y="128"/>
              </a:cxn>
              <a:cxn ang="0">
                <a:pos x="72" y="107"/>
              </a:cxn>
              <a:cxn ang="0">
                <a:pos x="39" y="29"/>
              </a:cxn>
              <a:cxn ang="0">
                <a:pos x="108" y="44"/>
              </a:cxn>
              <a:cxn ang="0">
                <a:pos x="165" y="217"/>
              </a:cxn>
              <a:cxn ang="0">
                <a:pos x="247" y="279"/>
              </a:cxn>
              <a:cxn ang="0">
                <a:pos x="322" y="312"/>
              </a:cxn>
              <a:cxn ang="0">
                <a:pos x="476" y="348"/>
              </a:cxn>
            </a:cxnLst>
            <a:rect l="0" t="0" r="r" b="b"/>
            <a:pathLst>
              <a:path w="511" h="1049">
                <a:moveTo>
                  <a:pt x="510" y="321"/>
                </a:moveTo>
                <a:lnTo>
                  <a:pt x="506" y="360"/>
                </a:lnTo>
                <a:lnTo>
                  <a:pt x="503" y="369"/>
                </a:lnTo>
                <a:lnTo>
                  <a:pt x="503" y="381"/>
                </a:lnTo>
                <a:lnTo>
                  <a:pt x="494" y="416"/>
                </a:lnTo>
                <a:lnTo>
                  <a:pt x="488" y="428"/>
                </a:lnTo>
                <a:lnTo>
                  <a:pt x="473" y="455"/>
                </a:lnTo>
                <a:lnTo>
                  <a:pt x="455" y="494"/>
                </a:lnTo>
                <a:lnTo>
                  <a:pt x="443" y="529"/>
                </a:lnTo>
                <a:lnTo>
                  <a:pt x="440" y="526"/>
                </a:lnTo>
                <a:lnTo>
                  <a:pt x="431" y="535"/>
                </a:lnTo>
                <a:lnTo>
                  <a:pt x="431" y="538"/>
                </a:lnTo>
                <a:lnTo>
                  <a:pt x="422" y="556"/>
                </a:lnTo>
                <a:lnTo>
                  <a:pt x="422" y="562"/>
                </a:lnTo>
                <a:lnTo>
                  <a:pt x="422" y="574"/>
                </a:lnTo>
                <a:lnTo>
                  <a:pt x="416" y="595"/>
                </a:lnTo>
                <a:lnTo>
                  <a:pt x="413" y="595"/>
                </a:lnTo>
                <a:lnTo>
                  <a:pt x="401" y="607"/>
                </a:lnTo>
                <a:lnTo>
                  <a:pt x="407" y="625"/>
                </a:lnTo>
                <a:lnTo>
                  <a:pt x="419" y="628"/>
                </a:lnTo>
                <a:lnTo>
                  <a:pt x="422" y="646"/>
                </a:lnTo>
                <a:lnTo>
                  <a:pt x="410" y="702"/>
                </a:lnTo>
                <a:lnTo>
                  <a:pt x="410" y="711"/>
                </a:lnTo>
                <a:lnTo>
                  <a:pt x="413" y="717"/>
                </a:lnTo>
                <a:lnTo>
                  <a:pt x="413" y="723"/>
                </a:lnTo>
                <a:lnTo>
                  <a:pt x="416" y="777"/>
                </a:lnTo>
                <a:lnTo>
                  <a:pt x="413" y="783"/>
                </a:lnTo>
                <a:lnTo>
                  <a:pt x="428" y="860"/>
                </a:lnTo>
                <a:lnTo>
                  <a:pt x="431" y="866"/>
                </a:lnTo>
                <a:lnTo>
                  <a:pt x="431" y="869"/>
                </a:lnTo>
                <a:lnTo>
                  <a:pt x="431" y="875"/>
                </a:lnTo>
                <a:lnTo>
                  <a:pt x="431" y="878"/>
                </a:lnTo>
                <a:lnTo>
                  <a:pt x="434" y="884"/>
                </a:lnTo>
                <a:lnTo>
                  <a:pt x="434" y="890"/>
                </a:lnTo>
                <a:lnTo>
                  <a:pt x="434" y="893"/>
                </a:lnTo>
                <a:lnTo>
                  <a:pt x="434" y="896"/>
                </a:lnTo>
                <a:lnTo>
                  <a:pt x="437" y="919"/>
                </a:lnTo>
                <a:lnTo>
                  <a:pt x="434" y="919"/>
                </a:lnTo>
                <a:lnTo>
                  <a:pt x="431" y="919"/>
                </a:lnTo>
                <a:lnTo>
                  <a:pt x="431" y="925"/>
                </a:lnTo>
                <a:lnTo>
                  <a:pt x="428" y="937"/>
                </a:lnTo>
                <a:lnTo>
                  <a:pt x="431" y="940"/>
                </a:lnTo>
                <a:lnTo>
                  <a:pt x="431" y="946"/>
                </a:lnTo>
                <a:lnTo>
                  <a:pt x="425" y="949"/>
                </a:lnTo>
                <a:lnTo>
                  <a:pt x="422" y="949"/>
                </a:lnTo>
                <a:lnTo>
                  <a:pt x="422" y="952"/>
                </a:lnTo>
                <a:lnTo>
                  <a:pt x="416" y="949"/>
                </a:lnTo>
                <a:lnTo>
                  <a:pt x="413" y="958"/>
                </a:lnTo>
                <a:lnTo>
                  <a:pt x="410" y="967"/>
                </a:lnTo>
                <a:lnTo>
                  <a:pt x="413" y="967"/>
                </a:lnTo>
                <a:lnTo>
                  <a:pt x="410" y="970"/>
                </a:lnTo>
                <a:lnTo>
                  <a:pt x="407" y="988"/>
                </a:lnTo>
                <a:lnTo>
                  <a:pt x="413" y="997"/>
                </a:lnTo>
                <a:lnTo>
                  <a:pt x="416" y="997"/>
                </a:lnTo>
                <a:lnTo>
                  <a:pt x="419" y="994"/>
                </a:lnTo>
                <a:lnTo>
                  <a:pt x="422" y="994"/>
                </a:lnTo>
                <a:lnTo>
                  <a:pt x="422" y="1006"/>
                </a:lnTo>
                <a:lnTo>
                  <a:pt x="425" y="1015"/>
                </a:lnTo>
                <a:lnTo>
                  <a:pt x="425" y="1027"/>
                </a:lnTo>
                <a:lnTo>
                  <a:pt x="428" y="1033"/>
                </a:lnTo>
                <a:lnTo>
                  <a:pt x="431" y="1039"/>
                </a:lnTo>
                <a:lnTo>
                  <a:pt x="434" y="1045"/>
                </a:lnTo>
                <a:lnTo>
                  <a:pt x="425" y="1048"/>
                </a:lnTo>
                <a:lnTo>
                  <a:pt x="416" y="1042"/>
                </a:lnTo>
                <a:lnTo>
                  <a:pt x="401" y="1027"/>
                </a:lnTo>
                <a:lnTo>
                  <a:pt x="395" y="1021"/>
                </a:lnTo>
                <a:lnTo>
                  <a:pt x="389" y="1018"/>
                </a:lnTo>
                <a:lnTo>
                  <a:pt x="383" y="1009"/>
                </a:lnTo>
                <a:lnTo>
                  <a:pt x="380" y="1006"/>
                </a:lnTo>
                <a:lnTo>
                  <a:pt x="374" y="1006"/>
                </a:lnTo>
                <a:lnTo>
                  <a:pt x="371" y="1003"/>
                </a:lnTo>
                <a:lnTo>
                  <a:pt x="368" y="1003"/>
                </a:lnTo>
                <a:lnTo>
                  <a:pt x="362" y="1009"/>
                </a:lnTo>
                <a:lnTo>
                  <a:pt x="359" y="1015"/>
                </a:lnTo>
                <a:lnTo>
                  <a:pt x="350" y="1012"/>
                </a:lnTo>
                <a:lnTo>
                  <a:pt x="347" y="1012"/>
                </a:lnTo>
                <a:lnTo>
                  <a:pt x="337" y="1012"/>
                </a:lnTo>
                <a:lnTo>
                  <a:pt x="331" y="1015"/>
                </a:lnTo>
                <a:lnTo>
                  <a:pt x="331" y="1012"/>
                </a:lnTo>
                <a:lnTo>
                  <a:pt x="328" y="1012"/>
                </a:lnTo>
                <a:lnTo>
                  <a:pt x="328" y="1012"/>
                </a:lnTo>
                <a:lnTo>
                  <a:pt x="319" y="1012"/>
                </a:lnTo>
                <a:lnTo>
                  <a:pt x="313" y="1012"/>
                </a:lnTo>
                <a:lnTo>
                  <a:pt x="313" y="1012"/>
                </a:lnTo>
                <a:lnTo>
                  <a:pt x="247" y="1018"/>
                </a:lnTo>
                <a:lnTo>
                  <a:pt x="250" y="1015"/>
                </a:lnTo>
                <a:lnTo>
                  <a:pt x="223" y="1021"/>
                </a:lnTo>
                <a:lnTo>
                  <a:pt x="199" y="1012"/>
                </a:lnTo>
                <a:lnTo>
                  <a:pt x="187" y="1015"/>
                </a:lnTo>
                <a:lnTo>
                  <a:pt x="175" y="1012"/>
                </a:lnTo>
                <a:lnTo>
                  <a:pt x="165" y="1012"/>
                </a:lnTo>
                <a:lnTo>
                  <a:pt x="156" y="1009"/>
                </a:lnTo>
                <a:lnTo>
                  <a:pt x="150" y="997"/>
                </a:lnTo>
                <a:lnTo>
                  <a:pt x="147" y="985"/>
                </a:lnTo>
                <a:lnTo>
                  <a:pt x="138" y="967"/>
                </a:lnTo>
                <a:lnTo>
                  <a:pt x="120" y="955"/>
                </a:lnTo>
                <a:lnTo>
                  <a:pt x="108" y="955"/>
                </a:lnTo>
                <a:lnTo>
                  <a:pt x="108" y="958"/>
                </a:lnTo>
                <a:lnTo>
                  <a:pt x="111" y="967"/>
                </a:lnTo>
                <a:lnTo>
                  <a:pt x="111" y="970"/>
                </a:lnTo>
                <a:lnTo>
                  <a:pt x="48" y="949"/>
                </a:lnTo>
                <a:lnTo>
                  <a:pt x="24" y="940"/>
                </a:lnTo>
                <a:lnTo>
                  <a:pt x="21" y="937"/>
                </a:lnTo>
                <a:lnTo>
                  <a:pt x="18" y="931"/>
                </a:lnTo>
                <a:lnTo>
                  <a:pt x="21" y="911"/>
                </a:lnTo>
                <a:lnTo>
                  <a:pt x="33" y="908"/>
                </a:lnTo>
                <a:lnTo>
                  <a:pt x="36" y="905"/>
                </a:lnTo>
                <a:lnTo>
                  <a:pt x="36" y="887"/>
                </a:lnTo>
                <a:lnTo>
                  <a:pt x="24" y="875"/>
                </a:lnTo>
                <a:lnTo>
                  <a:pt x="21" y="869"/>
                </a:lnTo>
                <a:lnTo>
                  <a:pt x="21" y="866"/>
                </a:lnTo>
                <a:lnTo>
                  <a:pt x="9" y="866"/>
                </a:lnTo>
                <a:lnTo>
                  <a:pt x="3" y="866"/>
                </a:lnTo>
                <a:lnTo>
                  <a:pt x="3" y="860"/>
                </a:lnTo>
                <a:lnTo>
                  <a:pt x="0" y="854"/>
                </a:lnTo>
                <a:lnTo>
                  <a:pt x="9" y="845"/>
                </a:lnTo>
                <a:lnTo>
                  <a:pt x="6" y="833"/>
                </a:lnTo>
                <a:lnTo>
                  <a:pt x="3" y="830"/>
                </a:lnTo>
                <a:lnTo>
                  <a:pt x="6" y="824"/>
                </a:lnTo>
                <a:lnTo>
                  <a:pt x="12" y="821"/>
                </a:lnTo>
                <a:lnTo>
                  <a:pt x="27" y="827"/>
                </a:lnTo>
                <a:lnTo>
                  <a:pt x="30" y="827"/>
                </a:lnTo>
                <a:lnTo>
                  <a:pt x="36" y="821"/>
                </a:lnTo>
                <a:lnTo>
                  <a:pt x="36" y="777"/>
                </a:lnTo>
                <a:lnTo>
                  <a:pt x="45" y="756"/>
                </a:lnTo>
                <a:lnTo>
                  <a:pt x="45" y="753"/>
                </a:lnTo>
                <a:lnTo>
                  <a:pt x="51" y="750"/>
                </a:lnTo>
                <a:lnTo>
                  <a:pt x="54" y="750"/>
                </a:lnTo>
                <a:lnTo>
                  <a:pt x="60" y="750"/>
                </a:lnTo>
                <a:lnTo>
                  <a:pt x="63" y="750"/>
                </a:lnTo>
                <a:lnTo>
                  <a:pt x="69" y="750"/>
                </a:lnTo>
                <a:lnTo>
                  <a:pt x="81" y="756"/>
                </a:lnTo>
                <a:lnTo>
                  <a:pt x="87" y="753"/>
                </a:lnTo>
                <a:lnTo>
                  <a:pt x="93" y="744"/>
                </a:lnTo>
                <a:lnTo>
                  <a:pt x="111" y="741"/>
                </a:lnTo>
                <a:lnTo>
                  <a:pt x="117" y="720"/>
                </a:lnTo>
                <a:lnTo>
                  <a:pt x="120" y="717"/>
                </a:lnTo>
                <a:lnTo>
                  <a:pt x="117" y="714"/>
                </a:lnTo>
                <a:lnTo>
                  <a:pt x="114" y="714"/>
                </a:lnTo>
                <a:lnTo>
                  <a:pt x="108" y="708"/>
                </a:lnTo>
                <a:lnTo>
                  <a:pt x="99" y="699"/>
                </a:lnTo>
                <a:lnTo>
                  <a:pt x="93" y="696"/>
                </a:lnTo>
                <a:lnTo>
                  <a:pt x="90" y="693"/>
                </a:lnTo>
                <a:lnTo>
                  <a:pt x="87" y="681"/>
                </a:lnTo>
                <a:lnTo>
                  <a:pt x="87" y="660"/>
                </a:lnTo>
                <a:lnTo>
                  <a:pt x="93" y="646"/>
                </a:lnTo>
                <a:lnTo>
                  <a:pt x="99" y="637"/>
                </a:lnTo>
                <a:lnTo>
                  <a:pt x="93" y="622"/>
                </a:lnTo>
                <a:lnTo>
                  <a:pt x="90" y="610"/>
                </a:lnTo>
                <a:lnTo>
                  <a:pt x="75" y="604"/>
                </a:lnTo>
                <a:lnTo>
                  <a:pt x="72" y="604"/>
                </a:lnTo>
                <a:lnTo>
                  <a:pt x="75" y="595"/>
                </a:lnTo>
                <a:lnTo>
                  <a:pt x="90" y="586"/>
                </a:lnTo>
                <a:lnTo>
                  <a:pt x="96" y="586"/>
                </a:lnTo>
                <a:lnTo>
                  <a:pt x="99" y="589"/>
                </a:lnTo>
                <a:lnTo>
                  <a:pt x="102" y="586"/>
                </a:lnTo>
                <a:lnTo>
                  <a:pt x="108" y="583"/>
                </a:lnTo>
                <a:lnTo>
                  <a:pt x="111" y="574"/>
                </a:lnTo>
                <a:lnTo>
                  <a:pt x="111" y="571"/>
                </a:lnTo>
                <a:lnTo>
                  <a:pt x="120" y="568"/>
                </a:lnTo>
                <a:lnTo>
                  <a:pt x="132" y="562"/>
                </a:lnTo>
                <a:lnTo>
                  <a:pt x="138" y="556"/>
                </a:lnTo>
                <a:lnTo>
                  <a:pt x="150" y="553"/>
                </a:lnTo>
                <a:lnTo>
                  <a:pt x="162" y="553"/>
                </a:lnTo>
                <a:lnTo>
                  <a:pt x="165" y="550"/>
                </a:lnTo>
                <a:lnTo>
                  <a:pt x="162" y="547"/>
                </a:lnTo>
                <a:lnTo>
                  <a:pt x="162" y="538"/>
                </a:lnTo>
                <a:lnTo>
                  <a:pt x="165" y="532"/>
                </a:lnTo>
                <a:lnTo>
                  <a:pt x="162" y="526"/>
                </a:lnTo>
                <a:lnTo>
                  <a:pt x="162" y="518"/>
                </a:lnTo>
                <a:lnTo>
                  <a:pt x="172" y="512"/>
                </a:lnTo>
                <a:lnTo>
                  <a:pt x="175" y="503"/>
                </a:lnTo>
                <a:lnTo>
                  <a:pt x="178" y="503"/>
                </a:lnTo>
                <a:lnTo>
                  <a:pt x="187" y="503"/>
                </a:lnTo>
                <a:lnTo>
                  <a:pt x="193" y="506"/>
                </a:lnTo>
                <a:lnTo>
                  <a:pt x="202" y="500"/>
                </a:lnTo>
                <a:lnTo>
                  <a:pt x="205" y="500"/>
                </a:lnTo>
                <a:lnTo>
                  <a:pt x="250" y="464"/>
                </a:lnTo>
                <a:lnTo>
                  <a:pt x="289" y="431"/>
                </a:lnTo>
                <a:lnTo>
                  <a:pt x="292" y="419"/>
                </a:lnTo>
                <a:lnTo>
                  <a:pt x="265" y="419"/>
                </a:lnTo>
                <a:lnTo>
                  <a:pt x="265" y="401"/>
                </a:lnTo>
                <a:lnTo>
                  <a:pt x="262" y="393"/>
                </a:lnTo>
                <a:lnTo>
                  <a:pt x="259" y="333"/>
                </a:lnTo>
                <a:lnTo>
                  <a:pt x="259" y="321"/>
                </a:lnTo>
                <a:lnTo>
                  <a:pt x="247" y="315"/>
                </a:lnTo>
                <a:lnTo>
                  <a:pt x="232" y="315"/>
                </a:lnTo>
                <a:lnTo>
                  <a:pt x="226" y="315"/>
                </a:lnTo>
                <a:lnTo>
                  <a:pt x="220" y="318"/>
                </a:lnTo>
                <a:lnTo>
                  <a:pt x="214" y="321"/>
                </a:lnTo>
                <a:lnTo>
                  <a:pt x="211" y="327"/>
                </a:lnTo>
                <a:lnTo>
                  <a:pt x="205" y="324"/>
                </a:lnTo>
                <a:lnTo>
                  <a:pt x="196" y="309"/>
                </a:lnTo>
                <a:lnTo>
                  <a:pt x="181" y="309"/>
                </a:lnTo>
                <a:lnTo>
                  <a:pt x="165" y="309"/>
                </a:lnTo>
                <a:lnTo>
                  <a:pt x="159" y="288"/>
                </a:lnTo>
                <a:lnTo>
                  <a:pt x="156" y="282"/>
                </a:lnTo>
                <a:lnTo>
                  <a:pt x="141" y="270"/>
                </a:lnTo>
                <a:lnTo>
                  <a:pt x="138" y="267"/>
                </a:lnTo>
                <a:lnTo>
                  <a:pt x="132" y="262"/>
                </a:lnTo>
                <a:lnTo>
                  <a:pt x="126" y="262"/>
                </a:lnTo>
                <a:lnTo>
                  <a:pt x="123" y="247"/>
                </a:lnTo>
                <a:lnTo>
                  <a:pt x="126" y="226"/>
                </a:lnTo>
                <a:lnTo>
                  <a:pt x="117" y="220"/>
                </a:lnTo>
                <a:lnTo>
                  <a:pt x="120" y="205"/>
                </a:lnTo>
                <a:lnTo>
                  <a:pt x="93" y="196"/>
                </a:lnTo>
                <a:lnTo>
                  <a:pt x="84" y="196"/>
                </a:lnTo>
                <a:lnTo>
                  <a:pt x="81" y="193"/>
                </a:lnTo>
                <a:lnTo>
                  <a:pt x="81" y="172"/>
                </a:lnTo>
                <a:lnTo>
                  <a:pt x="90" y="163"/>
                </a:lnTo>
                <a:lnTo>
                  <a:pt x="90" y="160"/>
                </a:lnTo>
                <a:lnTo>
                  <a:pt x="84" y="157"/>
                </a:lnTo>
                <a:lnTo>
                  <a:pt x="84" y="154"/>
                </a:lnTo>
                <a:lnTo>
                  <a:pt x="66" y="145"/>
                </a:lnTo>
                <a:lnTo>
                  <a:pt x="66" y="136"/>
                </a:lnTo>
                <a:lnTo>
                  <a:pt x="75" y="128"/>
                </a:lnTo>
                <a:lnTo>
                  <a:pt x="78" y="116"/>
                </a:lnTo>
                <a:lnTo>
                  <a:pt x="75" y="116"/>
                </a:lnTo>
                <a:lnTo>
                  <a:pt x="75" y="110"/>
                </a:lnTo>
                <a:lnTo>
                  <a:pt x="72" y="107"/>
                </a:lnTo>
                <a:lnTo>
                  <a:pt x="63" y="83"/>
                </a:lnTo>
                <a:lnTo>
                  <a:pt x="60" y="53"/>
                </a:lnTo>
                <a:lnTo>
                  <a:pt x="45" y="44"/>
                </a:lnTo>
                <a:lnTo>
                  <a:pt x="39" y="29"/>
                </a:lnTo>
                <a:lnTo>
                  <a:pt x="63" y="0"/>
                </a:lnTo>
                <a:lnTo>
                  <a:pt x="66" y="5"/>
                </a:lnTo>
                <a:lnTo>
                  <a:pt x="87" y="17"/>
                </a:lnTo>
                <a:lnTo>
                  <a:pt x="108" y="44"/>
                </a:lnTo>
                <a:lnTo>
                  <a:pt x="117" y="89"/>
                </a:lnTo>
                <a:lnTo>
                  <a:pt x="126" y="136"/>
                </a:lnTo>
                <a:lnTo>
                  <a:pt x="147" y="169"/>
                </a:lnTo>
                <a:lnTo>
                  <a:pt x="165" y="217"/>
                </a:lnTo>
                <a:lnTo>
                  <a:pt x="193" y="253"/>
                </a:lnTo>
                <a:lnTo>
                  <a:pt x="238" y="264"/>
                </a:lnTo>
                <a:lnTo>
                  <a:pt x="235" y="270"/>
                </a:lnTo>
                <a:lnTo>
                  <a:pt x="247" y="279"/>
                </a:lnTo>
                <a:lnTo>
                  <a:pt x="265" y="276"/>
                </a:lnTo>
                <a:lnTo>
                  <a:pt x="310" y="300"/>
                </a:lnTo>
                <a:lnTo>
                  <a:pt x="316" y="300"/>
                </a:lnTo>
                <a:lnTo>
                  <a:pt x="322" y="312"/>
                </a:lnTo>
                <a:lnTo>
                  <a:pt x="389" y="309"/>
                </a:lnTo>
                <a:lnTo>
                  <a:pt x="431" y="324"/>
                </a:lnTo>
                <a:lnTo>
                  <a:pt x="449" y="342"/>
                </a:lnTo>
                <a:lnTo>
                  <a:pt x="476" y="348"/>
                </a:lnTo>
                <a:lnTo>
                  <a:pt x="510" y="321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5" name="Freeform 146">
            <a:hlinkClick r:id="" action="ppaction://noaction"/>
            <a:extLst>
              <a:ext uri="{FF2B5EF4-FFF2-40B4-BE49-F238E27FC236}">
                <a16:creationId xmlns:a16="http://schemas.microsoft.com/office/drawing/2014/main" id="{0B83A0D8-0D06-4B6D-C5E2-AA81BA92077E}"/>
              </a:ext>
            </a:extLst>
          </p:cNvPr>
          <p:cNvSpPr>
            <a:spLocks/>
          </p:cNvSpPr>
          <p:nvPr/>
        </p:nvSpPr>
        <p:spPr bwMode="auto">
          <a:xfrm>
            <a:off x="4261229" y="5161684"/>
            <a:ext cx="1161153" cy="711742"/>
          </a:xfrm>
          <a:custGeom>
            <a:avLst/>
            <a:gdLst/>
            <a:ahLst/>
            <a:cxnLst>
              <a:cxn ang="0">
                <a:pos x="18" y="397"/>
              </a:cxn>
              <a:cxn ang="0">
                <a:pos x="36" y="368"/>
              </a:cxn>
              <a:cxn ang="0">
                <a:pos x="63" y="338"/>
              </a:cxn>
              <a:cxn ang="0">
                <a:pos x="54" y="302"/>
              </a:cxn>
              <a:cxn ang="0">
                <a:pos x="18" y="207"/>
              </a:cxn>
              <a:cxn ang="0">
                <a:pos x="24" y="136"/>
              </a:cxn>
              <a:cxn ang="0">
                <a:pos x="45" y="148"/>
              </a:cxn>
              <a:cxn ang="0">
                <a:pos x="75" y="124"/>
              </a:cxn>
              <a:cxn ang="0">
                <a:pos x="117" y="136"/>
              </a:cxn>
              <a:cxn ang="0">
                <a:pos x="114" y="103"/>
              </a:cxn>
              <a:cxn ang="0">
                <a:pos x="159" y="71"/>
              </a:cxn>
              <a:cxn ang="0">
                <a:pos x="183" y="115"/>
              </a:cxn>
              <a:cxn ang="0">
                <a:pos x="198" y="109"/>
              </a:cxn>
              <a:cxn ang="0">
                <a:pos x="235" y="92"/>
              </a:cxn>
              <a:cxn ang="0">
                <a:pos x="277" y="89"/>
              </a:cxn>
              <a:cxn ang="0">
                <a:pos x="316" y="59"/>
              </a:cxn>
              <a:cxn ang="0">
                <a:pos x="337" y="38"/>
              </a:cxn>
              <a:cxn ang="0">
                <a:pos x="361" y="5"/>
              </a:cxn>
              <a:cxn ang="0">
                <a:pos x="406" y="29"/>
              </a:cxn>
              <a:cxn ang="0">
                <a:pos x="421" y="65"/>
              </a:cxn>
              <a:cxn ang="0">
                <a:pos x="440" y="92"/>
              </a:cxn>
              <a:cxn ang="0">
                <a:pos x="500" y="112"/>
              </a:cxn>
              <a:cxn ang="0">
                <a:pos x="500" y="207"/>
              </a:cxn>
              <a:cxn ang="0">
                <a:pos x="578" y="189"/>
              </a:cxn>
              <a:cxn ang="0">
                <a:pos x="623" y="192"/>
              </a:cxn>
              <a:cxn ang="0">
                <a:pos x="611" y="201"/>
              </a:cxn>
              <a:cxn ang="0">
                <a:pos x="666" y="252"/>
              </a:cxn>
              <a:cxn ang="0">
                <a:pos x="738" y="270"/>
              </a:cxn>
              <a:cxn ang="0">
                <a:pos x="822" y="439"/>
              </a:cxn>
              <a:cxn ang="0">
                <a:pos x="774" y="454"/>
              </a:cxn>
              <a:cxn ang="0">
                <a:pos x="717" y="442"/>
              </a:cxn>
              <a:cxn ang="0">
                <a:pos x="732" y="421"/>
              </a:cxn>
              <a:cxn ang="0">
                <a:pos x="702" y="430"/>
              </a:cxn>
              <a:cxn ang="0">
                <a:pos x="699" y="421"/>
              </a:cxn>
              <a:cxn ang="0">
                <a:pos x="687" y="406"/>
              </a:cxn>
              <a:cxn ang="0">
                <a:pos x="663" y="427"/>
              </a:cxn>
              <a:cxn ang="0">
                <a:pos x="654" y="442"/>
              </a:cxn>
              <a:cxn ang="0">
                <a:pos x="635" y="451"/>
              </a:cxn>
              <a:cxn ang="0">
                <a:pos x="623" y="457"/>
              </a:cxn>
              <a:cxn ang="0">
                <a:pos x="596" y="474"/>
              </a:cxn>
              <a:cxn ang="0">
                <a:pos x="584" y="492"/>
              </a:cxn>
              <a:cxn ang="0">
                <a:pos x="551" y="501"/>
              </a:cxn>
              <a:cxn ang="0">
                <a:pos x="521" y="510"/>
              </a:cxn>
              <a:cxn ang="0">
                <a:pos x="473" y="537"/>
              </a:cxn>
              <a:cxn ang="0">
                <a:pos x="464" y="543"/>
              </a:cxn>
              <a:cxn ang="0">
                <a:pos x="455" y="546"/>
              </a:cxn>
              <a:cxn ang="0">
                <a:pos x="431" y="555"/>
              </a:cxn>
              <a:cxn ang="0">
                <a:pos x="394" y="555"/>
              </a:cxn>
              <a:cxn ang="0">
                <a:pos x="364" y="555"/>
              </a:cxn>
              <a:cxn ang="0">
                <a:pos x="301" y="537"/>
              </a:cxn>
              <a:cxn ang="0">
                <a:pos x="286" y="525"/>
              </a:cxn>
              <a:cxn ang="0">
                <a:pos x="235" y="510"/>
              </a:cxn>
              <a:cxn ang="0">
                <a:pos x="189" y="507"/>
              </a:cxn>
              <a:cxn ang="0">
                <a:pos x="135" y="492"/>
              </a:cxn>
              <a:cxn ang="0">
                <a:pos x="108" y="474"/>
              </a:cxn>
              <a:cxn ang="0">
                <a:pos x="51" y="454"/>
              </a:cxn>
              <a:cxn ang="0">
                <a:pos x="0" y="427"/>
              </a:cxn>
            </a:cxnLst>
            <a:rect l="0" t="0" r="r" b="b"/>
            <a:pathLst>
              <a:path w="863" h="562">
                <a:moveTo>
                  <a:pt x="0" y="427"/>
                </a:moveTo>
                <a:lnTo>
                  <a:pt x="6" y="424"/>
                </a:lnTo>
                <a:lnTo>
                  <a:pt x="6" y="421"/>
                </a:lnTo>
                <a:lnTo>
                  <a:pt x="6" y="418"/>
                </a:lnTo>
                <a:lnTo>
                  <a:pt x="3" y="406"/>
                </a:lnTo>
                <a:lnTo>
                  <a:pt x="9" y="400"/>
                </a:lnTo>
                <a:lnTo>
                  <a:pt x="18" y="397"/>
                </a:lnTo>
                <a:lnTo>
                  <a:pt x="21" y="397"/>
                </a:lnTo>
                <a:lnTo>
                  <a:pt x="24" y="397"/>
                </a:lnTo>
                <a:lnTo>
                  <a:pt x="30" y="391"/>
                </a:lnTo>
                <a:lnTo>
                  <a:pt x="36" y="388"/>
                </a:lnTo>
                <a:lnTo>
                  <a:pt x="36" y="382"/>
                </a:lnTo>
                <a:lnTo>
                  <a:pt x="30" y="371"/>
                </a:lnTo>
                <a:lnTo>
                  <a:pt x="36" y="368"/>
                </a:lnTo>
                <a:lnTo>
                  <a:pt x="39" y="371"/>
                </a:lnTo>
                <a:lnTo>
                  <a:pt x="42" y="365"/>
                </a:lnTo>
                <a:lnTo>
                  <a:pt x="51" y="365"/>
                </a:lnTo>
                <a:lnTo>
                  <a:pt x="51" y="362"/>
                </a:lnTo>
                <a:lnTo>
                  <a:pt x="54" y="359"/>
                </a:lnTo>
                <a:lnTo>
                  <a:pt x="60" y="353"/>
                </a:lnTo>
                <a:lnTo>
                  <a:pt x="63" y="338"/>
                </a:lnTo>
                <a:lnTo>
                  <a:pt x="63" y="326"/>
                </a:lnTo>
                <a:lnTo>
                  <a:pt x="69" y="323"/>
                </a:lnTo>
                <a:lnTo>
                  <a:pt x="72" y="317"/>
                </a:lnTo>
                <a:lnTo>
                  <a:pt x="72" y="308"/>
                </a:lnTo>
                <a:lnTo>
                  <a:pt x="60" y="302"/>
                </a:lnTo>
                <a:lnTo>
                  <a:pt x="57" y="299"/>
                </a:lnTo>
                <a:lnTo>
                  <a:pt x="54" y="302"/>
                </a:lnTo>
                <a:lnTo>
                  <a:pt x="48" y="296"/>
                </a:lnTo>
                <a:lnTo>
                  <a:pt x="45" y="290"/>
                </a:lnTo>
                <a:lnTo>
                  <a:pt x="42" y="273"/>
                </a:lnTo>
                <a:lnTo>
                  <a:pt x="36" y="270"/>
                </a:lnTo>
                <a:lnTo>
                  <a:pt x="27" y="267"/>
                </a:lnTo>
                <a:lnTo>
                  <a:pt x="21" y="216"/>
                </a:lnTo>
                <a:lnTo>
                  <a:pt x="18" y="207"/>
                </a:lnTo>
                <a:lnTo>
                  <a:pt x="12" y="204"/>
                </a:lnTo>
                <a:lnTo>
                  <a:pt x="9" y="198"/>
                </a:lnTo>
                <a:lnTo>
                  <a:pt x="18" y="163"/>
                </a:lnTo>
                <a:lnTo>
                  <a:pt x="18" y="151"/>
                </a:lnTo>
                <a:lnTo>
                  <a:pt x="18" y="142"/>
                </a:lnTo>
                <a:lnTo>
                  <a:pt x="24" y="142"/>
                </a:lnTo>
                <a:lnTo>
                  <a:pt x="24" y="136"/>
                </a:lnTo>
                <a:lnTo>
                  <a:pt x="30" y="142"/>
                </a:lnTo>
                <a:lnTo>
                  <a:pt x="33" y="139"/>
                </a:lnTo>
                <a:lnTo>
                  <a:pt x="36" y="133"/>
                </a:lnTo>
                <a:lnTo>
                  <a:pt x="42" y="136"/>
                </a:lnTo>
                <a:lnTo>
                  <a:pt x="39" y="139"/>
                </a:lnTo>
                <a:lnTo>
                  <a:pt x="42" y="142"/>
                </a:lnTo>
                <a:lnTo>
                  <a:pt x="45" y="148"/>
                </a:lnTo>
                <a:lnTo>
                  <a:pt x="48" y="145"/>
                </a:lnTo>
                <a:lnTo>
                  <a:pt x="48" y="127"/>
                </a:lnTo>
                <a:lnTo>
                  <a:pt x="54" y="124"/>
                </a:lnTo>
                <a:lnTo>
                  <a:pt x="57" y="124"/>
                </a:lnTo>
                <a:lnTo>
                  <a:pt x="63" y="124"/>
                </a:lnTo>
                <a:lnTo>
                  <a:pt x="72" y="124"/>
                </a:lnTo>
                <a:lnTo>
                  <a:pt x="75" y="124"/>
                </a:lnTo>
                <a:lnTo>
                  <a:pt x="81" y="127"/>
                </a:lnTo>
                <a:lnTo>
                  <a:pt x="90" y="130"/>
                </a:lnTo>
                <a:lnTo>
                  <a:pt x="99" y="130"/>
                </a:lnTo>
                <a:lnTo>
                  <a:pt x="102" y="133"/>
                </a:lnTo>
                <a:lnTo>
                  <a:pt x="108" y="139"/>
                </a:lnTo>
                <a:lnTo>
                  <a:pt x="111" y="136"/>
                </a:lnTo>
                <a:lnTo>
                  <a:pt x="117" y="136"/>
                </a:lnTo>
                <a:lnTo>
                  <a:pt x="126" y="127"/>
                </a:lnTo>
                <a:lnTo>
                  <a:pt x="129" y="124"/>
                </a:lnTo>
                <a:lnTo>
                  <a:pt x="126" y="121"/>
                </a:lnTo>
                <a:lnTo>
                  <a:pt x="123" y="118"/>
                </a:lnTo>
                <a:lnTo>
                  <a:pt x="120" y="115"/>
                </a:lnTo>
                <a:lnTo>
                  <a:pt x="117" y="106"/>
                </a:lnTo>
                <a:lnTo>
                  <a:pt x="114" y="103"/>
                </a:lnTo>
                <a:lnTo>
                  <a:pt x="126" y="80"/>
                </a:lnTo>
                <a:lnTo>
                  <a:pt x="132" y="80"/>
                </a:lnTo>
                <a:lnTo>
                  <a:pt x="135" y="71"/>
                </a:lnTo>
                <a:lnTo>
                  <a:pt x="141" y="71"/>
                </a:lnTo>
                <a:lnTo>
                  <a:pt x="153" y="68"/>
                </a:lnTo>
                <a:lnTo>
                  <a:pt x="156" y="71"/>
                </a:lnTo>
                <a:lnTo>
                  <a:pt x="159" y="71"/>
                </a:lnTo>
                <a:lnTo>
                  <a:pt x="156" y="92"/>
                </a:lnTo>
                <a:lnTo>
                  <a:pt x="168" y="103"/>
                </a:lnTo>
                <a:lnTo>
                  <a:pt x="174" y="118"/>
                </a:lnTo>
                <a:lnTo>
                  <a:pt x="177" y="124"/>
                </a:lnTo>
                <a:lnTo>
                  <a:pt x="180" y="121"/>
                </a:lnTo>
                <a:lnTo>
                  <a:pt x="180" y="118"/>
                </a:lnTo>
                <a:lnTo>
                  <a:pt x="183" y="115"/>
                </a:lnTo>
                <a:lnTo>
                  <a:pt x="189" y="121"/>
                </a:lnTo>
                <a:lnTo>
                  <a:pt x="183" y="124"/>
                </a:lnTo>
                <a:lnTo>
                  <a:pt x="189" y="130"/>
                </a:lnTo>
                <a:lnTo>
                  <a:pt x="189" y="127"/>
                </a:lnTo>
                <a:lnTo>
                  <a:pt x="192" y="118"/>
                </a:lnTo>
                <a:lnTo>
                  <a:pt x="192" y="115"/>
                </a:lnTo>
                <a:lnTo>
                  <a:pt x="198" y="109"/>
                </a:lnTo>
                <a:lnTo>
                  <a:pt x="201" y="106"/>
                </a:lnTo>
                <a:lnTo>
                  <a:pt x="207" y="106"/>
                </a:lnTo>
                <a:lnTo>
                  <a:pt x="213" y="100"/>
                </a:lnTo>
                <a:lnTo>
                  <a:pt x="220" y="97"/>
                </a:lnTo>
                <a:lnTo>
                  <a:pt x="226" y="94"/>
                </a:lnTo>
                <a:lnTo>
                  <a:pt x="235" y="92"/>
                </a:lnTo>
                <a:lnTo>
                  <a:pt x="235" y="92"/>
                </a:lnTo>
                <a:lnTo>
                  <a:pt x="244" y="89"/>
                </a:lnTo>
                <a:lnTo>
                  <a:pt x="247" y="92"/>
                </a:lnTo>
                <a:lnTo>
                  <a:pt x="256" y="97"/>
                </a:lnTo>
                <a:lnTo>
                  <a:pt x="259" y="97"/>
                </a:lnTo>
                <a:lnTo>
                  <a:pt x="265" y="97"/>
                </a:lnTo>
                <a:lnTo>
                  <a:pt x="271" y="92"/>
                </a:lnTo>
                <a:lnTo>
                  <a:pt x="277" y="89"/>
                </a:lnTo>
                <a:lnTo>
                  <a:pt x="286" y="83"/>
                </a:lnTo>
                <a:lnTo>
                  <a:pt x="295" y="80"/>
                </a:lnTo>
                <a:lnTo>
                  <a:pt x="298" y="80"/>
                </a:lnTo>
                <a:lnTo>
                  <a:pt x="301" y="80"/>
                </a:lnTo>
                <a:lnTo>
                  <a:pt x="307" y="74"/>
                </a:lnTo>
                <a:lnTo>
                  <a:pt x="307" y="74"/>
                </a:lnTo>
                <a:lnTo>
                  <a:pt x="316" y="59"/>
                </a:lnTo>
                <a:lnTo>
                  <a:pt x="319" y="59"/>
                </a:lnTo>
                <a:lnTo>
                  <a:pt x="319" y="53"/>
                </a:lnTo>
                <a:lnTo>
                  <a:pt x="322" y="50"/>
                </a:lnTo>
                <a:lnTo>
                  <a:pt x="328" y="47"/>
                </a:lnTo>
                <a:lnTo>
                  <a:pt x="331" y="47"/>
                </a:lnTo>
                <a:lnTo>
                  <a:pt x="334" y="44"/>
                </a:lnTo>
                <a:lnTo>
                  <a:pt x="337" y="38"/>
                </a:lnTo>
                <a:lnTo>
                  <a:pt x="346" y="23"/>
                </a:lnTo>
                <a:lnTo>
                  <a:pt x="346" y="17"/>
                </a:lnTo>
                <a:lnTo>
                  <a:pt x="343" y="8"/>
                </a:lnTo>
                <a:lnTo>
                  <a:pt x="340" y="0"/>
                </a:lnTo>
                <a:lnTo>
                  <a:pt x="349" y="0"/>
                </a:lnTo>
                <a:lnTo>
                  <a:pt x="352" y="0"/>
                </a:lnTo>
                <a:lnTo>
                  <a:pt x="361" y="5"/>
                </a:lnTo>
                <a:lnTo>
                  <a:pt x="364" y="8"/>
                </a:lnTo>
                <a:lnTo>
                  <a:pt x="376" y="11"/>
                </a:lnTo>
                <a:lnTo>
                  <a:pt x="382" y="17"/>
                </a:lnTo>
                <a:lnTo>
                  <a:pt x="388" y="20"/>
                </a:lnTo>
                <a:lnTo>
                  <a:pt x="391" y="20"/>
                </a:lnTo>
                <a:lnTo>
                  <a:pt x="403" y="26"/>
                </a:lnTo>
                <a:lnTo>
                  <a:pt x="406" y="29"/>
                </a:lnTo>
                <a:lnTo>
                  <a:pt x="412" y="41"/>
                </a:lnTo>
                <a:lnTo>
                  <a:pt x="412" y="41"/>
                </a:lnTo>
                <a:lnTo>
                  <a:pt x="412" y="44"/>
                </a:lnTo>
                <a:lnTo>
                  <a:pt x="415" y="50"/>
                </a:lnTo>
                <a:lnTo>
                  <a:pt x="415" y="59"/>
                </a:lnTo>
                <a:lnTo>
                  <a:pt x="415" y="62"/>
                </a:lnTo>
                <a:lnTo>
                  <a:pt x="421" y="65"/>
                </a:lnTo>
                <a:lnTo>
                  <a:pt x="431" y="71"/>
                </a:lnTo>
                <a:lnTo>
                  <a:pt x="431" y="74"/>
                </a:lnTo>
                <a:lnTo>
                  <a:pt x="434" y="80"/>
                </a:lnTo>
                <a:lnTo>
                  <a:pt x="431" y="80"/>
                </a:lnTo>
                <a:lnTo>
                  <a:pt x="431" y="83"/>
                </a:lnTo>
                <a:lnTo>
                  <a:pt x="434" y="83"/>
                </a:lnTo>
                <a:lnTo>
                  <a:pt x="440" y="92"/>
                </a:lnTo>
                <a:lnTo>
                  <a:pt x="446" y="92"/>
                </a:lnTo>
                <a:lnTo>
                  <a:pt x="455" y="89"/>
                </a:lnTo>
                <a:lnTo>
                  <a:pt x="464" y="92"/>
                </a:lnTo>
                <a:lnTo>
                  <a:pt x="476" y="92"/>
                </a:lnTo>
                <a:lnTo>
                  <a:pt x="485" y="92"/>
                </a:lnTo>
                <a:lnTo>
                  <a:pt x="494" y="100"/>
                </a:lnTo>
                <a:lnTo>
                  <a:pt x="500" y="112"/>
                </a:lnTo>
                <a:lnTo>
                  <a:pt x="503" y="124"/>
                </a:lnTo>
                <a:lnTo>
                  <a:pt x="503" y="139"/>
                </a:lnTo>
                <a:lnTo>
                  <a:pt x="497" y="151"/>
                </a:lnTo>
                <a:lnTo>
                  <a:pt x="485" y="163"/>
                </a:lnTo>
                <a:lnTo>
                  <a:pt x="485" y="163"/>
                </a:lnTo>
                <a:lnTo>
                  <a:pt x="494" y="192"/>
                </a:lnTo>
                <a:lnTo>
                  <a:pt x="500" y="207"/>
                </a:lnTo>
                <a:lnTo>
                  <a:pt x="509" y="210"/>
                </a:lnTo>
                <a:lnTo>
                  <a:pt x="518" y="210"/>
                </a:lnTo>
                <a:lnTo>
                  <a:pt x="530" y="213"/>
                </a:lnTo>
                <a:lnTo>
                  <a:pt x="542" y="210"/>
                </a:lnTo>
                <a:lnTo>
                  <a:pt x="557" y="198"/>
                </a:lnTo>
                <a:lnTo>
                  <a:pt x="563" y="192"/>
                </a:lnTo>
                <a:lnTo>
                  <a:pt x="578" y="189"/>
                </a:lnTo>
                <a:lnTo>
                  <a:pt x="602" y="178"/>
                </a:lnTo>
                <a:lnTo>
                  <a:pt x="602" y="172"/>
                </a:lnTo>
                <a:lnTo>
                  <a:pt x="605" y="175"/>
                </a:lnTo>
                <a:lnTo>
                  <a:pt x="611" y="172"/>
                </a:lnTo>
                <a:lnTo>
                  <a:pt x="617" y="181"/>
                </a:lnTo>
                <a:lnTo>
                  <a:pt x="626" y="184"/>
                </a:lnTo>
                <a:lnTo>
                  <a:pt x="623" y="192"/>
                </a:lnTo>
                <a:lnTo>
                  <a:pt x="620" y="192"/>
                </a:lnTo>
                <a:lnTo>
                  <a:pt x="614" y="192"/>
                </a:lnTo>
                <a:lnTo>
                  <a:pt x="614" y="192"/>
                </a:lnTo>
                <a:lnTo>
                  <a:pt x="611" y="198"/>
                </a:lnTo>
                <a:lnTo>
                  <a:pt x="611" y="198"/>
                </a:lnTo>
                <a:lnTo>
                  <a:pt x="608" y="198"/>
                </a:lnTo>
                <a:lnTo>
                  <a:pt x="611" y="201"/>
                </a:lnTo>
                <a:lnTo>
                  <a:pt x="611" y="207"/>
                </a:lnTo>
                <a:lnTo>
                  <a:pt x="617" y="210"/>
                </a:lnTo>
                <a:lnTo>
                  <a:pt x="626" y="225"/>
                </a:lnTo>
                <a:lnTo>
                  <a:pt x="638" y="237"/>
                </a:lnTo>
                <a:lnTo>
                  <a:pt x="663" y="252"/>
                </a:lnTo>
                <a:lnTo>
                  <a:pt x="666" y="252"/>
                </a:lnTo>
                <a:lnTo>
                  <a:pt x="666" y="252"/>
                </a:lnTo>
                <a:lnTo>
                  <a:pt x="672" y="252"/>
                </a:lnTo>
                <a:lnTo>
                  <a:pt x="675" y="270"/>
                </a:lnTo>
                <a:lnTo>
                  <a:pt x="690" y="273"/>
                </a:lnTo>
                <a:lnTo>
                  <a:pt x="702" y="273"/>
                </a:lnTo>
                <a:lnTo>
                  <a:pt x="714" y="270"/>
                </a:lnTo>
                <a:lnTo>
                  <a:pt x="729" y="273"/>
                </a:lnTo>
                <a:lnTo>
                  <a:pt x="738" y="270"/>
                </a:lnTo>
                <a:lnTo>
                  <a:pt x="771" y="273"/>
                </a:lnTo>
                <a:lnTo>
                  <a:pt x="822" y="276"/>
                </a:lnTo>
                <a:lnTo>
                  <a:pt x="849" y="273"/>
                </a:lnTo>
                <a:lnTo>
                  <a:pt x="862" y="276"/>
                </a:lnTo>
                <a:lnTo>
                  <a:pt x="828" y="362"/>
                </a:lnTo>
                <a:lnTo>
                  <a:pt x="813" y="409"/>
                </a:lnTo>
                <a:lnTo>
                  <a:pt x="822" y="439"/>
                </a:lnTo>
                <a:lnTo>
                  <a:pt x="822" y="468"/>
                </a:lnTo>
                <a:lnTo>
                  <a:pt x="822" y="471"/>
                </a:lnTo>
                <a:lnTo>
                  <a:pt x="813" y="468"/>
                </a:lnTo>
                <a:lnTo>
                  <a:pt x="813" y="468"/>
                </a:lnTo>
                <a:lnTo>
                  <a:pt x="795" y="463"/>
                </a:lnTo>
                <a:lnTo>
                  <a:pt x="792" y="463"/>
                </a:lnTo>
                <a:lnTo>
                  <a:pt x="774" y="454"/>
                </a:lnTo>
                <a:lnTo>
                  <a:pt x="765" y="454"/>
                </a:lnTo>
                <a:lnTo>
                  <a:pt x="747" y="451"/>
                </a:lnTo>
                <a:lnTo>
                  <a:pt x="729" y="451"/>
                </a:lnTo>
                <a:lnTo>
                  <a:pt x="714" y="448"/>
                </a:lnTo>
                <a:lnTo>
                  <a:pt x="711" y="451"/>
                </a:lnTo>
                <a:lnTo>
                  <a:pt x="711" y="445"/>
                </a:lnTo>
                <a:lnTo>
                  <a:pt x="717" y="442"/>
                </a:lnTo>
                <a:lnTo>
                  <a:pt x="723" y="442"/>
                </a:lnTo>
                <a:lnTo>
                  <a:pt x="732" y="436"/>
                </a:lnTo>
                <a:lnTo>
                  <a:pt x="732" y="436"/>
                </a:lnTo>
                <a:lnTo>
                  <a:pt x="732" y="433"/>
                </a:lnTo>
                <a:lnTo>
                  <a:pt x="738" y="427"/>
                </a:lnTo>
                <a:lnTo>
                  <a:pt x="738" y="424"/>
                </a:lnTo>
                <a:lnTo>
                  <a:pt x="732" y="421"/>
                </a:lnTo>
                <a:lnTo>
                  <a:pt x="726" y="418"/>
                </a:lnTo>
                <a:lnTo>
                  <a:pt x="720" y="418"/>
                </a:lnTo>
                <a:lnTo>
                  <a:pt x="714" y="421"/>
                </a:lnTo>
                <a:lnTo>
                  <a:pt x="714" y="424"/>
                </a:lnTo>
                <a:lnTo>
                  <a:pt x="711" y="427"/>
                </a:lnTo>
                <a:lnTo>
                  <a:pt x="711" y="430"/>
                </a:lnTo>
                <a:lnTo>
                  <a:pt x="702" y="430"/>
                </a:lnTo>
                <a:lnTo>
                  <a:pt x="699" y="436"/>
                </a:lnTo>
                <a:lnTo>
                  <a:pt x="696" y="433"/>
                </a:lnTo>
                <a:lnTo>
                  <a:pt x="696" y="433"/>
                </a:lnTo>
                <a:lnTo>
                  <a:pt x="702" y="427"/>
                </a:lnTo>
                <a:lnTo>
                  <a:pt x="702" y="424"/>
                </a:lnTo>
                <a:lnTo>
                  <a:pt x="702" y="424"/>
                </a:lnTo>
                <a:lnTo>
                  <a:pt x="699" y="421"/>
                </a:lnTo>
                <a:lnTo>
                  <a:pt x="696" y="418"/>
                </a:lnTo>
                <a:lnTo>
                  <a:pt x="693" y="415"/>
                </a:lnTo>
                <a:lnTo>
                  <a:pt x="696" y="415"/>
                </a:lnTo>
                <a:lnTo>
                  <a:pt x="696" y="412"/>
                </a:lnTo>
                <a:lnTo>
                  <a:pt x="690" y="409"/>
                </a:lnTo>
                <a:lnTo>
                  <a:pt x="690" y="406"/>
                </a:lnTo>
                <a:lnTo>
                  <a:pt x="687" y="406"/>
                </a:lnTo>
                <a:lnTo>
                  <a:pt x="684" y="406"/>
                </a:lnTo>
                <a:lnTo>
                  <a:pt x="684" y="406"/>
                </a:lnTo>
                <a:lnTo>
                  <a:pt x="675" y="406"/>
                </a:lnTo>
                <a:lnTo>
                  <a:pt x="675" y="409"/>
                </a:lnTo>
                <a:lnTo>
                  <a:pt x="669" y="415"/>
                </a:lnTo>
                <a:lnTo>
                  <a:pt x="666" y="424"/>
                </a:lnTo>
                <a:lnTo>
                  <a:pt x="663" y="427"/>
                </a:lnTo>
                <a:lnTo>
                  <a:pt x="657" y="427"/>
                </a:lnTo>
                <a:lnTo>
                  <a:pt x="654" y="427"/>
                </a:lnTo>
                <a:lnTo>
                  <a:pt x="651" y="433"/>
                </a:lnTo>
                <a:lnTo>
                  <a:pt x="651" y="433"/>
                </a:lnTo>
                <a:lnTo>
                  <a:pt x="648" y="433"/>
                </a:lnTo>
                <a:lnTo>
                  <a:pt x="651" y="439"/>
                </a:lnTo>
                <a:lnTo>
                  <a:pt x="654" y="442"/>
                </a:lnTo>
                <a:lnTo>
                  <a:pt x="660" y="442"/>
                </a:lnTo>
                <a:lnTo>
                  <a:pt x="660" y="445"/>
                </a:lnTo>
                <a:lnTo>
                  <a:pt x="660" y="451"/>
                </a:lnTo>
                <a:lnTo>
                  <a:pt x="654" y="454"/>
                </a:lnTo>
                <a:lnTo>
                  <a:pt x="641" y="454"/>
                </a:lnTo>
                <a:lnTo>
                  <a:pt x="638" y="451"/>
                </a:lnTo>
                <a:lnTo>
                  <a:pt x="635" y="451"/>
                </a:lnTo>
                <a:lnTo>
                  <a:pt x="635" y="454"/>
                </a:lnTo>
                <a:lnTo>
                  <a:pt x="632" y="454"/>
                </a:lnTo>
                <a:lnTo>
                  <a:pt x="632" y="457"/>
                </a:lnTo>
                <a:lnTo>
                  <a:pt x="629" y="457"/>
                </a:lnTo>
                <a:lnTo>
                  <a:pt x="626" y="457"/>
                </a:lnTo>
                <a:lnTo>
                  <a:pt x="623" y="457"/>
                </a:lnTo>
                <a:lnTo>
                  <a:pt x="623" y="457"/>
                </a:lnTo>
                <a:lnTo>
                  <a:pt x="617" y="463"/>
                </a:lnTo>
                <a:lnTo>
                  <a:pt x="617" y="466"/>
                </a:lnTo>
                <a:lnTo>
                  <a:pt x="614" y="466"/>
                </a:lnTo>
                <a:lnTo>
                  <a:pt x="611" y="466"/>
                </a:lnTo>
                <a:lnTo>
                  <a:pt x="611" y="471"/>
                </a:lnTo>
                <a:lnTo>
                  <a:pt x="608" y="471"/>
                </a:lnTo>
                <a:lnTo>
                  <a:pt x="596" y="474"/>
                </a:lnTo>
                <a:lnTo>
                  <a:pt x="596" y="474"/>
                </a:lnTo>
                <a:lnTo>
                  <a:pt x="593" y="480"/>
                </a:lnTo>
                <a:lnTo>
                  <a:pt x="593" y="483"/>
                </a:lnTo>
                <a:lnTo>
                  <a:pt x="593" y="489"/>
                </a:lnTo>
                <a:lnTo>
                  <a:pt x="593" y="489"/>
                </a:lnTo>
                <a:lnTo>
                  <a:pt x="587" y="489"/>
                </a:lnTo>
                <a:lnTo>
                  <a:pt x="584" y="492"/>
                </a:lnTo>
                <a:lnTo>
                  <a:pt x="578" y="495"/>
                </a:lnTo>
                <a:lnTo>
                  <a:pt x="575" y="498"/>
                </a:lnTo>
                <a:lnTo>
                  <a:pt x="572" y="495"/>
                </a:lnTo>
                <a:lnTo>
                  <a:pt x="569" y="498"/>
                </a:lnTo>
                <a:lnTo>
                  <a:pt x="557" y="498"/>
                </a:lnTo>
                <a:lnTo>
                  <a:pt x="557" y="501"/>
                </a:lnTo>
                <a:lnTo>
                  <a:pt x="551" y="501"/>
                </a:lnTo>
                <a:lnTo>
                  <a:pt x="551" y="504"/>
                </a:lnTo>
                <a:lnTo>
                  <a:pt x="548" y="504"/>
                </a:lnTo>
                <a:lnTo>
                  <a:pt x="545" y="504"/>
                </a:lnTo>
                <a:lnTo>
                  <a:pt x="542" y="507"/>
                </a:lnTo>
                <a:lnTo>
                  <a:pt x="533" y="507"/>
                </a:lnTo>
                <a:lnTo>
                  <a:pt x="524" y="510"/>
                </a:lnTo>
                <a:lnTo>
                  <a:pt x="521" y="510"/>
                </a:lnTo>
                <a:lnTo>
                  <a:pt x="521" y="516"/>
                </a:lnTo>
                <a:lnTo>
                  <a:pt x="506" y="519"/>
                </a:lnTo>
                <a:lnTo>
                  <a:pt x="503" y="522"/>
                </a:lnTo>
                <a:lnTo>
                  <a:pt x="491" y="525"/>
                </a:lnTo>
                <a:lnTo>
                  <a:pt x="488" y="528"/>
                </a:lnTo>
                <a:lnTo>
                  <a:pt x="482" y="531"/>
                </a:lnTo>
                <a:lnTo>
                  <a:pt x="473" y="537"/>
                </a:lnTo>
                <a:lnTo>
                  <a:pt x="473" y="537"/>
                </a:lnTo>
                <a:lnTo>
                  <a:pt x="473" y="537"/>
                </a:lnTo>
                <a:lnTo>
                  <a:pt x="467" y="537"/>
                </a:lnTo>
                <a:lnTo>
                  <a:pt x="467" y="540"/>
                </a:lnTo>
                <a:lnTo>
                  <a:pt x="464" y="537"/>
                </a:lnTo>
                <a:lnTo>
                  <a:pt x="464" y="540"/>
                </a:lnTo>
                <a:lnTo>
                  <a:pt x="464" y="543"/>
                </a:lnTo>
                <a:lnTo>
                  <a:pt x="461" y="543"/>
                </a:lnTo>
                <a:lnTo>
                  <a:pt x="458" y="543"/>
                </a:lnTo>
                <a:lnTo>
                  <a:pt x="458" y="543"/>
                </a:lnTo>
                <a:lnTo>
                  <a:pt x="458" y="546"/>
                </a:lnTo>
                <a:lnTo>
                  <a:pt x="458" y="546"/>
                </a:lnTo>
                <a:lnTo>
                  <a:pt x="455" y="546"/>
                </a:lnTo>
                <a:lnTo>
                  <a:pt x="455" y="546"/>
                </a:lnTo>
                <a:lnTo>
                  <a:pt x="452" y="546"/>
                </a:lnTo>
                <a:lnTo>
                  <a:pt x="446" y="552"/>
                </a:lnTo>
                <a:lnTo>
                  <a:pt x="443" y="552"/>
                </a:lnTo>
                <a:lnTo>
                  <a:pt x="440" y="552"/>
                </a:lnTo>
                <a:lnTo>
                  <a:pt x="437" y="555"/>
                </a:lnTo>
                <a:lnTo>
                  <a:pt x="437" y="555"/>
                </a:lnTo>
                <a:lnTo>
                  <a:pt x="431" y="555"/>
                </a:lnTo>
                <a:lnTo>
                  <a:pt x="427" y="555"/>
                </a:lnTo>
                <a:lnTo>
                  <a:pt x="421" y="555"/>
                </a:lnTo>
                <a:lnTo>
                  <a:pt x="418" y="555"/>
                </a:lnTo>
                <a:lnTo>
                  <a:pt x="412" y="555"/>
                </a:lnTo>
                <a:lnTo>
                  <a:pt x="403" y="555"/>
                </a:lnTo>
                <a:lnTo>
                  <a:pt x="400" y="555"/>
                </a:lnTo>
                <a:lnTo>
                  <a:pt x="394" y="555"/>
                </a:lnTo>
                <a:lnTo>
                  <a:pt x="394" y="558"/>
                </a:lnTo>
                <a:lnTo>
                  <a:pt x="394" y="561"/>
                </a:lnTo>
                <a:lnTo>
                  <a:pt x="391" y="561"/>
                </a:lnTo>
                <a:lnTo>
                  <a:pt x="379" y="561"/>
                </a:lnTo>
                <a:lnTo>
                  <a:pt x="376" y="561"/>
                </a:lnTo>
                <a:lnTo>
                  <a:pt x="373" y="558"/>
                </a:lnTo>
                <a:lnTo>
                  <a:pt x="364" y="555"/>
                </a:lnTo>
                <a:lnTo>
                  <a:pt x="358" y="552"/>
                </a:lnTo>
                <a:lnTo>
                  <a:pt x="352" y="552"/>
                </a:lnTo>
                <a:lnTo>
                  <a:pt x="349" y="549"/>
                </a:lnTo>
                <a:lnTo>
                  <a:pt x="331" y="546"/>
                </a:lnTo>
                <a:lnTo>
                  <a:pt x="325" y="546"/>
                </a:lnTo>
                <a:lnTo>
                  <a:pt x="307" y="537"/>
                </a:lnTo>
                <a:lnTo>
                  <a:pt x="301" y="537"/>
                </a:lnTo>
                <a:lnTo>
                  <a:pt x="298" y="537"/>
                </a:lnTo>
                <a:lnTo>
                  <a:pt x="289" y="534"/>
                </a:lnTo>
                <a:lnTo>
                  <a:pt x="289" y="531"/>
                </a:lnTo>
                <a:lnTo>
                  <a:pt x="289" y="528"/>
                </a:lnTo>
                <a:lnTo>
                  <a:pt x="289" y="528"/>
                </a:lnTo>
                <a:lnTo>
                  <a:pt x="286" y="525"/>
                </a:lnTo>
                <a:lnTo>
                  <a:pt x="286" y="525"/>
                </a:lnTo>
                <a:lnTo>
                  <a:pt x="283" y="525"/>
                </a:lnTo>
                <a:lnTo>
                  <a:pt x="274" y="519"/>
                </a:lnTo>
                <a:lnTo>
                  <a:pt x="265" y="516"/>
                </a:lnTo>
                <a:lnTo>
                  <a:pt x="247" y="510"/>
                </a:lnTo>
                <a:lnTo>
                  <a:pt x="244" y="513"/>
                </a:lnTo>
                <a:lnTo>
                  <a:pt x="238" y="510"/>
                </a:lnTo>
                <a:lnTo>
                  <a:pt x="235" y="510"/>
                </a:lnTo>
                <a:lnTo>
                  <a:pt x="229" y="513"/>
                </a:lnTo>
                <a:lnTo>
                  <a:pt x="220" y="513"/>
                </a:lnTo>
                <a:lnTo>
                  <a:pt x="207" y="510"/>
                </a:lnTo>
                <a:lnTo>
                  <a:pt x="207" y="510"/>
                </a:lnTo>
                <a:lnTo>
                  <a:pt x="198" y="507"/>
                </a:lnTo>
                <a:lnTo>
                  <a:pt x="192" y="510"/>
                </a:lnTo>
                <a:lnTo>
                  <a:pt x="189" y="507"/>
                </a:lnTo>
                <a:lnTo>
                  <a:pt x="180" y="507"/>
                </a:lnTo>
                <a:lnTo>
                  <a:pt x="174" y="507"/>
                </a:lnTo>
                <a:lnTo>
                  <a:pt x="168" y="507"/>
                </a:lnTo>
                <a:lnTo>
                  <a:pt x="156" y="507"/>
                </a:lnTo>
                <a:lnTo>
                  <a:pt x="150" y="507"/>
                </a:lnTo>
                <a:lnTo>
                  <a:pt x="147" y="501"/>
                </a:lnTo>
                <a:lnTo>
                  <a:pt x="135" y="492"/>
                </a:lnTo>
                <a:lnTo>
                  <a:pt x="129" y="489"/>
                </a:lnTo>
                <a:lnTo>
                  <a:pt x="126" y="483"/>
                </a:lnTo>
                <a:lnTo>
                  <a:pt x="117" y="480"/>
                </a:lnTo>
                <a:lnTo>
                  <a:pt x="117" y="480"/>
                </a:lnTo>
                <a:lnTo>
                  <a:pt x="114" y="480"/>
                </a:lnTo>
                <a:lnTo>
                  <a:pt x="111" y="477"/>
                </a:lnTo>
                <a:lnTo>
                  <a:pt x="108" y="474"/>
                </a:lnTo>
                <a:lnTo>
                  <a:pt x="99" y="468"/>
                </a:lnTo>
                <a:lnTo>
                  <a:pt x="93" y="466"/>
                </a:lnTo>
                <a:lnTo>
                  <a:pt x="78" y="463"/>
                </a:lnTo>
                <a:lnTo>
                  <a:pt x="72" y="457"/>
                </a:lnTo>
                <a:lnTo>
                  <a:pt x="69" y="457"/>
                </a:lnTo>
                <a:lnTo>
                  <a:pt x="60" y="454"/>
                </a:lnTo>
                <a:lnTo>
                  <a:pt x="51" y="454"/>
                </a:lnTo>
                <a:lnTo>
                  <a:pt x="42" y="451"/>
                </a:lnTo>
                <a:lnTo>
                  <a:pt x="36" y="451"/>
                </a:lnTo>
                <a:lnTo>
                  <a:pt x="27" y="445"/>
                </a:lnTo>
                <a:lnTo>
                  <a:pt x="12" y="442"/>
                </a:lnTo>
                <a:lnTo>
                  <a:pt x="9" y="439"/>
                </a:lnTo>
                <a:lnTo>
                  <a:pt x="9" y="436"/>
                </a:lnTo>
                <a:lnTo>
                  <a:pt x="0" y="427"/>
                </a:lnTo>
              </a:path>
            </a:pathLst>
          </a:custGeom>
          <a:solidFill>
            <a:srgbClr val="3F53B9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6" name="Freeform 147">
            <a:hlinkClick r:id="" action="ppaction://noaction"/>
            <a:extLst>
              <a:ext uri="{FF2B5EF4-FFF2-40B4-BE49-F238E27FC236}">
                <a16:creationId xmlns:a16="http://schemas.microsoft.com/office/drawing/2014/main" id="{2EE4EB2F-B83E-7163-784C-7042EB82E56E}"/>
              </a:ext>
            </a:extLst>
          </p:cNvPr>
          <p:cNvSpPr>
            <a:spLocks/>
          </p:cNvSpPr>
          <p:nvPr/>
        </p:nvSpPr>
        <p:spPr bwMode="auto">
          <a:xfrm>
            <a:off x="5741213" y="4569638"/>
            <a:ext cx="820048" cy="740057"/>
          </a:xfrm>
          <a:custGeom>
            <a:avLst/>
            <a:gdLst/>
            <a:ahLst/>
            <a:cxnLst>
              <a:cxn ang="0">
                <a:pos x="54" y="532"/>
              </a:cxn>
              <a:cxn ang="0">
                <a:pos x="63" y="541"/>
              </a:cxn>
              <a:cxn ang="0">
                <a:pos x="72" y="544"/>
              </a:cxn>
              <a:cxn ang="0">
                <a:pos x="78" y="550"/>
              </a:cxn>
              <a:cxn ang="0">
                <a:pos x="87" y="550"/>
              </a:cxn>
              <a:cxn ang="0">
                <a:pos x="93" y="556"/>
              </a:cxn>
              <a:cxn ang="0">
                <a:pos x="105" y="568"/>
              </a:cxn>
              <a:cxn ang="0">
                <a:pos x="147" y="568"/>
              </a:cxn>
              <a:cxn ang="0">
                <a:pos x="153" y="565"/>
              </a:cxn>
              <a:cxn ang="0">
                <a:pos x="162" y="541"/>
              </a:cxn>
              <a:cxn ang="0">
                <a:pos x="174" y="532"/>
              </a:cxn>
              <a:cxn ang="0">
                <a:pos x="198" y="538"/>
              </a:cxn>
              <a:cxn ang="0">
                <a:pos x="237" y="556"/>
              </a:cxn>
              <a:cxn ang="0">
                <a:pos x="273" y="583"/>
              </a:cxn>
              <a:cxn ang="0">
                <a:pos x="571" y="562"/>
              </a:cxn>
              <a:cxn ang="0">
                <a:pos x="604" y="535"/>
              </a:cxn>
              <a:cxn ang="0">
                <a:pos x="586" y="291"/>
              </a:cxn>
              <a:cxn ang="0">
                <a:pos x="418" y="68"/>
              </a:cxn>
              <a:cxn ang="0">
                <a:pos x="394" y="71"/>
              </a:cxn>
              <a:cxn ang="0">
                <a:pos x="379" y="65"/>
              </a:cxn>
              <a:cxn ang="0">
                <a:pos x="358" y="0"/>
              </a:cxn>
              <a:cxn ang="0">
                <a:pos x="343" y="20"/>
              </a:cxn>
              <a:cxn ang="0">
                <a:pos x="343" y="157"/>
              </a:cxn>
              <a:cxn ang="0">
                <a:pos x="349" y="181"/>
              </a:cxn>
              <a:cxn ang="0">
                <a:pos x="328" y="196"/>
              </a:cxn>
              <a:cxn ang="0">
                <a:pos x="310" y="211"/>
              </a:cxn>
              <a:cxn ang="0">
                <a:pos x="307" y="249"/>
              </a:cxn>
              <a:cxn ang="0">
                <a:pos x="307" y="282"/>
              </a:cxn>
              <a:cxn ang="0">
                <a:pos x="288" y="312"/>
              </a:cxn>
              <a:cxn ang="0">
                <a:pos x="174" y="401"/>
              </a:cxn>
              <a:cxn ang="0">
                <a:pos x="153" y="410"/>
              </a:cxn>
              <a:cxn ang="0">
                <a:pos x="144" y="413"/>
              </a:cxn>
              <a:cxn ang="0">
                <a:pos x="132" y="422"/>
              </a:cxn>
              <a:cxn ang="0">
                <a:pos x="123" y="425"/>
              </a:cxn>
              <a:cxn ang="0">
                <a:pos x="0" y="437"/>
              </a:cxn>
              <a:cxn ang="0">
                <a:pos x="51" y="472"/>
              </a:cxn>
              <a:cxn ang="0">
                <a:pos x="51" y="520"/>
              </a:cxn>
            </a:cxnLst>
            <a:rect l="0" t="0" r="r" b="b"/>
            <a:pathLst>
              <a:path w="609" h="584">
                <a:moveTo>
                  <a:pt x="51" y="520"/>
                </a:moveTo>
                <a:lnTo>
                  <a:pt x="54" y="532"/>
                </a:lnTo>
                <a:lnTo>
                  <a:pt x="60" y="532"/>
                </a:lnTo>
                <a:lnTo>
                  <a:pt x="63" y="541"/>
                </a:lnTo>
                <a:lnTo>
                  <a:pt x="69" y="544"/>
                </a:lnTo>
                <a:lnTo>
                  <a:pt x="72" y="544"/>
                </a:lnTo>
                <a:lnTo>
                  <a:pt x="78" y="544"/>
                </a:lnTo>
                <a:lnTo>
                  <a:pt x="78" y="550"/>
                </a:lnTo>
                <a:lnTo>
                  <a:pt x="84" y="550"/>
                </a:lnTo>
                <a:lnTo>
                  <a:pt x="87" y="550"/>
                </a:lnTo>
                <a:lnTo>
                  <a:pt x="90" y="550"/>
                </a:lnTo>
                <a:lnTo>
                  <a:pt x="93" y="556"/>
                </a:lnTo>
                <a:lnTo>
                  <a:pt x="105" y="565"/>
                </a:lnTo>
                <a:lnTo>
                  <a:pt x="105" y="568"/>
                </a:lnTo>
                <a:lnTo>
                  <a:pt x="108" y="568"/>
                </a:lnTo>
                <a:lnTo>
                  <a:pt x="147" y="568"/>
                </a:lnTo>
                <a:lnTo>
                  <a:pt x="153" y="571"/>
                </a:lnTo>
                <a:lnTo>
                  <a:pt x="153" y="565"/>
                </a:lnTo>
                <a:lnTo>
                  <a:pt x="162" y="565"/>
                </a:lnTo>
                <a:lnTo>
                  <a:pt x="162" y="541"/>
                </a:lnTo>
                <a:lnTo>
                  <a:pt x="168" y="532"/>
                </a:lnTo>
                <a:lnTo>
                  <a:pt x="174" y="532"/>
                </a:lnTo>
                <a:lnTo>
                  <a:pt x="189" y="532"/>
                </a:lnTo>
                <a:lnTo>
                  <a:pt x="198" y="538"/>
                </a:lnTo>
                <a:lnTo>
                  <a:pt x="207" y="538"/>
                </a:lnTo>
                <a:lnTo>
                  <a:pt x="237" y="556"/>
                </a:lnTo>
                <a:lnTo>
                  <a:pt x="270" y="556"/>
                </a:lnTo>
                <a:lnTo>
                  <a:pt x="273" y="583"/>
                </a:lnTo>
                <a:lnTo>
                  <a:pt x="358" y="577"/>
                </a:lnTo>
                <a:lnTo>
                  <a:pt x="571" y="562"/>
                </a:lnTo>
                <a:lnTo>
                  <a:pt x="608" y="559"/>
                </a:lnTo>
                <a:lnTo>
                  <a:pt x="604" y="535"/>
                </a:lnTo>
                <a:lnTo>
                  <a:pt x="589" y="339"/>
                </a:lnTo>
                <a:lnTo>
                  <a:pt x="586" y="291"/>
                </a:lnTo>
                <a:lnTo>
                  <a:pt x="445" y="104"/>
                </a:lnTo>
                <a:lnTo>
                  <a:pt x="418" y="68"/>
                </a:lnTo>
                <a:lnTo>
                  <a:pt x="409" y="77"/>
                </a:lnTo>
                <a:lnTo>
                  <a:pt x="394" y="71"/>
                </a:lnTo>
                <a:lnTo>
                  <a:pt x="388" y="68"/>
                </a:lnTo>
                <a:lnTo>
                  <a:pt x="379" y="65"/>
                </a:lnTo>
                <a:lnTo>
                  <a:pt x="361" y="65"/>
                </a:lnTo>
                <a:lnTo>
                  <a:pt x="358" y="0"/>
                </a:lnTo>
                <a:lnTo>
                  <a:pt x="352" y="0"/>
                </a:lnTo>
                <a:lnTo>
                  <a:pt x="343" y="20"/>
                </a:lnTo>
                <a:lnTo>
                  <a:pt x="334" y="68"/>
                </a:lnTo>
                <a:lnTo>
                  <a:pt x="343" y="157"/>
                </a:lnTo>
                <a:lnTo>
                  <a:pt x="349" y="175"/>
                </a:lnTo>
                <a:lnTo>
                  <a:pt x="349" y="181"/>
                </a:lnTo>
                <a:lnTo>
                  <a:pt x="337" y="190"/>
                </a:lnTo>
                <a:lnTo>
                  <a:pt x="328" y="196"/>
                </a:lnTo>
                <a:lnTo>
                  <a:pt x="316" y="208"/>
                </a:lnTo>
                <a:lnTo>
                  <a:pt x="310" y="211"/>
                </a:lnTo>
                <a:lnTo>
                  <a:pt x="310" y="214"/>
                </a:lnTo>
                <a:lnTo>
                  <a:pt x="307" y="249"/>
                </a:lnTo>
                <a:lnTo>
                  <a:pt x="307" y="267"/>
                </a:lnTo>
                <a:lnTo>
                  <a:pt x="307" y="282"/>
                </a:lnTo>
                <a:lnTo>
                  <a:pt x="297" y="300"/>
                </a:lnTo>
                <a:lnTo>
                  <a:pt x="288" y="312"/>
                </a:lnTo>
                <a:lnTo>
                  <a:pt x="276" y="324"/>
                </a:lnTo>
                <a:lnTo>
                  <a:pt x="174" y="401"/>
                </a:lnTo>
                <a:lnTo>
                  <a:pt x="168" y="404"/>
                </a:lnTo>
                <a:lnTo>
                  <a:pt x="153" y="410"/>
                </a:lnTo>
                <a:lnTo>
                  <a:pt x="150" y="413"/>
                </a:lnTo>
                <a:lnTo>
                  <a:pt x="144" y="413"/>
                </a:lnTo>
                <a:lnTo>
                  <a:pt x="141" y="413"/>
                </a:lnTo>
                <a:lnTo>
                  <a:pt x="132" y="422"/>
                </a:lnTo>
                <a:lnTo>
                  <a:pt x="129" y="422"/>
                </a:lnTo>
                <a:lnTo>
                  <a:pt x="123" y="425"/>
                </a:lnTo>
                <a:lnTo>
                  <a:pt x="114" y="425"/>
                </a:lnTo>
                <a:lnTo>
                  <a:pt x="0" y="437"/>
                </a:lnTo>
                <a:lnTo>
                  <a:pt x="21" y="466"/>
                </a:lnTo>
                <a:lnTo>
                  <a:pt x="51" y="472"/>
                </a:lnTo>
                <a:lnTo>
                  <a:pt x="51" y="502"/>
                </a:lnTo>
                <a:lnTo>
                  <a:pt x="51" y="520"/>
                </a:lnTo>
              </a:path>
            </a:pathLst>
          </a:custGeom>
          <a:solidFill>
            <a:srgbClr val="97BC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7" name="Freeform 149">
            <a:hlinkClick r:id="" action="ppaction://noaction"/>
            <a:extLst>
              <a:ext uri="{FF2B5EF4-FFF2-40B4-BE49-F238E27FC236}">
                <a16:creationId xmlns:a16="http://schemas.microsoft.com/office/drawing/2014/main" id="{7188B463-33EF-EEC6-2674-263734FD4B4D}"/>
              </a:ext>
            </a:extLst>
          </p:cNvPr>
          <p:cNvSpPr>
            <a:spLocks/>
          </p:cNvSpPr>
          <p:nvPr/>
        </p:nvSpPr>
        <p:spPr bwMode="auto">
          <a:xfrm>
            <a:off x="6532022" y="4340541"/>
            <a:ext cx="541594" cy="922820"/>
          </a:xfrm>
          <a:custGeom>
            <a:avLst/>
            <a:gdLst/>
            <a:ahLst/>
            <a:cxnLst>
              <a:cxn ang="0">
                <a:pos x="21" y="712"/>
              </a:cxn>
              <a:cxn ang="0">
                <a:pos x="45" y="706"/>
              </a:cxn>
              <a:cxn ang="0">
                <a:pos x="60" y="718"/>
              </a:cxn>
              <a:cxn ang="0">
                <a:pos x="78" y="709"/>
              </a:cxn>
              <a:cxn ang="0">
                <a:pos x="87" y="694"/>
              </a:cxn>
              <a:cxn ang="0">
                <a:pos x="102" y="673"/>
              </a:cxn>
              <a:cxn ang="0">
                <a:pos x="114" y="643"/>
              </a:cxn>
              <a:cxn ang="0">
                <a:pos x="132" y="602"/>
              </a:cxn>
              <a:cxn ang="0">
                <a:pos x="150" y="602"/>
              </a:cxn>
              <a:cxn ang="0">
                <a:pos x="171" y="593"/>
              </a:cxn>
              <a:cxn ang="0">
                <a:pos x="180" y="569"/>
              </a:cxn>
              <a:cxn ang="0">
                <a:pos x="192" y="554"/>
              </a:cxn>
              <a:cxn ang="0">
                <a:pos x="195" y="540"/>
              </a:cxn>
              <a:cxn ang="0">
                <a:pos x="205" y="528"/>
              </a:cxn>
              <a:cxn ang="0">
                <a:pos x="214" y="551"/>
              </a:cxn>
              <a:cxn ang="0">
                <a:pos x="208" y="572"/>
              </a:cxn>
              <a:cxn ang="0">
                <a:pos x="208" y="587"/>
              </a:cxn>
              <a:cxn ang="0">
                <a:pos x="208" y="599"/>
              </a:cxn>
              <a:cxn ang="0">
                <a:pos x="232" y="614"/>
              </a:cxn>
              <a:cxn ang="0">
                <a:pos x="238" y="620"/>
              </a:cxn>
              <a:cxn ang="0">
                <a:pos x="238" y="632"/>
              </a:cxn>
              <a:cxn ang="0">
                <a:pos x="241" y="643"/>
              </a:cxn>
              <a:cxn ang="0">
                <a:pos x="244" y="646"/>
              </a:cxn>
              <a:cxn ang="0">
                <a:pos x="253" y="652"/>
              </a:cxn>
              <a:cxn ang="0">
                <a:pos x="259" y="617"/>
              </a:cxn>
              <a:cxn ang="0">
                <a:pos x="265" y="584"/>
              </a:cxn>
              <a:cxn ang="0">
                <a:pos x="274" y="543"/>
              </a:cxn>
              <a:cxn ang="0">
                <a:pos x="280" y="498"/>
              </a:cxn>
              <a:cxn ang="0">
                <a:pos x="286" y="480"/>
              </a:cxn>
              <a:cxn ang="0">
                <a:pos x="301" y="433"/>
              </a:cxn>
              <a:cxn ang="0">
                <a:pos x="289" y="436"/>
              </a:cxn>
              <a:cxn ang="0">
                <a:pos x="265" y="448"/>
              </a:cxn>
              <a:cxn ang="0">
                <a:pos x="268" y="439"/>
              </a:cxn>
              <a:cxn ang="0">
                <a:pos x="274" y="424"/>
              </a:cxn>
              <a:cxn ang="0">
                <a:pos x="292" y="415"/>
              </a:cxn>
              <a:cxn ang="0">
                <a:pos x="301" y="379"/>
              </a:cxn>
              <a:cxn ang="0">
                <a:pos x="298" y="382"/>
              </a:cxn>
              <a:cxn ang="0">
                <a:pos x="280" y="388"/>
              </a:cxn>
              <a:cxn ang="0">
                <a:pos x="262" y="391"/>
              </a:cxn>
              <a:cxn ang="0">
                <a:pos x="259" y="382"/>
              </a:cxn>
              <a:cxn ang="0">
                <a:pos x="277" y="344"/>
              </a:cxn>
              <a:cxn ang="0">
                <a:pos x="292" y="341"/>
              </a:cxn>
              <a:cxn ang="0">
                <a:pos x="292" y="314"/>
              </a:cxn>
              <a:cxn ang="0">
                <a:pos x="301" y="255"/>
              </a:cxn>
              <a:cxn ang="0">
                <a:pos x="319" y="216"/>
              </a:cxn>
              <a:cxn ang="0">
                <a:pos x="355" y="181"/>
              </a:cxn>
              <a:cxn ang="0">
                <a:pos x="376" y="148"/>
              </a:cxn>
              <a:cxn ang="0">
                <a:pos x="385" y="112"/>
              </a:cxn>
              <a:cxn ang="0">
                <a:pos x="394" y="100"/>
              </a:cxn>
              <a:cxn ang="0">
                <a:pos x="385" y="65"/>
              </a:cxn>
              <a:cxn ang="0">
                <a:pos x="382" y="35"/>
              </a:cxn>
              <a:cxn ang="0">
                <a:pos x="370" y="32"/>
              </a:cxn>
              <a:cxn ang="0">
                <a:pos x="361" y="23"/>
              </a:cxn>
              <a:cxn ang="0">
                <a:pos x="328" y="0"/>
              </a:cxn>
              <a:cxn ang="0">
                <a:pos x="298" y="14"/>
              </a:cxn>
              <a:cxn ang="0">
                <a:pos x="277" y="23"/>
              </a:cxn>
              <a:cxn ang="0">
                <a:pos x="262" y="29"/>
              </a:cxn>
              <a:cxn ang="0">
                <a:pos x="0" y="471"/>
              </a:cxn>
            </a:cxnLst>
            <a:rect l="0" t="0" r="r" b="b"/>
            <a:pathLst>
              <a:path w="402" h="728">
                <a:moveTo>
                  <a:pt x="0" y="471"/>
                </a:moveTo>
                <a:lnTo>
                  <a:pt x="3" y="519"/>
                </a:lnTo>
                <a:lnTo>
                  <a:pt x="18" y="715"/>
                </a:lnTo>
                <a:lnTo>
                  <a:pt x="21" y="712"/>
                </a:lnTo>
                <a:lnTo>
                  <a:pt x="21" y="712"/>
                </a:lnTo>
                <a:lnTo>
                  <a:pt x="27" y="709"/>
                </a:lnTo>
                <a:lnTo>
                  <a:pt x="30" y="706"/>
                </a:lnTo>
                <a:lnTo>
                  <a:pt x="39" y="703"/>
                </a:lnTo>
                <a:lnTo>
                  <a:pt x="39" y="703"/>
                </a:lnTo>
                <a:lnTo>
                  <a:pt x="45" y="706"/>
                </a:lnTo>
                <a:lnTo>
                  <a:pt x="48" y="712"/>
                </a:lnTo>
                <a:lnTo>
                  <a:pt x="51" y="709"/>
                </a:lnTo>
                <a:lnTo>
                  <a:pt x="51" y="712"/>
                </a:lnTo>
                <a:lnTo>
                  <a:pt x="54" y="709"/>
                </a:lnTo>
                <a:lnTo>
                  <a:pt x="60" y="718"/>
                </a:lnTo>
                <a:lnTo>
                  <a:pt x="69" y="718"/>
                </a:lnTo>
                <a:lnTo>
                  <a:pt x="75" y="727"/>
                </a:lnTo>
                <a:lnTo>
                  <a:pt x="72" y="715"/>
                </a:lnTo>
                <a:lnTo>
                  <a:pt x="75" y="712"/>
                </a:lnTo>
                <a:lnTo>
                  <a:pt x="78" y="709"/>
                </a:lnTo>
                <a:lnTo>
                  <a:pt x="81" y="706"/>
                </a:lnTo>
                <a:lnTo>
                  <a:pt x="84" y="703"/>
                </a:lnTo>
                <a:lnTo>
                  <a:pt x="84" y="700"/>
                </a:lnTo>
                <a:lnTo>
                  <a:pt x="87" y="697"/>
                </a:lnTo>
                <a:lnTo>
                  <a:pt x="87" y="694"/>
                </a:lnTo>
                <a:lnTo>
                  <a:pt x="90" y="691"/>
                </a:lnTo>
                <a:lnTo>
                  <a:pt x="96" y="688"/>
                </a:lnTo>
                <a:lnTo>
                  <a:pt x="99" y="685"/>
                </a:lnTo>
                <a:lnTo>
                  <a:pt x="99" y="679"/>
                </a:lnTo>
                <a:lnTo>
                  <a:pt x="102" y="673"/>
                </a:lnTo>
                <a:lnTo>
                  <a:pt x="105" y="664"/>
                </a:lnTo>
                <a:lnTo>
                  <a:pt x="108" y="658"/>
                </a:lnTo>
                <a:lnTo>
                  <a:pt x="108" y="655"/>
                </a:lnTo>
                <a:lnTo>
                  <a:pt x="114" y="652"/>
                </a:lnTo>
                <a:lnTo>
                  <a:pt x="114" y="643"/>
                </a:lnTo>
                <a:lnTo>
                  <a:pt x="120" y="632"/>
                </a:lnTo>
                <a:lnTo>
                  <a:pt x="120" y="629"/>
                </a:lnTo>
                <a:lnTo>
                  <a:pt x="123" y="620"/>
                </a:lnTo>
                <a:lnTo>
                  <a:pt x="126" y="611"/>
                </a:lnTo>
                <a:lnTo>
                  <a:pt x="132" y="602"/>
                </a:lnTo>
                <a:lnTo>
                  <a:pt x="135" y="602"/>
                </a:lnTo>
                <a:lnTo>
                  <a:pt x="135" y="605"/>
                </a:lnTo>
                <a:lnTo>
                  <a:pt x="138" y="605"/>
                </a:lnTo>
                <a:lnTo>
                  <a:pt x="144" y="602"/>
                </a:lnTo>
                <a:lnTo>
                  <a:pt x="150" y="602"/>
                </a:lnTo>
                <a:lnTo>
                  <a:pt x="159" y="602"/>
                </a:lnTo>
                <a:lnTo>
                  <a:pt x="162" y="602"/>
                </a:lnTo>
                <a:lnTo>
                  <a:pt x="168" y="602"/>
                </a:lnTo>
                <a:lnTo>
                  <a:pt x="171" y="596"/>
                </a:lnTo>
                <a:lnTo>
                  <a:pt x="171" y="593"/>
                </a:lnTo>
                <a:lnTo>
                  <a:pt x="177" y="581"/>
                </a:lnTo>
                <a:lnTo>
                  <a:pt x="177" y="581"/>
                </a:lnTo>
                <a:lnTo>
                  <a:pt x="177" y="578"/>
                </a:lnTo>
                <a:lnTo>
                  <a:pt x="180" y="572"/>
                </a:lnTo>
                <a:lnTo>
                  <a:pt x="180" y="569"/>
                </a:lnTo>
                <a:lnTo>
                  <a:pt x="183" y="563"/>
                </a:lnTo>
                <a:lnTo>
                  <a:pt x="186" y="563"/>
                </a:lnTo>
                <a:lnTo>
                  <a:pt x="189" y="560"/>
                </a:lnTo>
                <a:lnTo>
                  <a:pt x="189" y="560"/>
                </a:lnTo>
                <a:lnTo>
                  <a:pt x="192" y="554"/>
                </a:lnTo>
                <a:lnTo>
                  <a:pt x="189" y="554"/>
                </a:lnTo>
                <a:lnTo>
                  <a:pt x="192" y="551"/>
                </a:lnTo>
                <a:lnTo>
                  <a:pt x="192" y="545"/>
                </a:lnTo>
                <a:lnTo>
                  <a:pt x="195" y="543"/>
                </a:lnTo>
                <a:lnTo>
                  <a:pt x="195" y="540"/>
                </a:lnTo>
                <a:lnTo>
                  <a:pt x="195" y="537"/>
                </a:lnTo>
                <a:lnTo>
                  <a:pt x="198" y="534"/>
                </a:lnTo>
                <a:lnTo>
                  <a:pt x="202" y="528"/>
                </a:lnTo>
                <a:lnTo>
                  <a:pt x="205" y="528"/>
                </a:lnTo>
                <a:lnTo>
                  <a:pt x="205" y="528"/>
                </a:lnTo>
                <a:lnTo>
                  <a:pt x="208" y="537"/>
                </a:lnTo>
                <a:lnTo>
                  <a:pt x="208" y="537"/>
                </a:lnTo>
                <a:lnTo>
                  <a:pt x="214" y="543"/>
                </a:lnTo>
                <a:lnTo>
                  <a:pt x="214" y="545"/>
                </a:lnTo>
                <a:lnTo>
                  <a:pt x="214" y="551"/>
                </a:lnTo>
                <a:lnTo>
                  <a:pt x="214" y="554"/>
                </a:lnTo>
                <a:lnTo>
                  <a:pt x="214" y="557"/>
                </a:lnTo>
                <a:lnTo>
                  <a:pt x="214" y="560"/>
                </a:lnTo>
                <a:lnTo>
                  <a:pt x="214" y="569"/>
                </a:lnTo>
                <a:lnTo>
                  <a:pt x="208" y="572"/>
                </a:lnTo>
                <a:lnTo>
                  <a:pt x="208" y="578"/>
                </a:lnTo>
                <a:lnTo>
                  <a:pt x="208" y="581"/>
                </a:lnTo>
                <a:lnTo>
                  <a:pt x="208" y="581"/>
                </a:lnTo>
                <a:lnTo>
                  <a:pt x="208" y="587"/>
                </a:lnTo>
                <a:lnTo>
                  <a:pt x="208" y="587"/>
                </a:lnTo>
                <a:lnTo>
                  <a:pt x="205" y="590"/>
                </a:lnTo>
                <a:lnTo>
                  <a:pt x="205" y="593"/>
                </a:lnTo>
                <a:lnTo>
                  <a:pt x="205" y="593"/>
                </a:lnTo>
                <a:lnTo>
                  <a:pt x="205" y="599"/>
                </a:lnTo>
                <a:lnTo>
                  <a:pt x="208" y="599"/>
                </a:lnTo>
                <a:lnTo>
                  <a:pt x="223" y="605"/>
                </a:lnTo>
                <a:lnTo>
                  <a:pt x="229" y="605"/>
                </a:lnTo>
                <a:lnTo>
                  <a:pt x="232" y="608"/>
                </a:lnTo>
                <a:lnTo>
                  <a:pt x="229" y="611"/>
                </a:lnTo>
                <a:lnTo>
                  <a:pt x="232" y="614"/>
                </a:lnTo>
                <a:lnTo>
                  <a:pt x="232" y="617"/>
                </a:lnTo>
                <a:lnTo>
                  <a:pt x="235" y="617"/>
                </a:lnTo>
                <a:lnTo>
                  <a:pt x="235" y="617"/>
                </a:lnTo>
                <a:lnTo>
                  <a:pt x="238" y="617"/>
                </a:lnTo>
                <a:lnTo>
                  <a:pt x="238" y="620"/>
                </a:lnTo>
                <a:lnTo>
                  <a:pt x="241" y="623"/>
                </a:lnTo>
                <a:lnTo>
                  <a:pt x="241" y="626"/>
                </a:lnTo>
                <a:lnTo>
                  <a:pt x="241" y="632"/>
                </a:lnTo>
                <a:lnTo>
                  <a:pt x="241" y="629"/>
                </a:lnTo>
                <a:lnTo>
                  <a:pt x="238" y="632"/>
                </a:lnTo>
                <a:lnTo>
                  <a:pt x="241" y="635"/>
                </a:lnTo>
                <a:lnTo>
                  <a:pt x="241" y="637"/>
                </a:lnTo>
                <a:lnTo>
                  <a:pt x="241" y="635"/>
                </a:lnTo>
                <a:lnTo>
                  <a:pt x="244" y="643"/>
                </a:lnTo>
                <a:lnTo>
                  <a:pt x="241" y="643"/>
                </a:lnTo>
                <a:lnTo>
                  <a:pt x="241" y="646"/>
                </a:lnTo>
                <a:lnTo>
                  <a:pt x="244" y="649"/>
                </a:lnTo>
                <a:lnTo>
                  <a:pt x="244" y="646"/>
                </a:lnTo>
                <a:lnTo>
                  <a:pt x="247" y="646"/>
                </a:lnTo>
                <a:lnTo>
                  <a:pt x="244" y="646"/>
                </a:lnTo>
                <a:lnTo>
                  <a:pt x="250" y="643"/>
                </a:lnTo>
                <a:lnTo>
                  <a:pt x="247" y="649"/>
                </a:lnTo>
                <a:lnTo>
                  <a:pt x="250" y="649"/>
                </a:lnTo>
                <a:lnTo>
                  <a:pt x="250" y="652"/>
                </a:lnTo>
                <a:lnTo>
                  <a:pt x="253" y="652"/>
                </a:lnTo>
                <a:lnTo>
                  <a:pt x="253" y="646"/>
                </a:lnTo>
                <a:lnTo>
                  <a:pt x="253" y="632"/>
                </a:lnTo>
                <a:lnTo>
                  <a:pt x="253" y="626"/>
                </a:lnTo>
                <a:lnTo>
                  <a:pt x="256" y="623"/>
                </a:lnTo>
                <a:lnTo>
                  <a:pt x="259" y="617"/>
                </a:lnTo>
                <a:lnTo>
                  <a:pt x="262" y="608"/>
                </a:lnTo>
                <a:lnTo>
                  <a:pt x="262" y="602"/>
                </a:lnTo>
                <a:lnTo>
                  <a:pt x="262" y="602"/>
                </a:lnTo>
                <a:lnTo>
                  <a:pt x="262" y="590"/>
                </a:lnTo>
                <a:lnTo>
                  <a:pt x="265" y="584"/>
                </a:lnTo>
                <a:lnTo>
                  <a:pt x="265" y="572"/>
                </a:lnTo>
                <a:lnTo>
                  <a:pt x="265" y="557"/>
                </a:lnTo>
                <a:lnTo>
                  <a:pt x="268" y="551"/>
                </a:lnTo>
                <a:lnTo>
                  <a:pt x="271" y="548"/>
                </a:lnTo>
                <a:lnTo>
                  <a:pt x="274" y="543"/>
                </a:lnTo>
                <a:lnTo>
                  <a:pt x="277" y="537"/>
                </a:lnTo>
                <a:lnTo>
                  <a:pt x="277" y="528"/>
                </a:lnTo>
                <a:lnTo>
                  <a:pt x="280" y="522"/>
                </a:lnTo>
                <a:lnTo>
                  <a:pt x="280" y="507"/>
                </a:lnTo>
                <a:lnTo>
                  <a:pt x="280" y="498"/>
                </a:lnTo>
                <a:lnTo>
                  <a:pt x="280" y="495"/>
                </a:lnTo>
                <a:lnTo>
                  <a:pt x="286" y="489"/>
                </a:lnTo>
                <a:lnTo>
                  <a:pt x="286" y="489"/>
                </a:lnTo>
                <a:lnTo>
                  <a:pt x="286" y="486"/>
                </a:lnTo>
                <a:lnTo>
                  <a:pt x="286" y="480"/>
                </a:lnTo>
                <a:lnTo>
                  <a:pt x="289" y="474"/>
                </a:lnTo>
                <a:lnTo>
                  <a:pt x="286" y="468"/>
                </a:lnTo>
                <a:lnTo>
                  <a:pt x="289" y="454"/>
                </a:lnTo>
                <a:lnTo>
                  <a:pt x="301" y="436"/>
                </a:lnTo>
                <a:lnTo>
                  <a:pt x="301" y="433"/>
                </a:lnTo>
                <a:lnTo>
                  <a:pt x="301" y="433"/>
                </a:lnTo>
                <a:lnTo>
                  <a:pt x="298" y="436"/>
                </a:lnTo>
                <a:lnTo>
                  <a:pt x="295" y="439"/>
                </a:lnTo>
                <a:lnTo>
                  <a:pt x="292" y="433"/>
                </a:lnTo>
                <a:lnTo>
                  <a:pt x="289" y="436"/>
                </a:lnTo>
                <a:lnTo>
                  <a:pt x="286" y="436"/>
                </a:lnTo>
                <a:lnTo>
                  <a:pt x="274" y="448"/>
                </a:lnTo>
                <a:lnTo>
                  <a:pt x="271" y="454"/>
                </a:lnTo>
                <a:lnTo>
                  <a:pt x="265" y="454"/>
                </a:lnTo>
                <a:lnTo>
                  <a:pt x="265" y="448"/>
                </a:lnTo>
                <a:lnTo>
                  <a:pt x="268" y="445"/>
                </a:lnTo>
                <a:lnTo>
                  <a:pt x="268" y="442"/>
                </a:lnTo>
                <a:lnTo>
                  <a:pt x="265" y="442"/>
                </a:lnTo>
                <a:lnTo>
                  <a:pt x="265" y="439"/>
                </a:lnTo>
                <a:lnTo>
                  <a:pt x="268" y="439"/>
                </a:lnTo>
                <a:lnTo>
                  <a:pt x="268" y="433"/>
                </a:lnTo>
                <a:lnTo>
                  <a:pt x="265" y="433"/>
                </a:lnTo>
                <a:lnTo>
                  <a:pt x="268" y="427"/>
                </a:lnTo>
                <a:lnTo>
                  <a:pt x="271" y="424"/>
                </a:lnTo>
                <a:lnTo>
                  <a:pt x="274" y="424"/>
                </a:lnTo>
                <a:lnTo>
                  <a:pt x="277" y="421"/>
                </a:lnTo>
                <a:lnTo>
                  <a:pt x="280" y="424"/>
                </a:lnTo>
                <a:lnTo>
                  <a:pt x="286" y="424"/>
                </a:lnTo>
                <a:lnTo>
                  <a:pt x="289" y="421"/>
                </a:lnTo>
                <a:lnTo>
                  <a:pt x="292" y="415"/>
                </a:lnTo>
                <a:lnTo>
                  <a:pt x="301" y="409"/>
                </a:lnTo>
                <a:lnTo>
                  <a:pt x="301" y="406"/>
                </a:lnTo>
                <a:lnTo>
                  <a:pt x="307" y="388"/>
                </a:lnTo>
                <a:lnTo>
                  <a:pt x="304" y="382"/>
                </a:lnTo>
                <a:lnTo>
                  <a:pt x="301" y="379"/>
                </a:lnTo>
                <a:lnTo>
                  <a:pt x="298" y="376"/>
                </a:lnTo>
                <a:lnTo>
                  <a:pt x="301" y="379"/>
                </a:lnTo>
                <a:lnTo>
                  <a:pt x="301" y="382"/>
                </a:lnTo>
                <a:lnTo>
                  <a:pt x="298" y="382"/>
                </a:lnTo>
                <a:lnTo>
                  <a:pt x="298" y="382"/>
                </a:lnTo>
                <a:lnTo>
                  <a:pt x="292" y="382"/>
                </a:lnTo>
                <a:lnTo>
                  <a:pt x="292" y="385"/>
                </a:lnTo>
                <a:lnTo>
                  <a:pt x="286" y="385"/>
                </a:lnTo>
                <a:lnTo>
                  <a:pt x="283" y="388"/>
                </a:lnTo>
                <a:lnTo>
                  <a:pt x="280" y="388"/>
                </a:lnTo>
                <a:lnTo>
                  <a:pt x="277" y="391"/>
                </a:lnTo>
                <a:lnTo>
                  <a:pt x="271" y="394"/>
                </a:lnTo>
                <a:lnTo>
                  <a:pt x="271" y="397"/>
                </a:lnTo>
                <a:lnTo>
                  <a:pt x="262" y="394"/>
                </a:lnTo>
                <a:lnTo>
                  <a:pt x="262" y="391"/>
                </a:lnTo>
                <a:lnTo>
                  <a:pt x="262" y="391"/>
                </a:lnTo>
                <a:lnTo>
                  <a:pt x="259" y="394"/>
                </a:lnTo>
                <a:lnTo>
                  <a:pt x="256" y="391"/>
                </a:lnTo>
                <a:lnTo>
                  <a:pt x="253" y="391"/>
                </a:lnTo>
                <a:lnTo>
                  <a:pt x="259" y="382"/>
                </a:lnTo>
                <a:lnTo>
                  <a:pt x="262" y="382"/>
                </a:lnTo>
                <a:lnTo>
                  <a:pt x="262" y="370"/>
                </a:lnTo>
                <a:lnTo>
                  <a:pt x="268" y="362"/>
                </a:lnTo>
                <a:lnTo>
                  <a:pt x="274" y="347"/>
                </a:lnTo>
                <a:lnTo>
                  <a:pt x="277" y="344"/>
                </a:lnTo>
                <a:lnTo>
                  <a:pt x="280" y="347"/>
                </a:lnTo>
                <a:lnTo>
                  <a:pt x="286" y="344"/>
                </a:lnTo>
                <a:lnTo>
                  <a:pt x="289" y="344"/>
                </a:lnTo>
                <a:lnTo>
                  <a:pt x="292" y="347"/>
                </a:lnTo>
                <a:lnTo>
                  <a:pt x="292" y="341"/>
                </a:lnTo>
                <a:lnTo>
                  <a:pt x="295" y="338"/>
                </a:lnTo>
                <a:lnTo>
                  <a:pt x="298" y="329"/>
                </a:lnTo>
                <a:lnTo>
                  <a:pt x="298" y="317"/>
                </a:lnTo>
                <a:lnTo>
                  <a:pt x="292" y="320"/>
                </a:lnTo>
                <a:lnTo>
                  <a:pt x="292" y="314"/>
                </a:lnTo>
                <a:lnTo>
                  <a:pt x="289" y="305"/>
                </a:lnTo>
                <a:lnTo>
                  <a:pt x="289" y="284"/>
                </a:lnTo>
                <a:lnTo>
                  <a:pt x="292" y="264"/>
                </a:lnTo>
                <a:lnTo>
                  <a:pt x="298" y="255"/>
                </a:lnTo>
                <a:lnTo>
                  <a:pt x="301" y="255"/>
                </a:lnTo>
                <a:lnTo>
                  <a:pt x="301" y="252"/>
                </a:lnTo>
                <a:lnTo>
                  <a:pt x="301" y="252"/>
                </a:lnTo>
                <a:lnTo>
                  <a:pt x="304" y="243"/>
                </a:lnTo>
                <a:lnTo>
                  <a:pt x="316" y="219"/>
                </a:lnTo>
                <a:lnTo>
                  <a:pt x="319" y="216"/>
                </a:lnTo>
                <a:lnTo>
                  <a:pt x="322" y="216"/>
                </a:lnTo>
                <a:lnTo>
                  <a:pt x="322" y="213"/>
                </a:lnTo>
                <a:lnTo>
                  <a:pt x="337" y="198"/>
                </a:lnTo>
                <a:lnTo>
                  <a:pt x="337" y="198"/>
                </a:lnTo>
                <a:lnTo>
                  <a:pt x="355" y="181"/>
                </a:lnTo>
                <a:lnTo>
                  <a:pt x="355" y="172"/>
                </a:lnTo>
                <a:lnTo>
                  <a:pt x="364" y="169"/>
                </a:lnTo>
                <a:lnTo>
                  <a:pt x="364" y="163"/>
                </a:lnTo>
                <a:lnTo>
                  <a:pt x="373" y="151"/>
                </a:lnTo>
                <a:lnTo>
                  <a:pt x="376" y="148"/>
                </a:lnTo>
                <a:lnTo>
                  <a:pt x="379" y="142"/>
                </a:lnTo>
                <a:lnTo>
                  <a:pt x="379" y="136"/>
                </a:lnTo>
                <a:lnTo>
                  <a:pt x="382" y="130"/>
                </a:lnTo>
                <a:lnTo>
                  <a:pt x="382" y="130"/>
                </a:lnTo>
                <a:lnTo>
                  <a:pt x="385" y="112"/>
                </a:lnTo>
                <a:lnTo>
                  <a:pt x="388" y="106"/>
                </a:lnTo>
                <a:lnTo>
                  <a:pt x="391" y="106"/>
                </a:lnTo>
                <a:lnTo>
                  <a:pt x="391" y="106"/>
                </a:lnTo>
                <a:lnTo>
                  <a:pt x="394" y="106"/>
                </a:lnTo>
                <a:lnTo>
                  <a:pt x="394" y="100"/>
                </a:lnTo>
                <a:lnTo>
                  <a:pt x="397" y="91"/>
                </a:lnTo>
                <a:lnTo>
                  <a:pt x="401" y="83"/>
                </a:lnTo>
                <a:lnTo>
                  <a:pt x="388" y="83"/>
                </a:lnTo>
                <a:lnTo>
                  <a:pt x="385" y="74"/>
                </a:lnTo>
                <a:lnTo>
                  <a:pt x="385" y="65"/>
                </a:lnTo>
                <a:lnTo>
                  <a:pt x="382" y="56"/>
                </a:lnTo>
                <a:lnTo>
                  <a:pt x="382" y="53"/>
                </a:lnTo>
                <a:lnTo>
                  <a:pt x="385" y="47"/>
                </a:lnTo>
                <a:lnTo>
                  <a:pt x="385" y="44"/>
                </a:lnTo>
                <a:lnTo>
                  <a:pt x="382" y="35"/>
                </a:lnTo>
                <a:lnTo>
                  <a:pt x="382" y="32"/>
                </a:lnTo>
                <a:lnTo>
                  <a:pt x="379" y="32"/>
                </a:lnTo>
                <a:lnTo>
                  <a:pt x="373" y="32"/>
                </a:lnTo>
                <a:lnTo>
                  <a:pt x="373" y="29"/>
                </a:lnTo>
                <a:lnTo>
                  <a:pt x="370" y="32"/>
                </a:lnTo>
                <a:lnTo>
                  <a:pt x="364" y="29"/>
                </a:lnTo>
                <a:lnTo>
                  <a:pt x="364" y="26"/>
                </a:lnTo>
                <a:lnTo>
                  <a:pt x="364" y="26"/>
                </a:lnTo>
                <a:lnTo>
                  <a:pt x="364" y="23"/>
                </a:lnTo>
                <a:lnTo>
                  <a:pt x="361" y="23"/>
                </a:lnTo>
                <a:lnTo>
                  <a:pt x="358" y="20"/>
                </a:lnTo>
                <a:lnTo>
                  <a:pt x="355" y="17"/>
                </a:lnTo>
                <a:lnTo>
                  <a:pt x="346" y="8"/>
                </a:lnTo>
                <a:lnTo>
                  <a:pt x="346" y="5"/>
                </a:lnTo>
                <a:lnTo>
                  <a:pt x="328" y="0"/>
                </a:lnTo>
                <a:lnTo>
                  <a:pt x="325" y="0"/>
                </a:lnTo>
                <a:lnTo>
                  <a:pt x="319" y="5"/>
                </a:lnTo>
                <a:lnTo>
                  <a:pt x="310" y="14"/>
                </a:lnTo>
                <a:lnTo>
                  <a:pt x="301" y="14"/>
                </a:lnTo>
                <a:lnTo>
                  <a:pt x="298" y="14"/>
                </a:lnTo>
                <a:lnTo>
                  <a:pt x="289" y="14"/>
                </a:lnTo>
                <a:lnTo>
                  <a:pt x="286" y="14"/>
                </a:lnTo>
                <a:lnTo>
                  <a:pt x="286" y="11"/>
                </a:lnTo>
                <a:lnTo>
                  <a:pt x="280" y="17"/>
                </a:lnTo>
                <a:lnTo>
                  <a:pt x="277" y="23"/>
                </a:lnTo>
                <a:lnTo>
                  <a:pt x="274" y="23"/>
                </a:lnTo>
                <a:lnTo>
                  <a:pt x="271" y="26"/>
                </a:lnTo>
                <a:lnTo>
                  <a:pt x="268" y="26"/>
                </a:lnTo>
                <a:lnTo>
                  <a:pt x="265" y="29"/>
                </a:lnTo>
                <a:lnTo>
                  <a:pt x="262" y="29"/>
                </a:lnTo>
                <a:lnTo>
                  <a:pt x="259" y="29"/>
                </a:lnTo>
                <a:lnTo>
                  <a:pt x="265" y="94"/>
                </a:lnTo>
                <a:lnTo>
                  <a:pt x="250" y="154"/>
                </a:lnTo>
                <a:lnTo>
                  <a:pt x="198" y="219"/>
                </a:lnTo>
                <a:lnTo>
                  <a:pt x="0" y="471"/>
                </a:lnTo>
              </a:path>
            </a:pathLst>
          </a:custGeom>
          <a:solidFill>
            <a:srgbClr val="97BC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8" name="Freeform 150">
            <a:hlinkClick r:id="" action="ppaction://noaction"/>
            <a:extLst>
              <a:ext uri="{FF2B5EF4-FFF2-40B4-BE49-F238E27FC236}">
                <a16:creationId xmlns:a16="http://schemas.microsoft.com/office/drawing/2014/main" id="{6C4FA2CE-5F4D-72B3-BA91-0D94B577F7A9}"/>
              </a:ext>
            </a:extLst>
          </p:cNvPr>
          <p:cNvSpPr>
            <a:spLocks/>
          </p:cNvSpPr>
          <p:nvPr/>
        </p:nvSpPr>
        <p:spPr bwMode="auto">
          <a:xfrm>
            <a:off x="5348592" y="5123072"/>
            <a:ext cx="775495" cy="348793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139"/>
              </a:cxn>
              <a:cxn ang="0">
                <a:pos x="9" y="166"/>
              </a:cxn>
              <a:cxn ang="0">
                <a:pos x="15" y="172"/>
              </a:cxn>
              <a:cxn ang="0">
                <a:pos x="30" y="184"/>
              </a:cxn>
              <a:cxn ang="0">
                <a:pos x="48" y="202"/>
              </a:cxn>
              <a:cxn ang="0">
                <a:pos x="63" y="208"/>
              </a:cxn>
              <a:cxn ang="0">
                <a:pos x="72" y="223"/>
              </a:cxn>
              <a:cxn ang="0">
                <a:pos x="84" y="265"/>
              </a:cxn>
              <a:cxn ang="0">
                <a:pos x="111" y="226"/>
              </a:cxn>
              <a:cxn ang="0">
                <a:pos x="117" y="220"/>
              </a:cxn>
              <a:cxn ang="0">
                <a:pos x="129" y="208"/>
              </a:cxn>
              <a:cxn ang="0">
                <a:pos x="147" y="145"/>
              </a:cxn>
              <a:cxn ang="0">
                <a:pos x="171" y="148"/>
              </a:cxn>
              <a:cxn ang="0">
                <a:pos x="195" y="175"/>
              </a:cxn>
              <a:cxn ang="0">
                <a:pos x="195" y="208"/>
              </a:cxn>
              <a:cxn ang="0">
                <a:pos x="222" y="232"/>
              </a:cxn>
              <a:cxn ang="0">
                <a:pos x="246" y="253"/>
              </a:cxn>
              <a:cxn ang="0">
                <a:pos x="282" y="220"/>
              </a:cxn>
              <a:cxn ang="0">
                <a:pos x="316" y="181"/>
              </a:cxn>
              <a:cxn ang="0">
                <a:pos x="334" y="166"/>
              </a:cxn>
              <a:cxn ang="0">
                <a:pos x="355" y="163"/>
              </a:cxn>
              <a:cxn ang="0">
                <a:pos x="364" y="145"/>
              </a:cxn>
              <a:cxn ang="0">
                <a:pos x="382" y="145"/>
              </a:cxn>
              <a:cxn ang="0">
                <a:pos x="388" y="148"/>
              </a:cxn>
              <a:cxn ang="0">
                <a:pos x="400" y="157"/>
              </a:cxn>
              <a:cxn ang="0">
                <a:pos x="415" y="154"/>
              </a:cxn>
              <a:cxn ang="0">
                <a:pos x="424" y="181"/>
              </a:cxn>
              <a:cxn ang="0">
                <a:pos x="442" y="187"/>
              </a:cxn>
              <a:cxn ang="0">
                <a:pos x="442" y="214"/>
              </a:cxn>
              <a:cxn ang="0">
                <a:pos x="466" y="226"/>
              </a:cxn>
              <a:cxn ang="0">
                <a:pos x="481" y="235"/>
              </a:cxn>
              <a:cxn ang="0">
                <a:pos x="499" y="241"/>
              </a:cxn>
              <a:cxn ang="0">
                <a:pos x="493" y="256"/>
              </a:cxn>
              <a:cxn ang="0">
                <a:pos x="565" y="145"/>
              </a:cxn>
              <a:cxn ang="0">
                <a:pos x="499" y="101"/>
              </a:cxn>
              <a:cxn ang="0">
                <a:pos x="466" y="95"/>
              </a:cxn>
              <a:cxn ang="0">
                <a:pos x="454" y="128"/>
              </a:cxn>
              <a:cxn ang="0">
                <a:pos x="439" y="131"/>
              </a:cxn>
              <a:cxn ang="0">
                <a:pos x="397" y="128"/>
              </a:cxn>
              <a:cxn ang="0">
                <a:pos x="379" y="113"/>
              </a:cxn>
              <a:cxn ang="0">
                <a:pos x="370" y="107"/>
              </a:cxn>
              <a:cxn ang="0">
                <a:pos x="355" y="104"/>
              </a:cxn>
              <a:cxn ang="0">
                <a:pos x="343" y="83"/>
              </a:cxn>
              <a:cxn ang="0">
                <a:pos x="313" y="29"/>
              </a:cxn>
              <a:cxn ang="0">
                <a:pos x="292" y="2"/>
              </a:cxn>
              <a:cxn ang="0">
                <a:pos x="255" y="11"/>
              </a:cxn>
              <a:cxn ang="0">
                <a:pos x="249" y="17"/>
              </a:cxn>
              <a:cxn ang="0">
                <a:pos x="222" y="38"/>
              </a:cxn>
              <a:cxn ang="0">
                <a:pos x="183" y="47"/>
              </a:cxn>
              <a:cxn ang="0">
                <a:pos x="177" y="47"/>
              </a:cxn>
              <a:cxn ang="0">
                <a:pos x="126" y="47"/>
              </a:cxn>
              <a:cxn ang="0">
                <a:pos x="114" y="50"/>
              </a:cxn>
              <a:cxn ang="0">
                <a:pos x="63" y="71"/>
              </a:cxn>
              <a:cxn ang="0">
                <a:pos x="6" y="95"/>
              </a:cxn>
            </a:cxnLst>
            <a:rect l="0" t="0" r="r" b="b"/>
            <a:pathLst>
              <a:path w="576" h="275">
                <a:moveTo>
                  <a:pt x="3" y="95"/>
                </a:moveTo>
                <a:lnTo>
                  <a:pt x="0" y="119"/>
                </a:lnTo>
                <a:lnTo>
                  <a:pt x="0" y="122"/>
                </a:lnTo>
                <a:lnTo>
                  <a:pt x="6" y="128"/>
                </a:lnTo>
                <a:lnTo>
                  <a:pt x="6" y="137"/>
                </a:lnTo>
                <a:lnTo>
                  <a:pt x="9" y="139"/>
                </a:lnTo>
                <a:lnTo>
                  <a:pt x="12" y="139"/>
                </a:lnTo>
                <a:lnTo>
                  <a:pt x="6" y="148"/>
                </a:lnTo>
                <a:lnTo>
                  <a:pt x="9" y="166"/>
                </a:lnTo>
                <a:lnTo>
                  <a:pt x="9" y="169"/>
                </a:lnTo>
                <a:lnTo>
                  <a:pt x="15" y="172"/>
                </a:lnTo>
                <a:lnTo>
                  <a:pt x="15" y="172"/>
                </a:lnTo>
                <a:lnTo>
                  <a:pt x="18" y="169"/>
                </a:lnTo>
                <a:lnTo>
                  <a:pt x="24" y="169"/>
                </a:lnTo>
                <a:lnTo>
                  <a:pt x="30" y="184"/>
                </a:lnTo>
                <a:lnTo>
                  <a:pt x="36" y="187"/>
                </a:lnTo>
                <a:lnTo>
                  <a:pt x="42" y="196"/>
                </a:lnTo>
                <a:lnTo>
                  <a:pt x="48" y="202"/>
                </a:lnTo>
                <a:lnTo>
                  <a:pt x="54" y="199"/>
                </a:lnTo>
                <a:lnTo>
                  <a:pt x="57" y="202"/>
                </a:lnTo>
                <a:lnTo>
                  <a:pt x="63" y="208"/>
                </a:lnTo>
                <a:lnTo>
                  <a:pt x="66" y="214"/>
                </a:lnTo>
                <a:lnTo>
                  <a:pt x="69" y="217"/>
                </a:lnTo>
                <a:lnTo>
                  <a:pt x="72" y="223"/>
                </a:lnTo>
                <a:lnTo>
                  <a:pt x="75" y="229"/>
                </a:lnTo>
                <a:lnTo>
                  <a:pt x="81" y="232"/>
                </a:lnTo>
                <a:lnTo>
                  <a:pt x="84" y="265"/>
                </a:lnTo>
                <a:lnTo>
                  <a:pt x="90" y="271"/>
                </a:lnTo>
                <a:lnTo>
                  <a:pt x="93" y="274"/>
                </a:lnTo>
                <a:lnTo>
                  <a:pt x="111" y="226"/>
                </a:lnTo>
                <a:lnTo>
                  <a:pt x="114" y="226"/>
                </a:lnTo>
                <a:lnTo>
                  <a:pt x="117" y="223"/>
                </a:lnTo>
                <a:lnTo>
                  <a:pt x="117" y="220"/>
                </a:lnTo>
                <a:lnTo>
                  <a:pt x="123" y="217"/>
                </a:lnTo>
                <a:lnTo>
                  <a:pt x="123" y="214"/>
                </a:lnTo>
                <a:lnTo>
                  <a:pt x="129" y="208"/>
                </a:lnTo>
                <a:lnTo>
                  <a:pt x="132" y="163"/>
                </a:lnTo>
                <a:lnTo>
                  <a:pt x="144" y="148"/>
                </a:lnTo>
                <a:lnTo>
                  <a:pt x="147" y="145"/>
                </a:lnTo>
                <a:lnTo>
                  <a:pt x="150" y="145"/>
                </a:lnTo>
                <a:lnTo>
                  <a:pt x="168" y="145"/>
                </a:lnTo>
                <a:lnTo>
                  <a:pt x="171" y="148"/>
                </a:lnTo>
                <a:lnTo>
                  <a:pt x="183" y="163"/>
                </a:lnTo>
                <a:lnTo>
                  <a:pt x="192" y="166"/>
                </a:lnTo>
                <a:lnTo>
                  <a:pt x="195" y="175"/>
                </a:lnTo>
                <a:lnTo>
                  <a:pt x="192" y="190"/>
                </a:lnTo>
                <a:lnTo>
                  <a:pt x="192" y="202"/>
                </a:lnTo>
                <a:lnTo>
                  <a:pt x="195" y="208"/>
                </a:lnTo>
                <a:lnTo>
                  <a:pt x="201" y="229"/>
                </a:lnTo>
                <a:lnTo>
                  <a:pt x="204" y="232"/>
                </a:lnTo>
                <a:lnTo>
                  <a:pt x="222" y="232"/>
                </a:lnTo>
                <a:lnTo>
                  <a:pt x="231" y="238"/>
                </a:lnTo>
                <a:lnTo>
                  <a:pt x="243" y="253"/>
                </a:lnTo>
                <a:lnTo>
                  <a:pt x="246" y="253"/>
                </a:lnTo>
                <a:lnTo>
                  <a:pt x="255" y="256"/>
                </a:lnTo>
                <a:lnTo>
                  <a:pt x="258" y="253"/>
                </a:lnTo>
                <a:lnTo>
                  <a:pt x="282" y="220"/>
                </a:lnTo>
                <a:lnTo>
                  <a:pt x="313" y="190"/>
                </a:lnTo>
                <a:lnTo>
                  <a:pt x="316" y="181"/>
                </a:lnTo>
                <a:lnTo>
                  <a:pt x="316" y="181"/>
                </a:lnTo>
                <a:lnTo>
                  <a:pt x="319" y="178"/>
                </a:lnTo>
                <a:lnTo>
                  <a:pt x="325" y="172"/>
                </a:lnTo>
                <a:lnTo>
                  <a:pt x="334" y="166"/>
                </a:lnTo>
                <a:lnTo>
                  <a:pt x="343" y="166"/>
                </a:lnTo>
                <a:lnTo>
                  <a:pt x="343" y="163"/>
                </a:lnTo>
                <a:lnTo>
                  <a:pt x="355" y="163"/>
                </a:lnTo>
                <a:lnTo>
                  <a:pt x="355" y="163"/>
                </a:lnTo>
                <a:lnTo>
                  <a:pt x="361" y="160"/>
                </a:lnTo>
                <a:lnTo>
                  <a:pt x="364" y="145"/>
                </a:lnTo>
                <a:lnTo>
                  <a:pt x="367" y="145"/>
                </a:lnTo>
                <a:lnTo>
                  <a:pt x="379" y="139"/>
                </a:lnTo>
                <a:lnTo>
                  <a:pt x="382" y="145"/>
                </a:lnTo>
                <a:lnTo>
                  <a:pt x="382" y="148"/>
                </a:lnTo>
                <a:lnTo>
                  <a:pt x="382" y="151"/>
                </a:lnTo>
                <a:lnTo>
                  <a:pt x="388" y="148"/>
                </a:lnTo>
                <a:lnTo>
                  <a:pt x="391" y="148"/>
                </a:lnTo>
                <a:lnTo>
                  <a:pt x="397" y="154"/>
                </a:lnTo>
                <a:lnTo>
                  <a:pt x="400" y="157"/>
                </a:lnTo>
                <a:lnTo>
                  <a:pt x="406" y="157"/>
                </a:lnTo>
                <a:lnTo>
                  <a:pt x="409" y="154"/>
                </a:lnTo>
                <a:lnTo>
                  <a:pt x="415" y="154"/>
                </a:lnTo>
                <a:lnTo>
                  <a:pt x="415" y="157"/>
                </a:lnTo>
                <a:lnTo>
                  <a:pt x="418" y="166"/>
                </a:lnTo>
                <a:lnTo>
                  <a:pt x="424" y="181"/>
                </a:lnTo>
                <a:lnTo>
                  <a:pt x="424" y="181"/>
                </a:lnTo>
                <a:lnTo>
                  <a:pt x="436" y="184"/>
                </a:lnTo>
                <a:lnTo>
                  <a:pt x="442" y="187"/>
                </a:lnTo>
                <a:lnTo>
                  <a:pt x="451" y="199"/>
                </a:lnTo>
                <a:lnTo>
                  <a:pt x="448" y="205"/>
                </a:lnTo>
                <a:lnTo>
                  <a:pt x="442" y="214"/>
                </a:lnTo>
                <a:lnTo>
                  <a:pt x="445" y="223"/>
                </a:lnTo>
                <a:lnTo>
                  <a:pt x="448" y="223"/>
                </a:lnTo>
                <a:lnTo>
                  <a:pt x="466" y="226"/>
                </a:lnTo>
                <a:lnTo>
                  <a:pt x="475" y="229"/>
                </a:lnTo>
                <a:lnTo>
                  <a:pt x="475" y="235"/>
                </a:lnTo>
                <a:lnTo>
                  <a:pt x="481" y="235"/>
                </a:lnTo>
                <a:lnTo>
                  <a:pt x="493" y="235"/>
                </a:lnTo>
                <a:lnTo>
                  <a:pt x="493" y="241"/>
                </a:lnTo>
                <a:lnTo>
                  <a:pt x="499" y="241"/>
                </a:lnTo>
                <a:lnTo>
                  <a:pt x="499" y="247"/>
                </a:lnTo>
                <a:lnTo>
                  <a:pt x="496" y="247"/>
                </a:lnTo>
                <a:lnTo>
                  <a:pt x="493" y="256"/>
                </a:lnTo>
                <a:lnTo>
                  <a:pt x="575" y="250"/>
                </a:lnTo>
                <a:lnTo>
                  <a:pt x="568" y="145"/>
                </a:lnTo>
                <a:lnTo>
                  <a:pt x="565" y="145"/>
                </a:lnTo>
                <a:lnTo>
                  <a:pt x="562" y="119"/>
                </a:lnTo>
                <a:lnTo>
                  <a:pt x="529" y="119"/>
                </a:lnTo>
                <a:lnTo>
                  <a:pt x="499" y="101"/>
                </a:lnTo>
                <a:lnTo>
                  <a:pt x="490" y="101"/>
                </a:lnTo>
                <a:lnTo>
                  <a:pt x="481" y="95"/>
                </a:lnTo>
                <a:lnTo>
                  <a:pt x="466" y="95"/>
                </a:lnTo>
                <a:lnTo>
                  <a:pt x="460" y="95"/>
                </a:lnTo>
                <a:lnTo>
                  <a:pt x="454" y="104"/>
                </a:lnTo>
                <a:lnTo>
                  <a:pt x="454" y="128"/>
                </a:lnTo>
                <a:lnTo>
                  <a:pt x="445" y="128"/>
                </a:lnTo>
                <a:lnTo>
                  <a:pt x="445" y="134"/>
                </a:lnTo>
                <a:lnTo>
                  <a:pt x="439" y="131"/>
                </a:lnTo>
                <a:lnTo>
                  <a:pt x="400" y="131"/>
                </a:lnTo>
                <a:lnTo>
                  <a:pt x="397" y="131"/>
                </a:lnTo>
                <a:lnTo>
                  <a:pt x="397" y="128"/>
                </a:lnTo>
                <a:lnTo>
                  <a:pt x="385" y="119"/>
                </a:lnTo>
                <a:lnTo>
                  <a:pt x="382" y="113"/>
                </a:lnTo>
                <a:lnTo>
                  <a:pt x="379" y="113"/>
                </a:lnTo>
                <a:lnTo>
                  <a:pt x="376" y="113"/>
                </a:lnTo>
                <a:lnTo>
                  <a:pt x="370" y="113"/>
                </a:lnTo>
                <a:lnTo>
                  <a:pt x="370" y="107"/>
                </a:lnTo>
                <a:lnTo>
                  <a:pt x="364" y="107"/>
                </a:lnTo>
                <a:lnTo>
                  <a:pt x="361" y="107"/>
                </a:lnTo>
                <a:lnTo>
                  <a:pt x="355" y="104"/>
                </a:lnTo>
                <a:lnTo>
                  <a:pt x="352" y="95"/>
                </a:lnTo>
                <a:lnTo>
                  <a:pt x="346" y="95"/>
                </a:lnTo>
                <a:lnTo>
                  <a:pt x="343" y="83"/>
                </a:lnTo>
                <a:lnTo>
                  <a:pt x="343" y="65"/>
                </a:lnTo>
                <a:lnTo>
                  <a:pt x="343" y="35"/>
                </a:lnTo>
                <a:lnTo>
                  <a:pt x="313" y="29"/>
                </a:lnTo>
                <a:lnTo>
                  <a:pt x="292" y="0"/>
                </a:lnTo>
                <a:lnTo>
                  <a:pt x="292" y="2"/>
                </a:lnTo>
                <a:lnTo>
                  <a:pt x="292" y="2"/>
                </a:lnTo>
                <a:lnTo>
                  <a:pt x="270" y="8"/>
                </a:lnTo>
                <a:lnTo>
                  <a:pt x="261" y="11"/>
                </a:lnTo>
                <a:lnTo>
                  <a:pt x="255" y="11"/>
                </a:lnTo>
                <a:lnTo>
                  <a:pt x="249" y="14"/>
                </a:lnTo>
                <a:lnTo>
                  <a:pt x="252" y="17"/>
                </a:lnTo>
                <a:lnTo>
                  <a:pt x="249" y="17"/>
                </a:lnTo>
                <a:lnTo>
                  <a:pt x="249" y="20"/>
                </a:lnTo>
                <a:lnTo>
                  <a:pt x="237" y="32"/>
                </a:lnTo>
                <a:lnTo>
                  <a:pt x="222" y="38"/>
                </a:lnTo>
                <a:lnTo>
                  <a:pt x="210" y="44"/>
                </a:lnTo>
                <a:lnTo>
                  <a:pt x="201" y="47"/>
                </a:lnTo>
                <a:lnTo>
                  <a:pt x="183" y="47"/>
                </a:lnTo>
                <a:lnTo>
                  <a:pt x="180" y="47"/>
                </a:lnTo>
                <a:lnTo>
                  <a:pt x="180" y="44"/>
                </a:lnTo>
                <a:lnTo>
                  <a:pt x="177" y="47"/>
                </a:lnTo>
                <a:lnTo>
                  <a:pt x="171" y="47"/>
                </a:lnTo>
                <a:lnTo>
                  <a:pt x="150" y="47"/>
                </a:lnTo>
                <a:lnTo>
                  <a:pt x="126" y="47"/>
                </a:lnTo>
                <a:lnTo>
                  <a:pt x="126" y="47"/>
                </a:lnTo>
                <a:lnTo>
                  <a:pt x="126" y="47"/>
                </a:lnTo>
                <a:lnTo>
                  <a:pt x="114" y="50"/>
                </a:lnTo>
                <a:lnTo>
                  <a:pt x="90" y="56"/>
                </a:lnTo>
                <a:lnTo>
                  <a:pt x="66" y="68"/>
                </a:lnTo>
                <a:lnTo>
                  <a:pt x="63" y="71"/>
                </a:lnTo>
                <a:lnTo>
                  <a:pt x="48" y="77"/>
                </a:lnTo>
                <a:lnTo>
                  <a:pt x="45" y="77"/>
                </a:lnTo>
                <a:lnTo>
                  <a:pt x="6" y="95"/>
                </a:lnTo>
                <a:lnTo>
                  <a:pt x="3" y="95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29" name="Freeform 151">
            <a:hlinkClick r:id="" action="ppaction://noaction"/>
            <a:extLst>
              <a:ext uri="{FF2B5EF4-FFF2-40B4-BE49-F238E27FC236}">
                <a16:creationId xmlns:a16="http://schemas.microsoft.com/office/drawing/2014/main" id="{8EE6B732-EBEE-79AA-9CEE-0622EEB6EB0E}"/>
              </a:ext>
            </a:extLst>
          </p:cNvPr>
          <p:cNvSpPr>
            <a:spLocks/>
          </p:cNvSpPr>
          <p:nvPr/>
        </p:nvSpPr>
        <p:spPr bwMode="auto">
          <a:xfrm>
            <a:off x="4279328" y="4268467"/>
            <a:ext cx="1195960" cy="1244584"/>
          </a:xfrm>
          <a:custGeom>
            <a:avLst/>
            <a:gdLst/>
            <a:ahLst/>
            <a:cxnLst>
              <a:cxn ang="0">
                <a:pos x="39" y="119"/>
              </a:cxn>
              <a:cxn ang="0">
                <a:pos x="18" y="172"/>
              </a:cxn>
              <a:cxn ang="0">
                <a:pos x="30" y="211"/>
              </a:cxn>
              <a:cxn ang="0">
                <a:pos x="66" y="241"/>
              </a:cxn>
              <a:cxn ang="0">
                <a:pos x="78" y="273"/>
              </a:cxn>
              <a:cxn ang="0">
                <a:pos x="51" y="300"/>
              </a:cxn>
              <a:cxn ang="0">
                <a:pos x="15" y="321"/>
              </a:cxn>
              <a:cxn ang="0">
                <a:pos x="30" y="336"/>
              </a:cxn>
              <a:cxn ang="0">
                <a:pos x="36" y="392"/>
              </a:cxn>
              <a:cxn ang="0">
                <a:pos x="105" y="336"/>
              </a:cxn>
              <a:cxn ang="0">
                <a:pos x="135" y="327"/>
              </a:cxn>
              <a:cxn ang="0">
                <a:pos x="168" y="321"/>
              </a:cxn>
              <a:cxn ang="0">
                <a:pos x="195" y="363"/>
              </a:cxn>
              <a:cxn ang="0">
                <a:pos x="168" y="383"/>
              </a:cxn>
              <a:cxn ang="0">
                <a:pos x="183" y="458"/>
              </a:cxn>
              <a:cxn ang="0">
                <a:pos x="213" y="431"/>
              </a:cxn>
              <a:cxn ang="0">
                <a:pos x="255" y="455"/>
              </a:cxn>
              <a:cxn ang="0">
                <a:pos x="243" y="476"/>
              </a:cxn>
              <a:cxn ang="0">
                <a:pos x="216" y="538"/>
              </a:cxn>
              <a:cxn ang="0">
                <a:pos x="213" y="568"/>
              </a:cxn>
              <a:cxn ang="0">
                <a:pos x="225" y="592"/>
              </a:cxn>
              <a:cxn ang="0">
                <a:pos x="273" y="607"/>
              </a:cxn>
              <a:cxn ang="0">
                <a:pos x="231" y="630"/>
              </a:cxn>
              <a:cxn ang="0">
                <a:pos x="207" y="687"/>
              </a:cxn>
              <a:cxn ang="0">
                <a:pos x="222" y="720"/>
              </a:cxn>
              <a:cxn ang="0">
                <a:pos x="243" y="755"/>
              </a:cxn>
              <a:cxn ang="0">
                <a:pos x="282" y="746"/>
              </a:cxn>
              <a:cxn ang="0">
                <a:pos x="310" y="755"/>
              </a:cxn>
              <a:cxn ang="0">
                <a:pos x="328" y="705"/>
              </a:cxn>
              <a:cxn ang="0">
                <a:pos x="379" y="726"/>
              </a:cxn>
              <a:cxn ang="0">
                <a:pos x="403" y="767"/>
              </a:cxn>
              <a:cxn ang="0">
                <a:pos x="427" y="797"/>
              </a:cxn>
              <a:cxn ang="0">
                <a:pos x="490" y="830"/>
              </a:cxn>
              <a:cxn ang="0">
                <a:pos x="505" y="916"/>
              </a:cxn>
              <a:cxn ang="0">
                <a:pos x="593" y="880"/>
              </a:cxn>
              <a:cxn ang="0">
                <a:pos x="599" y="904"/>
              </a:cxn>
              <a:cxn ang="0">
                <a:pos x="650" y="958"/>
              </a:cxn>
              <a:cxn ang="0">
                <a:pos x="716" y="979"/>
              </a:cxn>
              <a:cxn ang="0">
                <a:pos x="875" y="964"/>
              </a:cxn>
              <a:cxn ang="0">
                <a:pos x="869" y="904"/>
              </a:cxn>
              <a:cxn ang="0">
                <a:pos x="836" y="871"/>
              </a:cxn>
              <a:cxn ang="0">
                <a:pos x="803" y="842"/>
              </a:cxn>
              <a:cxn ang="0">
                <a:pos x="797" y="770"/>
              </a:cxn>
              <a:cxn ang="0">
                <a:pos x="737" y="785"/>
              </a:cxn>
              <a:cxn ang="0">
                <a:pos x="707" y="773"/>
              </a:cxn>
              <a:cxn ang="0">
                <a:pos x="644" y="720"/>
              </a:cxn>
              <a:cxn ang="0">
                <a:pos x="617" y="693"/>
              </a:cxn>
              <a:cxn ang="0">
                <a:pos x="577" y="684"/>
              </a:cxn>
              <a:cxn ang="0">
                <a:pos x="496" y="669"/>
              </a:cxn>
              <a:cxn ang="0">
                <a:pos x="445" y="630"/>
              </a:cxn>
              <a:cxn ang="0">
                <a:pos x="421" y="592"/>
              </a:cxn>
              <a:cxn ang="0">
                <a:pos x="382" y="499"/>
              </a:cxn>
              <a:cxn ang="0">
                <a:pos x="307" y="377"/>
              </a:cxn>
              <a:cxn ang="0">
                <a:pos x="258" y="324"/>
              </a:cxn>
              <a:cxn ang="0">
                <a:pos x="237" y="157"/>
              </a:cxn>
              <a:cxn ang="0">
                <a:pos x="126" y="38"/>
              </a:cxn>
              <a:cxn ang="0">
                <a:pos x="78" y="0"/>
              </a:cxn>
              <a:cxn ang="0">
                <a:pos x="39" y="8"/>
              </a:cxn>
              <a:cxn ang="0">
                <a:pos x="15" y="56"/>
              </a:cxn>
            </a:cxnLst>
            <a:rect l="0" t="0" r="r" b="b"/>
            <a:pathLst>
              <a:path w="889" h="983">
                <a:moveTo>
                  <a:pt x="0" y="89"/>
                </a:moveTo>
                <a:lnTo>
                  <a:pt x="24" y="92"/>
                </a:lnTo>
                <a:lnTo>
                  <a:pt x="33" y="95"/>
                </a:lnTo>
                <a:lnTo>
                  <a:pt x="33" y="95"/>
                </a:lnTo>
                <a:lnTo>
                  <a:pt x="30" y="101"/>
                </a:lnTo>
                <a:lnTo>
                  <a:pt x="30" y="110"/>
                </a:lnTo>
                <a:lnTo>
                  <a:pt x="33" y="113"/>
                </a:lnTo>
                <a:lnTo>
                  <a:pt x="39" y="119"/>
                </a:lnTo>
                <a:lnTo>
                  <a:pt x="36" y="127"/>
                </a:lnTo>
                <a:lnTo>
                  <a:pt x="33" y="130"/>
                </a:lnTo>
                <a:lnTo>
                  <a:pt x="30" y="136"/>
                </a:lnTo>
                <a:lnTo>
                  <a:pt x="18" y="145"/>
                </a:lnTo>
                <a:lnTo>
                  <a:pt x="12" y="157"/>
                </a:lnTo>
                <a:lnTo>
                  <a:pt x="15" y="160"/>
                </a:lnTo>
                <a:lnTo>
                  <a:pt x="15" y="166"/>
                </a:lnTo>
                <a:lnTo>
                  <a:pt x="18" y="172"/>
                </a:lnTo>
                <a:lnTo>
                  <a:pt x="27" y="175"/>
                </a:lnTo>
                <a:lnTo>
                  <a:pt x="27" y="181"/>
                </a:lnTo>
                <a:lnTo>
                  <a:pt x="24" y="184"/>
                </a:lnTo>
                <a:lnTo>
                  <a:pt x="24" y="190"/>
                </a:lnTo>
                <a:lnTo>
                  <a:pt x="27" y="190"/>
                </a:lnTo>
                <a:lnTo>
                  <a:pt x="33" y="193"/>
                </a:lnTo>
                <a:lnTo>
                  <a:pt x="33" y="199"/>
                </a:lnTo>
                <a:lnTo>
                  <a:pt x="30" y="211"/>
                </a:lnTo>
                <a:lnTo>
                  <a:pt x="27" y="214"/>
                </a:lnTo>
                <a:lnTo>
                  <a:pt x="30" y="220"/>
                </a:lnTo>
                <a:lnTo>
                  <a:pt x="48" y="238"/>
                </a:lnTo>
                <a:lnTo>
                  <a:pt x="57" y="232"/>
                </a:lnTo>
                <a:lnTo>
                  <a:pt x="60" y="232"/>
                </a:lnTo>
                <a:lnTo>
                  <a:pt x="66" y="232"/>
                </a:lnTo>
                <a:lnTo>
                  <a:pt x="69" y="232"/>
                </a:lnTo>
                <a:lnTo>
                  <a:pt x="66" y="241"/>
                </a:lnTo>
                <a:lnTo>
                  <a:pt x="66" y="244"/>
                </a:lnTo>
                <a:lnTo>
                  <a:pt x="75" y="246"/>
                </a:lnTo>
                <a:lnTo>
                  <a:pt x="78" y="246"/>
                </a:lnTo>
                <a:lnTo>
                  <a:pt x="78" y="246"/>
                </a:lnTo>
                <a:lnTo>
                  <a:pt x="81" y="249"/>
                </a:lnTo>
                <a:lnTo>
                  <a:pt x="87" y="252"/>
                </a:lnTo>
                <a:lnTo>
                  <a:pt x="87" y="258"/>
                </a:lnTo>
                <a:lnTo>
                  <a:pt x="78" y="273"/>
                </a:lnTo>
                <a:lnTo>
                  <a:pt x="75" y="279"/>
                </a:lnTo>
                <a:lnTo>
                  <a:pt x="72" y="291"/>
                </a:lnTo>
                <a:lnTo>
                  <a:pt x="75" y="303"/>
                </a:lnTo>
                <a:lnTo>
                  <a:pt x="72" y="306"/>
                </a:lnTo>
                <a:lnTo>
                  <a:pt x="66" y="306"/>
                </a:lnTo>
                <a:lnTo>
                  <a:pt x="63" y="303"/>
                </a:lnTo>
                <a:lnTo>
                  <a:pt x="57" y="300"/>
                </a:lnTo>
                <a:lnTo>
                  <a:pt x="51" y="300"/>
                </a:lnTo>
                <a:lnTo>
                  <a:pt x="51" y="297"/>
                </a:lnTo>
                <a:lnTo>
                  <a:pt x="48" y="294"/>
                </a:lnTo>
                <a:lnTo>
                  <a:pt x="42" y="297"/>
                </a:lnTo>
                <a:lnTo>
                  <a:pt x="42" y="300"/>
                </a:lnTo>
                <a:lnTo>
                  <a:pt x="33" y="318"/>
                </a:lnTo>
                <a:lnTo>
                  <a:pt x="30" y="318"/>
                </a:lnTo>
                <a:lnTo>
                  <a:pt x="21" y="318"/>
                </a:lnTo>
                <a:lnTo>
                  <a:pt x="15" y="321"/>
                </a:lnTo>
                <a:lnTo>
                  <a:pt x="12" y="327"/>
                </a:lnTo>
                <a:lnTo>
                  <a:pt x="12" y="327"/>
                </a:lnTo>
                <a:lnTo>
                  <a:pt x="15" y="330"/>
                </a:lnTo>
                <a:lnTo>
                  <a:pt x="21" y="330"/>
                </a:lnTo>
                <a:lnTo>
                  <a:pt x="24" y="327"/>
                </a:lnTo>
                <a:lnTo>
                  <a:pt x="33" y="324"/>
                </a:lnTo>
                <a:lnTo>
                  <a:pt x="36" y="327"/>
                </a:lnTo>
                <a:lnTo>
                  <a:pt x="30" y="336"/>
                </a:lnTo>
                <a:lnTo>
                  <a:pt x="21" y="345"/>
                </a:lnTo>
                <a:lnTo>
                  <a:pt x="21" y="348"/>
                </a:lnTo>
                <a:lnTo>
                  <a:pt x="18" y="354"/>
                </a:lnTo>
                <a:lnTo>
                  <a:pt x="21" y="395"/>
                </a:lnTo>
                <a:lnTo>
                  <a:pt x="24" y="395"/>
                </a:lnTo>
                <a:lnTo>
                  <a:pt x="30" y="395"/>
                </a:lnTo>
                <a:lnTo>
                  <a:pt x="33" y="395"/>
                </a:lnTo>
                <a:lnTo>
                  <a:pt x="36" y="392"/>
                </a:lnTo>
                <a:lnTo>
                  <a:pt x="48" y="386"/>
                </a:lnTo>
                <a:lnTo>
                  <a:pt x="57" y="380"/>
                </a:lnTo>
                <a:lnTo>
                  <a:pt x="69" y="366"/>
                </a:lnTo>
                <a:lnTo>
                  <a:pt x="90" y="348"/>
                </a:lnTo>
                <a:lnTo>
                  <a:pt x="93" y="342"/>
                </a:lnTo>
                <a:lnTo>
                  <a:pt x="99" y="339"/>
                </a:lnTo>
                <a:lnTo>
                  <a:pt x="102" y="339"/>
                </a:lnTo>
                <a:lnTo>
                  <a:pt x="105" y="336"/>
                </a:lnTo>
                <a:lnTo>
                  <a:pt x="114" y="345"/>
                </a:lnTo>
                <a:lnTo>
                  <a:pt x="120" y="357"/>
                </a:lnTo>
                <a:lnTo>
                  <a:pt x="123" y="351"/>
                </a:lnTo>
                <a:lnTo>
                  <a:pt x="129" y="339"/>
                </a:lnTo>
                <a:lnTo>
                  <a:pt x="123" y="333"/>
                </a:lnTo>
                <a:lnTo>
                  <a:pt x="123" y="327"/>
                </a:lnTo>
                <a:lnTo>
                  <a:pt x="126" y="327"/>
                </a:lnTo>
                <a:lnTo>
                  <a:pt x="135" y="327"/>
                </a:lnTo>
                <a:lnTo>
                  <a:pt x="141" y="321"/>
                </a:lnTo>
                <a:lnTo>
                  <a:pt x="141" y="312"/>
                </a:lnTo>
                <a:lnTo>
                  <a:pt x="141" y="312"/>
                </a:lnTo>
                <a:lnTo>
                  <a:pt x="144" y="312"/>
                </a:lnTo>
                <a:lnTo>
                  <a:pt x="156" y="312"/>
                </a:lnTo>
                <a:lnTo>
                  <a:pt x="159" y="309"/>
                </a:lnTo>
                <a:lnTo>
                  <a:pt x="162" y="309"/>
                </a:lnTo>
                <a:lnTo>
                  <a:pt x="168" y="321"/>
                </a:lnTo>
                <a:lnTo>
                  <a:pt x="162" y="339"/>
                </a:lnTo>
                <a:lnTo>
                  <a:pt x="165" y="345"/>
                </a:lnTo>
                <a:lnTo>
                  <a:pt x="171" y="348"/>
                </a:lnTo>
                <a:lnTo>
                  <a:pt x="174" y="354"/>
                </a:lnTo>
                <a:lnTo>
                  <a:pt x="177" y="354"/>
                </a:lnTo>
                <a:lnTo>
                  <a:pt x="183" y="354"/>
                </a:lnTo>
                <a:lnTo>
                  <a:pt x="186" y="357"/>
                </a:lnTo>
                <a:lnTo>
                  <a:pt x="195" y="363"/>
                </a:lnTo>
                <a:lnTo>
                  <a:pt x="195" y="374"/>
                </a:lnTo>
                <a:lnTo>
                  <a:pt x="192" y="377"/>
                </a:lnTo>
                <a:lnTo>
                  <a:pt x="183" y="380"/>
                </a:lnTo>
                <a:lnTo>
                  <a:pt x="177" y="386"/>
                </a:lnTo>
                <a:lnTo>
                  <a:pt x="174" y="386"/>
                </a:lnTo>
                <a:lnTo>
                  <a:pt x="171" y="383"/>
                </a:lnTo>
                <a:lnTo>
                  <a:pt x="168" y="380"/>
                </a:lnTo>
                <a:lnTo>
                  <a:pt x="168" y="383"/>
                </a:lnTo>
                <a:lnTo>
                  <a:pt x="159" y="386"/>
                </a:lnTo>
                <a:lnTo>
                  <a:pt x="156" y="434"/>
                </a:lnTo>
                <a:lnTo>
                  <a:pt x="162" y="440"/>
                </a:lnTo>
                <a:lnTo>
                  <a:pt x="168" y="443"/>
                </a:lnTo>
                <a:lnTo>
                  <a:pt x="168" y="446"/>
                </a:lnTo>
                <a:lnTo>
                  <a:pt x="177" y="446"/>
                </a:lnTo>
                <a:lnTo>
                  <a:pt x="177" y="449"/>
                </a:lnTo>
                <a:lnTo>
                  <a:pt x="183" y="458"/>
                </a:lnTo>
                <a:lnTo>
                  <a:pt x="186" y="458"/>
                </a:lnTo>
                <a:lnTo>
                  <a:pt x="189" y="458"/>
                </a:lnTo>
                <a:lnTo>
                  <a:pt x="192" y="455"/>
                </a:lnTo>
                <a:lnTo>
                  <a:pt x="195" y="449"/>
                </a:lnTo>
                <a:lnTo>
                  <a:pt x="201" y="446"/>
                </a:lnTo>
                <a:lnTo>
                  <a:pt x="204" y="440"/>
                </a:lnTo>
                <a:lnTo>
                  <a:pt x="207" y="431"/>
                </a:lnTo>
                <a:lnTo>
                  <a:pt x="213" y="431"/>
                </a:lnTo>
                <a:lnTo>
                  <a:pt x="213" y="431"/>
                </a:lnTo>
                <a:lnTo>
                  <a:pt x="216" y="431"/>
                </a:lnTo>
                <a:lnTo>
                  <a:pt x="216" y="431"/>
                </a:lnTo>
                <a:lnTo>
                  <a:pt x="222" y="431"/>
                </a:lnTo>
                <a:lnTo>
                  <a:pt x="225" y="434"/>
                </a:lnTo>
                <a:lnTo>
                  <a:pt x="228" y="440"/>
                </a:lnTo>
                <a:lnTo>
                  <a:pt x="231" y="440"/>
                </a:lnTo>
                <a:lnTo>
                  <a:pt x="255" y="455"/>
                </a:lnTo>
                <a:lnTo>
                  <a:pt x="261" y="455"/>
                </a:lnTo>
                <a:lnTo>
                  <a:pt x="261" y="455"/>
                </a:lnTo>
                <a:lnTo>
                  <a:pt x="261" y="461"/>
                </a:lnTo>
                <a:lnTo>
                  <a:pt x="258" y="461"/>
                </a:lnTo>
                <a:lnTo>
                  <a:pt x="258" y="464"/>
                </a:lnTo>
                <a:lnTo>
                  <a:pt x="252" y="467"/>
                </a:lnTo>
                <a:lnTo>
                  <a:pt x="249" y="470"/>
                </a:lnTo>
                <a:lnTo>
                  <a:pt x="243" y="476"/>
                </a:lnTo>
                <a:lnTo>
                  <a:pt x="243" y="482"/>
                </a:lnTo>
                <a:lnTo>
                  <a:pt x="240" y="482"/>
                </a:lnTo>
                <a:lnTo>
                  <a:pt x="234" y="485"/>
                </a:lnTo>
                <a:lnTo>
                  <a:pt x="234" y="491"/>
                </a:lnTo>
                <a:lnTo>
                  <a:pt x="228" y="502"/>
                </a:lnTo>
                <a:lnTo>
                  <a:pt x="225" y="517"/>
                </a:lnTo>
                <a:lnTo>
                  <a:pt x="222" y="523"/>
                </a:lnTo>
                <a:lnTo>
                  <a:pt x="216" y="538"/>
                </a:lnTo>
                <a:lnTo>
                  <a:pt x="216" y="541"/>
                </a:lnTo>
                <a:lnTo>
                  <a:pt x="213" y="547"/>
                </a:lnTo>
                <a:lnTo>
                  <a:pt x="210" y="547"/>
                </a:lnTo>
                <a:lnTo>
                  <a:pt x="204" y="553"/>
                </a:lnTo>
                <a:lnTo>
                  <a:pt x="204" y="559"/>
                </a:lnTo>
                <a:lnTo>
                  <a:pt x="204" y="559"/>
                </a:lnTo>
                <a:lnTo>
                  <a:pt x="207" y="562"/>
                </a:lnTo>
                <a:lnTo>
                  <a:pt x="213" y="568"/>
                </a:lnTo>
                <a:lnTo>
                  <a:pt x="213" y="571"/>
                </a:lnTo>
                <a:lnTo>
                  <a:pt x="207" y="577"/>
                </a:lnTo>
                <a:lnTo>
                  <a:pt x="207" y="580"/>
                </a:lnTo>
                <a:lnTo>
                  <a:pt x="210" y="583"/>
                </a:lnTo>
                <a:lnTo>
                  <a:pt x="213" y="586"/>
                </a:lnTo>
                <a:lnTo>
                  <a:pt x="222" y="592"/>
                </a:lnTo>
                <a:lnTo>
                  <a:pt x="225" y="589"/>
                </a:lnTo>
                <a:lnTo>
                  <a:pt x="225" y="592"/>
                </a:lnTo>
                <a:lnTo>
                  <a:pt x="231" y="595"/>
                </a:lnTo>
                <a:lnTo>
                  <a:pt x="237" y="595"/>
                </a:lnTo>
                <a:lnTo>
                  <a:pt x="240" y="595"/>
                </a:lnTo>
                <a:lnTo>
                  <a:pt x="249" y="601"/>
                </a:lnTo>
                <a:lnTo>
                  <a:pt x="258" y="601"/>
                </a:lnTo>
                <a:lnTo>
                  <a:pt x="264" y="604"/>
                </a:lnTo>
                <a:lnTo>
                  <a:pt x="270" y="604"/>
                </a:lnTo>
                <a:lnTo>
                  <a:pt x="273" y="607"/>
                </a:lnTo>
                <a:lnTo>
                  <a:pt x="276" y="610"/>
                </a:lnTo>
                <a:lnTo>
                  <a:pt x="270" y="615"/>
                </a:lnTo>
                <a:lnTo>
                  <a:pt x="267" y="621"/>
                </a:lnTo>
                <a:lnTo>
                  <a:pt x="261" y="624"/>
                </a:lnTo>
                <a:lnTo>
                  <a:pt x="246" y="627"/>
                </a:lnTo>
                <a:lnTo>
                  <a:pt x="240" y="627"/>
                </a:lnTo>
                <a:lnTo>
                  <a:pt x="237" y="630"/>
                </a:lnTo>
                <a:lnTo>
                  <a:pt x="231" y="630"/>
                </a:lnTo>
                <a:lnTo>
                  <a:pt x="225" y="630"/>
                </a:lnTo>
                <a:lnTo>
                  <a:pt x="225" y="630"/>
                </a:lnTo>
                <a:lnTo>
                  <a:pt x="222" y="633"/>
                </a:lnTo>
                <a:lnTo>
                  <a:pt x="222" y="669"/>
                </a:lnTo>
                <a:lnTo>
                  <a:pt x="216" y="675"/>
                </a:lnTo>
                <a:lnTo>
                  <a:pt x="216" y="675"/>
                </a:lnTo>
                <a:lnTo>
                  <a:pt x="210" y="678"/>
                </a:lnTo>
                <a:lnTo>
                  <a:pt x="207" y="687"/>
                </a:lnTo>
                <a:lnTo>
                  <a:pt x="204" y="687"/>
                </a:lnTo>
                <a:lnTo>
                  <a:pt x="204" y="693"/>
                </a:lnTo>
                <a:lnTo>
                  <a:pt x="198" y="693"/>
                </a:lnTo>
                <a:lnTo>
                  <a:pt x="201" y="711"/>
                </a:lnTo>
                <a:lnTo>
                  <a:pt x="207" y="714"/>
                </a:lnTo>
                <a:lnTo>
                  <a:pt x="210" y="714"/>
                </a:lnTo>
                <a:lnTo>
                  <a:pt x="219" y="717"/>
                </a:lnTo>
                <a:lnTo>
                  <a:pt x="222" y="720"/>
                </a:lnTo>
                <a:lnTo>
                  <a:pt x="225" y="720"/>
                </a:lnTo>
                <a:lnTo>
                  <a:pt x="234" y="720"/>
                </a:lnTo>
                <a:lnTo>
                  <a:pt x="240" y="723"/>
                </a:lnTo>
                <a:lnTo>
                  <a:pt x="240" y="729"/>
                </a:lnTo>
                <a:lnTo>
                  <a:pt x="237" y="735"/>
                </a:lnTo>
                <a:lnTo>
                  <a:pt x="237" y="737"/>
                </a:lnTo>
                <a:lnTo>
                  <a:pt x="240" y="743"/>
                </a:lnTo>
                <a:lnTo>
                  <a:pt x="243" y="755"/>
                </a:lnTo>
                <a:lnTo>
                  <a:pt x="255" y="758"/>
                </a:lnTo>
                <a:lnTo>
                  <a:pt x="258" y="755"/>
                </a:lnTo>
                <a:lnTo>
                  <a:pt x="258" y="755"/>
                </a:lnTo>
                <a:lnTo>
                  <a:pt x="261" y="752"/>
                </a:lnTo>
                <a:lnTo>
                  <a:pt x="264" y="752"/>
                </a:lnTo>
                <a:lnTo>
                  <a:pt x="267" y="752"/>
                </a:lnTo>
                <a:lnTo>
                  <a:pt x="276" y="749"/>
                </a:lnTo>
                <a:lnTo>
                  <a:pt x="282" y="746"/>
                </a:lnTo>
                <a:lnTo>
                  <a:pt x="288" y="746"/>
                </a:lnTo>
                <a:lnTo>
                  <a:pt x="291" y="749"/>
                </a:lnTo>
                <a:lnTo>
                  <a:pt x="298" y="758"/>
                </a:lnTo>
                <a:lnTo>
                  <a:pt x="298" y="761"/>
                </a:lnTo>
                <a:lnTo>
                  <a:pt x="304" y="764"/>
                </a:lnTo>
                <a:lnTo>
                  <a:pt x="307" y="764"/>
                </a:lnTo>
                <a:lnTo>
                  <a:pt x="307" y="758"/>
                </a:lnTo>
                <a:lnTo>
                  <a:pt x="310" y="755"/>
                </a:lnTo>
                <a:lnTo>
                  <a:pt x="316" y="752"/>
                </a:lnTo>
                <a:lnTo>
                  <a:pt x="319" y="752"/>
                </a:lnTo>
                <a:lnTo>
                  <a:pt x="322" y="749"/>
                </a:lnTo>
                <a:lnTo>
                  <a:pt x="325" y="743"/>
                </a:lnTo>
                <a:lnTo>
                  <a:pt x="334" y="729"/>
                </a:lnTo>
                <a:lnTo>
                  <a:pt x="334" y="723"/>
                </a:lnTo>
                <a:lnTo>
                  <a:pt x="331" y="714"/>
                </a:lnTo>
                <a:lnTo>
                  <a:pt x="328" y="705"/>
                </a:lnTo>
                <a:lnTo>
                  <a:pt x="337" y="705"/>
                </a:lnTo>
                <a:lnTo>
                  <a:pt x="340" y="705"/>
                </a:lnTo>
                <a:lnTo>
                  <a:pt x="349" y="711"/>
                </a:lnTo>
                <a:lnTo>
                  <a:pt x="352" y="714"/>
                </a:lnTo>
                <a:lnTo>
                  <a:pt x="364" y="717"/>
                </a:lnTo>
                <a:lnTo>
                  <a:pt x="370" y="723"/>
                </a:lnTo>
                <a:lnTo>
                  <a:pt x="376" y="726"/>
                </a:lnTo>
                <a:lnTo>
                  <a:pt x="379" y="726"/>
                </a:lnTo>
                <a:lnTo>
                  <a:pt x="391" y="732"/>
                </a:lnTo>
                <a:lnTo>
                  <a:pt x="394" y="735"/>
                </a:lnTo>
                <a:lnTo>
                  <a:pt x="400" y="746"/>
                </a:lnTo>
                <a:lnTo>
                  <a:pt x="400" y="746"/>
                </a:lnTo>
                <a:lnTo>
                  <a:pt x="400" y="749"/>
                </a:lnTo>
                <a:lnTo>
                  <a:pt x="403" y="755"/>
                </a:lnTo>
                <a:lnTo>
                  <a:pt x="403" y="764"/>
                </a:lnTo>
                <a:lnTo>
                  <a:pt x="403" y="767"/>
                </a:lnTo>
                <a:lnTo>
                  <a:pt x="409" y="770"/>
                </a:lnTo>
                <a:lnTo>
                  <a:pt x="418" y="776"/>
                </a:lnTo>
                <a:lnTo>
                  <a:pt x="418" y="779"/>
                </a:lnTo>
                <a:lnTo>
                  <a:pt x="421" y="785"/>
                </a:lnTo>
                <a:lnTo>
                  <a:pt x="418" y="785"/>
                </a:lnTo>
                <a:lnTo>
                  <a:pt x="418" y="788"/>
                </a:lnTo>
                <a:lnTo>
                  <a:pt x="421" y="788"/>
                </a:lnTo>
                <a:lnTo>
                  <a:pt x="427" y="797"/>
                </a:lnTo>
                <a:lnTo>
                  <a:pt x="433" y="797"/>
                </a:lnTo>
                <a:lnTo>
                  <a:pt x="442" y="794"/>
                </a:lnTo>
                <a:lnTo>
                  <a:pt x="451" y="797"/>
                </a:lnTo>
                <a:lnTo>
                  <a:pt x="463" y="797"/>
                </a:lnTo>
                <a:lnTo>
                  <a:pt x="472" y="797"/>
                </a:lnTo>
                <a:lnTo>
                  <a:pt x="481" y="806"/>
                </a:lnTo>
                <a:lnTo>
                  <a:pt x="487" y="818"/>
                </a:lnTo>
                <a:lnTo>
                  <a:pt x="490" y="830"/>
                </a:lnTo>
                <a:lnTo>
                  <a:pt x="490" y="845"/>
                </a:lnTo>
                <a:lnTo>
                  <a:pt x="484" y="857"/>
                </a:lnTo>
                <a:lnTo>
                  <a:pt x="472" y="868"/>
                </a:lnTo>
                <a:lnTo>
                  <a:pt x="472" y="868"/>
                </a:lnTo>
                <a:lnTo>
                  <a:pt x="481" y="898"/>
                </a:lnTo>
                <a:lnTo>
                  <a:pt x="487" y="913"/>
                </a:lnTo>
                <a:lnTo>
                  <a:pt x="496" y="916"/>
                </a:lnTo>
                <a:lnTo>
                  <a:pt x="505" y="916"/>
                </a:lnTo>
                <a:lnTo>
                  <a:pt x="517" y="919"/>
                </a:lnTo>
                <a:lnTo>
                  <a:pt x="529" y="916"/>
                </a:lnTo>
                <a:lnTo>
                  <a:pt x="544" y="904"/>
                </a:lnTo>
                <a:lnTo>
                  <a:pt x="550" y="898"/>
                </a:lnTo>
                <a:lnTo>
                  <a:pt x="565" y="895"/>
                </a:lnTo>
                <a:lnTo>
                  <a:pt x="589" y="883"/>
                </a:lnTo>
                <a:lnTo>
                  <a:pt x="589" y="877"/>
                </a:lnTo>
                <a:lnTo>
                  <a:pt x="593" y="880"/>
                </a:lnTo>
                <a:lnTo>
                  <a:pt x="599" y="877"/>
                </a:lnTo>
                <a:lnTo>
                  <a:pt x="605" y="886"/>
                </a:lnTo>
                <a:lnTo>
                  <a:pt x="614" y="889"/>
                </a:lnTo>
                <a:lnTo>
                  <a:pt x="611" y="898"/>
                </a:lnTo>
                <a:lnTo>
                  <a:pt x="608" y="898"/>
                </a:lnTo>
                <a:lnTo>
                  <a:pt x="602" y="898"/>
                </a:lnTo>
                <a:lnTo>
                  <a:pt x="602" y="898"/>
                </a:lnTo>
                <a:lnTo>
                  <a:pt x="599" y="904"/>
                </a:lnTo>
                <a:lnTo>
                  <a:pt x="599" y="904"/>
                </a:lnTo>
                <a:lnTo>
                  <a:pt x="596" y="904"/>
                </a:lnTo>
                <a:lnTo>
                  <a:pt x="599" y="907"/>
                </a:lnTo>
                <a:lnTo>
                  <a:pt x="599" y="913"/>
                </a:lnTo>
                <a:lnTo>
                  <a:pt x="605" y="916"/>
                </a:lnTo>
                <a:lnTo>
                  <a:pt x="614" y="931"/>
                </a:lnTo>
                <a:lnTo>
                  <a:pt x="626" y="943"/>
                </a:lnTo>
                <a:lnTo>
                  <a:pt x="650" y="958"/>
                </a:lnTo>
                <a:lnTo>
                  <a:pt x="653" y="958"/>
                </a:lnTo>
                <a:lnTo>
                  <a:pt x="653" y="958"/>
                </a:lnTo>
                <a:lnTo>
                  <a:pt x="659" y="958"/>
                </a:lnTo>
                <a:lnTo>
                  <a:pt x="662" y="976"/>
                </a:lnTo>
                <a:lnTo>
                  <a:pt x="677" y="979"/>
                </a:lnTo>
                <a:lnTo>
                  <a:pt x="689" y="979"/>
                </a:lnTo>
                <a:lnTo>
                  <a:pt x="701" y="976"/>
                </a:lnTo>
                <a:lnTo>
                  <a:pt x="716" y="979"/>
                </a:lnTo>
                <a:lnTo>
                  <a:pt x="725" y="976"/>
                </a:lnTo>
                <a:lnTo>
                  <a:pt x="758" y="979"/>
                </a:lnTo>
                <a:lnTo>
                  <a:pt x="809" y="982"/>
                </a:lnTo>
                <a:lnTo>
                  <a:pt x="836" y="979"/>
                </a:lnTo>
                <a:lnTo>
                  <a:pt x="848" y="982"/>
                </a:lnTo>
                <a:lnTo>
                  <a:pt x="854" y="976"/>
                </a:lnTo>
                <a:lnTo>
                  <a:pt x="869" y="967"/>
                </a:lnTo>
                <a:lnTo>
                  <a:pt x="875" y="964"/>
                </a:lnTo>
                <a:lnTo>
                  <a:pt x="875" y="961"/>
                </a:lnTo>
                <a:lnTo>
                  <a:pt x="881" y="958"/>
                </a:lnTo>
                <a:lnTo>
                  <a:pt x="884" y="955"/>
                </a:lnTo>
                <a:lnTo>
                  <a:pt x="888" y="949"/>
                </a:lnTo>
                <a:lnTo>
                  <a:pt x="884" y="946"/>
                </a:lnTo>
                <a:lnTo>
                  <a:pt x="878" y="940"/>
                </a:lnTo>
                <a:lnTo>
                  <a:pt x="875" y="907"/>
                </a:lnTo>
                <a:lnTo>
                  <a:pt x="869" y="904"/>
                </a:lnTo>
                <a:lnTo>
                  <a:pt x="866" y="898"/>
                </a:lnTo>
                <a:lnTo>
                  <a:pt x="863" y="892"/>
                </a:lnTo>
                <a:lnTo>
                  <a:pt x="860" y="889"/>
                </a:lnTo>
                <a:lnTo>
                  <a:pt x="857" y="883"/>
                </a:lnTo>
                <a:lnTo>
                  <a:pt x="851" y="877"/>
                </a:lnTo>
                <a:lnTo>
                  <a:pt x="848" y="874"/>
                </a:lnTo>
                <a:lnTo>
                  <a:pt x="842" y="877"/>
                </a:lnTo>
                <a:lnTo>
                  <a:pt x="836" y="871"/>
                </a:lnTo>
                <a:lnTo>
                  <a:pt x="830" y="862"/>
                </a:lnTo>
                <a:lnTo>
                  <a:pt x="824" y="859"/>
                </a:lnTo>
                <a:lnTo>
                  <a:pt x="818" y="845"/>
                </a:lnTo>
                <a:lnTo>
                  <a:pt x="812" y="845"/>
                </a:lnTo>
                <a:lnTo>
                  <a:pt x="809" y="848"/>
                </a:lnTo>
                <a:lnTo>
                  <a:pt x="809" y="848"/>
                </a:lnTo>
                <a:lnTo>
                  <a:pt x="803" y="845"/>
                </a:lnTo>
                <a:lnTo>
                  <a:pt x="803" y="842"/>
                </a:lnTo>
                <a:lnTo>
                  <a:pt x="800" y="824"/>
                </a:lnTo>
                <a:lnTo>
                  <a:pt x="806" y="815"/>
                </a:lnTo>
                <a:lnTo>
                  <a:pt x="803" y="815"/>
                </a:lnTo>
                <a:lnTo>
                  <a:pt x="800" y="812"/>
                </a:lnTo>
                <a:lnTo>
                  <a:pt x="800" y="803"/>
                </a:lnTo>
                <a:lnTo>
                  <a:pt x="794" y="797"/>
                </a:lnTo>
                <a:lnTo>
                  <a:pt x="794" y="794"/>
                </a:lnTo>
                <a:lnTo>
                  <a:pt x="797" y="770"/>
                </a:lnTo>
                <a:lnTo>
                  <a:pt x="791" y="776"/>
                </a:lnTo>
                <a:lnTo>
                  <a:pt x="791" y="776"/>
                </a:lnTo>
                <a:lnTo>
                  <a:pt x="782" y="779"/>
                </a:lnTo>
                <a:lnTo>
                  <a:pt x="770" y="782"/>
                </a:lnTo>
                <a:lnTo>
                  <a:pt x="755" y="782"/>
                </a:lnTo>
                <a:lnTo>
                  <a:pt x="752" y="785"/>
                </a:lnTo>
                <a:lnTo>
                  <a:pt x="740" y="785"/>
                </a:lnTo>
                <a:lnTo>
                  <a:pt x="737" y="785"/>
                </a:lnTo>
                <a:lnTo>
                  <a:pt x="740" y="785"/>
                </a:lnTo>
                <a:lnTo>
                  <a:pt x="737" y="791"/>
                </a:lnTo>
                <a:lnTo>
                  <a:pt x="734" y="788"/>
                </a:lnTo>
                <a:lnTo>
                  <a:pt x="734" y="785"/>
                </a:lnTo>
                <a:lnTo>
                  <a:pt x="734" y="785"/>
                </a:lnTo>
                <a:lnTo>
                  <a:pt x="719" y="785"/>
                </a:lnTo>
                <a:lnTo>
                  <a:pt x="713" y="779"/>
                </a:lnTo>
                <a:lnTo>
                  <a:pt x="707" y="773"/>
                </a:lnTo>
                <a:lnTo>
                  <a:pt x="689" y="758"/>
                </a:lnTo>
                <a:lnTo>
                  <a:pt x="689" y="758"/>
                </a:lnTo>
                <a:lnTo>
                  <a:pt x="683" y="749"/>
                </a:lnTo>
                <a:lnTo>
                  <a:pt x="674" y="743"/>
                </a:lnTo>
                <a:lnTo>
                  <a:pt x="665" y="729"/>
                </a:lnTo>
                <a:lnTo>
                  <a:pt x="659" y="723"/>
                </a:lnTo>
                <a:lnTo>
                  <a:pt x="653" y="720"/>
                </a:lnTo>
                <a:lnTo>
                  <a:pt x="644" y="720"/>
                </a:lnTo>
                <a:lnTo>
                  <a:pt x="638" y="720"/>
                </a:lnTo>
                <a:lnTo>
                  <a:pt x="641" y="717"/>
                </a:lnTo>
                <a:lnTo>
                  <a:pt x="629" y="714"/>
                </a:lnTo>
                <a:lnTo>
                  <a:pt x="623" y="705"/>
                </a:lnTo>
                <a:lnTo>
                  <a:pt x="620" y="702"/>
                </a:lnTo>
                <a:lnTo>
                  <a:pt x="620" y="699"/>
                </a:lnTo>
                <a:lnTo>
                  <a:pt x="620" y="696"/>
                </a:lnTo>
                <a:lnTo>
                  <a:pt x="617" y="693"/>
                </a:lnTo>
                <a:lnTo>
                  <a:pt x="617" y="693"/>
                </a:lnTo>
                <a:lnTo>
                  <a:pt x="614" y="696"/>
                </a:lnTo>
                <a:lnTo>
                  <a:pt x="602" y="684"/>
                </a:lnTo>
                <a:lnTo>
                  <a:pt x="599" y="684"/>
                </a:lnTo>
                <a:lnTo>
                  <a:pt x="593" y="687"/>
                </a:lnTo>
                <a:lnTo>
                  <a:pt x="583" y="687"/>
                </a:lnTo>
                <a:lnTo>
                  <a:pt x="580" y="684"/>
                </a:lnTo>
                <a:lnTo>
                  <a:pt x="577" y="684"/>
                </a:lnTo>
                <a:lnTo>
                  <a:pt x="574" y="687"/>
                </a:lnTo>
                <a:lnTo>
                  <a:pt x="571" y="684"/>
                </a:lnTo>
                <a:lnTo>
                  <a:pt x="565" y="684"/>
                </a:lnTo>
                <a:lnTo>
                  <a:pt x="562" y="684"/>
                </a:lnTo>
                <a:lnTo>
                  <a:pt x="556" y="687"/>
                </a:lnTo>
                <a:lnTo>
                  <a:pt x="541" y="684"/>
                </a:lnTo>
                <a:lnTo>
                  <a:pt x="517" y="678"/>
                </a:lnTo>
                <a:lnTo>
                  <a:pt x="496" y="669"/>
                </a:lnTo>
                <a:lnTo>
                  <a:pt x="490" y="666"/>
                </a:lnTo>
                <a:lnTo>
                  <a:pt x="478" y="663"/>
                </a:lnTo>
                <a:lnTo>
                  <a:pt x="472" y="660"/>
                </a:lnTo>
                <a:lnTo>
                  <a:pt x="469" y="648"/>
                </a:lnTo>
                <a:lnTo>
                  <a:pt x="460" y="645"/>
                </a:lnTo>
                <a:lnTo>
                  <a:pt x="454" y="642"/>
                </a:lnTo>
                <a:lnTo>
                  <a:pt x="448" y="636"/>
                </a:lnTo>
                <a:lnTo>
                  <a:pt x="445" y="630"/>
                </a:lnTo>
                <a:lnTo>
                  <a:pt x="448" y="627"/>
                </a:lnTo>
                <a:lnTo>
                  <a:pt x="448" y="621"/>
                </a:lnTo>
                <a:lnTo>
                  <a:pt x="442" y="615"/>
                </a:lnTo>
                <a:lnTo>
                  <a:pt x="442" y="613"/>
                </a:lnTo>
                <a:lnTo>
                  <a:pt x="436" y="607"/>
                </a:lnTo>
                <a:lnTo>
                  <a:pt x="433" y="604"/>
                </a:lnTo>
                <a:lnTo>
                  <a:pt x="427" y="598"/>
                </a:lnTo>
                <a:lnTo>
                  <a:pt x="421" y="592"/>
                </a:lnTo>
                <a:lnTo>
                  <a:pt x="409" y="583"/>
                </a:lnTo>
                <a:lnTo>
                  <a:pt x="391" y="568"/>
                </a:lnTo>
                <a:lnTo>
                  <a:pt x="388" y="553"/>
                </a:lnTo>
                <a:lnTo>
                  <a:pt x="391" y="547"/>
                </a:lnTo>
                <a:lnTo>
                  <a:pt x="391" y="526"/>
                </a:lnTo>
                <a:lnTo>
                  <a:pt x="388" y="514"/>
                </a:lnTo>
                <a:lnTo>
                  <a:pt x="385" y="505"/>
                </a:lnTo>
                <a:lnTo>
                  <a:pt x="382" y="499"/>
                </a:lnTo>
                <a:lnTo>
                  <a:pt x="376" y="493"/>
                </a:lnTo>
                <a:lnTo>
                  <a:pt x="379" y="493"/>
                </a:lnTo>
                <a:lnTo>
                  <a:pt x="373" y="488"/>
                </a:lnTo>
                <a:lnTo>
                  <a:pt x="364" y="470"/>
                </a:lnTo>
                <a:lnTo>
                  <a:pt x="364" y="467"/>
                </a:lnTo>
                <a:lnTo>
                  <a:pt x="358" y="464"/>
                </a:lnTo>
                <a:lnTo>
                  <a:pt x="352" y="452"/>
                </a:lnTo>
                <a:lnTo>
                  <a:pt x="307" y="377"/>
                </a:lnTo>
                <a:lnTo>
                  <a:pt x="304" y="377"/>
                </a:lnTo>
                <a:lnTo>
                  <a:pt x="294" y="374"/>
                </a:lnTo>
                <a:lnTo>
                  <a:pt x="264" y="342"/>
                </a:lnTo>
                <a:lnTo>
                  <a:pt x="261" y="342"/>
                </a:lnTo>
                <a:lnTo>
                  <a:pt x="261" y="330"/>
                </a:lnTo>
                <a:lnTo>
                  <a:pt x="258" y="327"/>
                </a:lnTo>
                <a:lnTo>
                  <a:pt x="252" y="327"/>
                </a:lnTo>
                <a:lnTo>
                  <a:pt x="258" y="324"/>
                </a:lnTo>
                <a:lnTo>
                  <a:pt x="252" y="315"/>
                </a:lnTo>
                <a:lnTo>
                  <a:pt x="231" y="249"/>
                </a:lnTo>
                <a:lnTo>
                  <a:pt x="225" y="217"/>
                </a:lnTo>
                <a:lnTo>
                  <a:pt x="231" y="205"/>
                </a:lnTo>
                <a:lnTo>
                  <a:pt x="228" y="199"/>
                </a:lnTo>
                <a:lnTo>
                  <a:pt x="237" y="175"/>
                </a:lnTo>
                <a:lnTo>
                  <a:pt x="240" y="163"/>
                </a:lnTo>
                <a:lnTo>
                  <a:pt x="237" y="157"/>
                </a:lnTo>
                <a:lnTo>
                  <a:pt x="234" y="157"/>
                </a:lnTo>
                <a:lnTo>
                  <a:pt x="222" y="145"/>
                </a:lnTo>
                <a:lnTo>
                  <a:pt x="207" y="136"/>
                </a:lnTo>
                <a:lnTo>
                  <a:pt x="198" y="127"/>
                </a:lnTo>
                <a:lnTo>
                  <a:pt x="183" y="110"/>
                </a:lnTo>
                <a:lnTo>
                  <a:pt x="144" y="41"/>
                </a:lnTo>
                <a:lnTo>
                  <a:pt x="135" y="44"/>
                </a:lnTo>
                <a:lnTo>
                  <a:pt x="126" y="38"/>
                </a:lnTo>
                <a:lnTo>
                  <a:pt x="111" y="23"/>
                </a:lnTo>
                <a:lnTo>
                  <a:pt x="105" y="17"/>
                </a:lnTo>
                <a:lnTo>
                  <a:pt x="99" y="14"/>
                </a:lnTo>
                <a:lnTo>
                  <a:pt x="93" y="5"/>
                </a:lnTo>
                <a:lnTo>
                  <a:pt x="90" y="2"/>
                </a:lnTo>
                <a:lnTo>
                  <a:pt x="84" y="2"/>
                </a:lnTo>
                <a:lnTo>
                  <a:pt x="81" y="0"/>
                </a:lnTo>
                <a:lnTo>
                  <a:pt x="78" y="0"/>
                </a:lnTo>
                <a:lnTo>
                  <a:pt x="72" y="5"/>
                </a:lnTo>
                <a:lnTo>
                  <a:pt x="69" y="11"/>
                </a:lnTo>
                <a:lnTo>
                  <a:pt x="60" y="8"/>
                </a:lnTo>
                <a:lnTo>
                  <a:pt x="57" y="8"/>
                </a:lnTo>
                <a:lnTo>
                  <a:pt x="48" y="8"/>
                </a:lnTo>
                <a:lnTo>
                  <a:pt x="42" y="11"/>
                </a:lnTo>
                <a:lnTo>
                  <a:pt x="42" y="8"/>
                </a:lnTo>
                <a:lnTo>
                  <a:pt x="39" y="8"/>
                </a:lnTo>
                <a:lnTo>
                  <a:pt x="39" y="8"/>
                </a:lnTo>
                <a:lnTo>
                  <a:pt x="30" y="8"/>
                </a:lnTo>
                <a:lnTo>
                  <a:pt x="24" y="8"/>
                </a:lnTo>
                <a:lnTo>
                  <a:pt x="24" y="8"/>
                </a:lnTo>
                <a:lnTo>
                  <a:pt x="12" y="29"/>
                </a:lnTo>
                <a:lnTo>
                  <a:pt x="30" y="38"/>
                </a:lnTo>
                <a:lnTo>
                  <a:pt x="30" y="47"/>
                </a:lnTo>
                <a:lnTo>
                  <a:pt x="15" y="56"/>
                </a:lnTo>
                <a:lnTo>
                  <a:pt x="18" y="68"/>
                </a:lnTo>
                <a:lnTo>
                  <a:pt x="12" y="86"/>
                </a:lnTo>
                <a:lnTo>
                  <a:pt x="0" y="89"/>
                </a:lnTo>
              </a:path>
            </a:pathLst>
          </a:custGeom>
          <a:solidFill>
            <a:srgbClr val="3F53B9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0" name="Freeform 153">
            <a:hlinkClick r:id="" action="ppaction://noaction"/>
            <a:extLst>
              <a:ext uri="{FF2B5EF4-FFF2-40B4-BE49-F238E27FC236}">
                <a16:creationId xmlns:a16="http://schemas.microsoft.com/office/drawing/2014/main" id="{DC07404C-2BF4-7829-6DE1-EC4ECE19B330}"/>
              </a:ext>
            </a:extLst>
          </p:cNvPr>
          <p:cNvSpPr>
            <a:spLocks/>
          </p:cNvSpPr>
          <p:nvPr/>
        </p:nvSpPr>
        <p:spPr bwMode="auto">
          <a:xfrm>
            <a:off x="190230" y="1681311"/>
            <a:ext cx="856246" cy="1160925"/>
          </a:xfrm>
          <a:custGeom>
            <a:avLst/>
            <a:gdLst/>
            <a:ahLst/>
            <a:cxnLst>
              <a:cxn ang="0">
                <a:pos x="165" y="2"/>
              </a:cxn>
              <a:cxn ang="0">
                <a:pos x="370" y="29"/>
              </a:cxn>
              <a:cxn ang="0">
                <a:pos x="331" y="95"/>
              </a:cxn>
              <a:cxn ang="0">
                <a:pos x="322" y="130"/>
              </a:cxn>
              <a:cxn ang="0">
                <a:pos x="322" y="151"/>
              </a:cxn>
              <a:cxn ang="0">
                <a:pos x="346" y="178"/>
              </a:cxn>
              <a:cxn ang="0">
                <a:pos x="349" y="205"/>
              </a:cxn>
              <a:cxn ang="0">
                <a:pos x="340" y="231"/>
              </a:cxn>
              <a:cxn ang="0">
                <a:pos x="334" y="303"/>
              </a:cxn>
              <a:cxn ang="0">
                <a:pos x="352" y="339"/>
              </a:cxn>
              <a:cxn ang="0">
                <a:pos x="361" y="452"/>
              </a:cxn>
              <a:cxn ang="0">
                <a:pos x="379" y="523"/>
              </a:cxn>
              <a:cxn ang="0">
                <a:pos x="400" y="568"/>
              </a:cxn>
              <a:cxn ang="0">
                <a:pos x="434" y="582"/>
              </a:cxn>
              <a:cxn ang="0">
                <a:pos x="503" y="681"/>
              </a:cxn>
              <a:cxn ang="0">
                <a:pos x="518" y="722"/>
              </a:cxn>
              <a:cxn ang="0">
                <a:pos x="536" y="731"/>
              </a:cxn>
              <a:cxn ang="0">
                <a:pos x="569" y="758"/>
              </a:cxn>
              <a:cxn ang="0">
                <a:pos x="599" y="832"/>
              </a:cxn>
              <a:cxn ang="0">
                <a:pos x="614" y="862"/>
              </a:cxn>
              <a:cxn ang="0">
                <a:pos x="626" y="904"/>
              </a:cxn>
              <a:cxn ang="0">
                <a:pos x="569" y="913"/>
              </a:cxn>
              <a:cxn ang="0">
                <a:pos x="406" y="886"/>
              </a:cxn>
              <a:cxn ang="0">
                <a:pos x="421" y="868"/>
              </a:cxn>
              <a:cxn ang="0">
                <a:pos x="412" y="841"/>
              </a:cxn>
              <a:cxn ang="0">
                <a:pos x="421" y="788"/>
              </a:cxn>
              <a:cxn ang="0">
                <a:pos x="397" y="755"/>
              </a:cxn>
              <a:cxn ang="0">
                <a:pos x="370" y="716"/>
              </a:cxn>
              <a:cxn ang="0">
                <a:pos x="352" y="695"/>
              </a:cxn>
              <a:cxn ang="0">
                <a:pos x="325" y="666"/>
              </a:cxn>
              <a:cxn ang="0">
                <a:pos x="289" y="624"/>
              </a:cxn>
              <a:cxn ang="0">
                <a:pos x="247" y="591"/>
              </a:cxn>
              <a:cxn ang="0">
                <a:pos x="214" y="568"/>
              </a:cxn>
              <a:cxn ang="0">
                <a:pos x="192" y="511"/>
              </a:cxn>
              <a:cxn ang="0">
                <a:pos x="177" y="434"/>
              </a:cxn>
              <a:cxn ang="0">
                <a:pos x="150" y="410"/>
              </a:cxn>
              <a:cxn ang="0">
                <a:pos x="150" y="359"/>
              </a:cxn>
              <a:cxn ang="0">
                <a:pos x="117" y="306"/>
              </a:cxn>
              <a:cxn ang="0">
                <a:pos x="114" y="261"/>
              </a:cxn>
              <a:cxn ang="0">
                <a:pos x="51" y="190"/>
              </a:cxn>
              <a:cxn ang="0">
                <a:pos x="66" y="157"/>
              </a:cxn>
              <a:cxn ang="0">
                <a:pos x="36" y="107"/>
              </a:cxn>
              <a:cxn ang="0">
                <a:pos x="39" y="56"/>
              </a:cxn>
              <a:cxn ang="0">
                <a:pos x="27" y="47"/>
              </a:cxn>
              <a:cxn ang="0">
                <a:pos x="18" y="17"/>
              </a:cxn>
            </a:cxnLst>
            <a:rect l="0" t="0" r="r" b="b"/>
            <a:pathLst>
              <a:path w="637" h="917">
                <a:moveTo>
                  <a:pt x="18" y="17"/>
                </a:moveTo>
                <a:lnTo>
                  <a:pt x="0" y="0"/>
                </a:lnTo>
                <a:lnTo>
                  <a:pt x="165" y="2"/>
                </a:lnTo>
                <a:lnTo>
                  <a:pt x="385" y="5"/>
                </a:lnTo>
                <a:lnTo>
                  <a:pt x="388" y="5"/>
                </a:lnTo>
                <a:lnTo>
                  <a:pt x="370" y="29"/>
                </a:lnTo>
                <a:lnTo>
                  <a:pt x="349" y="50"/>
                </a:lnTo>
                <a:lnTo>
                  <a:pt x="334" y="74"/>
                </a:lnTo>
                <a:lnTo>
                  <a:pt x="331" y="95"/>
                </a:lnTo>
                <a:lnTo>
                  <a:pt x="325" y="95"/>
                </a:lnTo>
                <a:lnTo>
                  <a:pt x="322" y="98"/>
                </a:lnTo>
                <a:lnTo>
                  <a:pt x="322" y="130"/>
                </a:lnTo>
                <a:lnTo>
                  <a:pt x="319" y="139"/>
                </a:lnTo>
                <a:lnTo>
                  <a:pt x="313" y="139"/>
                </a:lnTo>
                <a:lnTo>
                  <a:pt x="322" y="151"/>
                </a:lnTo>
                <a:lnTo>
                  <a:pt x="328" y="154"/>
                </a:lnTo>
                <a:lnTo>
                  <a:pt x="343" y="169"/>
                </a:lnTo>
                <a:lnTo>
                  <a:pt x="346" y="178"/>
                </a:lnTo>
                <a:lnTo>
                  <a:pt x="346" y="187"/>
                </a:lnTo>
                <a:lnTo>
                  <a:pt x="349" y="196"/>
                </a:lnTo>
                <a:lnTo>
                  <a:pt x="349" y="205"/>
                </a:lnTo>
                <a:lnTo>
                  <a:pt x="343" y="211"/>
                </a:lnTo>
                <a:lnTo>
                  <a:pt x="340" y="220"/>
                </a:lnTo>
                <a:lnTo>
                  <a:pt x="340" y="231"/>
                </a:lnTo>
                <a:lnTo>
                  <a:pt x="337" y="243"/>
                </a:lnTo>
                <a:lnTo>
                  <a:pt x="331" y="288"/>
                </a:lnTo>
                <a:lnTo>
                  <a:pt x="334" y="303"/>
                </a:lnTo>
                <a:lnTo>
                  <a:pt x="340" y="312"/>
                </a:lnTo>
                <a:lnTo>
                  <a:pt x="340" y="327"/>
                </a:lnTo>
                <a:lnTo>
                  <a:pt x="352" y="339"/>
                </a:lnTo>
                <a:lnTo>
                  <a:pt x="358" y="404"/>
                </a:lnTo>
                <a:lnTo>
                  <a:pt x="361" y="425"/>
                </a:lnTo>
                <a:lnTo>
                  <a:pt x="361" y="452"/>
                </a:lnTo>
                <a:lnTo>
                  <a:pt x="355" y="484"/>
                </a:lnTo>
                <a:lnTo>
                  <a:pt x="367" y="505"/>
                </a:lnTo>
                <a:lnTo>
                  <a:pt x="379" y="523"/>
                </a:lnTo>
                <a:lnTo>
                  <a:pt x="394" y="535"/>
                </a:lnTo>
                <a:lnTo>
                  <a:pt x="394" y="559"/>
                </a:lnTo>
                <a:lnTo>
                  <a:pt x="400" y="568"/>
                </a:lnTo>
                <a:lnTo>
                  <a:pt x="409" y="559"/>
                </a:lnTo>
                <a:lnTo>
                  <a:pt x="421" y="568"/>
                </a:lnTo>
                <a:lnTo>
                  <a:pt x="434" y="582"/>
                </a:lnTo>
                <a:lnTo>
                  <a:pt x="476" y="630"/>
                </a:lnTo>
                <a:lnTo>
                  <a:pt x="491" y="648"/>
                </a:lnTo>
                <a:lnTo>
                  <a:pt x="503" y="681"/>
                </a:lnTo>
                <a:lnTo>
                  <a:pt x="515" y="692"/>
                </a:lnTo>
                <a:lnTo>
                  <a:pt x="515" y="707"/>
                </a:lnTo>
                <a:lnTo>
                  <a:pt x="518" y="722"/>
                </a:lnTo>
                <a:lnTo>
                  <a:pt x="524" y="740"/>
                </a:lnTo>
                <a:lnTo>
                  <a:pt x="530" y="728"/>
                </a:lnTo>
                <a:lnTo>
                  <a:pt x="536" y="731"/>
                </a:lnTo>
                <a:lnTo>
                  <a:pt x="545" y="761"/>
                </a:lnTo>
                <a:lnTo>
                  <a:pt x="554" y="752"/>
                </a:lnTo>
                <a:lnTo>
                  <a:pt x="569" y="758"/>
                </a:lnTo>
                <a:lnTo>
                  <a:pt x="581" y="797"/>
                </a:lnTo>
                <a:lnTo>
                  <a:pt x="584" y="823"/>
                </a:lnTo>
                <a:lnTo>
                  <a:pt x="599" y="832"/>
                </a:lnTo>
                <a:lnTo>
                  <a:pt x="617" y="829"/>
                </a:lnTo>
                <a:lnTo>
                  <a:pt x="620" y="835"/>
                </a:lnTo>
                <a:lnTo>
                  <a:pt x="614" y="862"/>
                </a:lnTo>
                <a:lnTo>
                  <a:pt x="623" y="874"/>
                </a:lnTo>
                <a:lnTo>
                  <a:pt x="626" y="883"/>
                </a:lnTo>
                <a:lnTo>
                  <a:pt x="626" y="904"/>
                </a:lnTo>
                <a:lnTo>
                  <a:pt x="636" y="916"/>
                </a:lnTo>
                <a:lnTo>
                  <a:pt x="623" y="913"/>
                </a:lnTo>
                <a:lnTo>
                  <a:pt x="569" y="913"/>
                </a:lnTo>
                <a:lnTo>
                  <a:pt x="446" y="901"/>
                </a:lnTo>
                <a:lnTo>
                  <a:pt x="403" y="892"/>
                </a:lnTo>
                <a:lnTo>
                  <a:pt x="406" y="886"/>
                </a:lnTo>
                <a:lnTo>
                  <a:pt x="412" y="886"/>
                </a:lnTo>
                <a:lnTo>
                  <a:pt x="415" y="877"/>
                </a:lnTo>
                <a:lnTo>
                  <a:pt x="421" y="868"/>
                </a:lnTo>
                <a:lnTo>
                  <a:pt x="415" y="853"/>
                </a:lnTo>
                <a:lnTo>
                  <a:pt x="406" y="847"/>
                </a:lnTo>
                <a:lnTo>
                  <a:pt x="412" y="841"/>
                </a:lnTo>
                <a:lnTo>
                  <a:pt x="425" y="823"/>
                </a:lnTo>
                <a:lnTo>
                  <a:pt x="431" y="811"/>
                </a:lnTo>
                <a:lnTo>
                  <a:pt x="421" y="788"/>
                </a:lnTo>
                <a:lnTo>
                  <a:pt x="421" y="776"/>
                </a:lnTo>
                <a:lnTo>
                  <a:pt x="406" y="773"/>
                </a:lnTo>
                <a:lnTo>
                  <a:pt x="397" y="755"/>
                </a:lnTo>
                <a:lnTo>
                  <a:pt x="388" y="743"/>
                </a:lnTo>
                <a:lnTo>
                  <a:pt x="382" y="728"/>
                </a:lnTo>
                <a:lnTo>
                  <a:pt x="370" y="716"/>
                </a:lnTo>
                <a:lnTo>
                  <a:pt x="358" y="719"/>
                </a:lnTo>
                <a:lnTo>
                  <a:pt x="355" y="707"/>
                </a:lnTo>
                <a:lnTo>
                  <a:pt x="352" y="695"/>
                </a:lnTo>
                <a:lnTo>
                  <a:pt x="343" y="684"/>
                </a:lnTo>
                <a:lnTo>
                  <a:pt x="337" y="675"/>
                </a:lnTo>
                <a:lnTo>
                  <a:pt x="325" y="666"/>
                </a:lnTo>
                <a:lnTo>
                  <a:pt x="313" y="648"/>
                </a:lnTo>
                <a:lnTo>
                  <a:pt x="304" y="633"/>
                </a:lnTo>
                <a:lnTo>
                  <a:pt x="289" y="624"/>
                </a:lnTo>
                <a:lnTo>
                  <a:pt x="265" y="612"/>
                </a:lnTo>
                <a:lnTo>
                  <a:pt x="259" y="600"/>
                </a:lnTo>
                <a:lnTo>
                  <a:pt x="247" y="591"/>
                </a:lnTo>
                <a:lnTo>
                  <a:pt x="235" y="579"/>
                </a:lnTo>
                <a:lnTo>
                  <a:pt x="220" y="573"/>
                </a:lnTo>
                <a:lnTo>
                  <a:pt x="214" y="568"/>
                </a:lnTo>
                <a:lnTo>
                  <a:pt x="201" y="559"/>
                </a:lnTo>
                <a:lnTo>
                  <a:pt x="189" y="544"/>
                </a:lnTo>
                <a:lnTo>
                  <a:pt x="192" y="511"/>
                </a:lnTo>
                <a:lnTo>
                  <a:pt x="180" y="502"/>
                </a:lnTo>
                <a:lnTo>
                  <a:pt x="183" y="463"/>
                </a:lnTo>
                <a:lnTo>
                  <a:pt x="177" y="434"/>
                </a:lnTo>
                <a:lnTo>
                  <a:pt x="162" y="410"/>
                </a:lnTo>
                <a:lnTo>
                  <a:pt x="150" y="413"/>
                </a:lnTo>
                <a:lnTo>
                  <a:pt x="150" y="410"/>
                </a:lnTo>
                <a:lnTo>
                  <a:pt x="144" y="401"/>
                </a:lnTo>
                <a:lnTo>
                  <a:pt x="150" y="377"/>
                </a:lnTo>
                <a:lnTo>
                  <a:pt x="150" y="359"/>
                </a:lnTo>
                <a:lnTo>
                  <a:pt x="138" y="330"/>
                </a:lnTo>
                <a:lnTo>
                  <a:pt x="129" y="318"/>
                </a:lnTo>
                <a:lnTo>
                  <a:pt x="117" y="306"/>
                </a:lnTo>
                <a:lnTo>
                  <a:pt x="111" y="303"/>
                </a:lnTo>
                <a:lnTo>
                  <a:pt x="111" y="282"/>
                </a:lnTo>
                <a:lnTo>
                  <a:pt x="114" y="261"/>
                </a:lnTo>
                <a:lnTo>
                  <a:pt x="105" y="246"/>
                </a:lnTo>
                <a:lnTo>
                  <a:pt x="75" y="211"/>
                </a:lnTo>
                <a:lnTo>
                  <a:pt x="51" y="190"/>
                </a:lnTo>
                <a:lnTo>
                  <a:pt x="57" y="166"/>
                </a:lnTo>
                <a:lnTo>
                  <a:pt x="48" y="151"/>
                </a:lnTo>
                <a:lnTo>
                  <a:pt x="66" y="157"/>
                </a:lnTo>
                <a:lnTo>
                  <a:pt x="66" y="145"/>
                </a:lnTo>
                <a:lnTo>
                  <a:pt x="60" y="133"/>
                </a:lnTo>
                <a:lnTo>
                  <a:pt x="36" y="107"/>
                </a:lnTo>
                <a:lnTo>
                  <a:pt x="30" y="83"/>
                </a:lnTo>
                <a:lnTo>
                  <a:pt x="39" y="68"/>
                </a:lnTo>
                <a:lnTo>
                  <a:pt x="39" y="56"/>
                </a:lnTo>
                <a:lnTo>
                  <a:pt x="36" y="50"/>
                </a:lnTo>
                <a:lnTo>
                  <a:pt x="33" y="50"/>
                </a:lnTo>
                <a:lnTo>
                  <a:pt x="27" y="47"/>
                </a:lnTo>
                <a:lnTo>
                  <a:pt x="27" y="47"/>
                </a:lnTo>
                <a:lnTo>
                  <a:pt x="18" y="29"/>
                </a:lnTo>
                <a:lnTo>
                  <a:pt x="18" y="17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1" name="Freeform 154">
            <a:hlinkClick r:id="" action="ppaction://noaction"/>
            <a:extLst>
              <a:ext uri="{FF2B5EF4-FFF2-40B4-BE49-F238E27FC236}">
                <a16:creationId xmlns:a16="http://schemas.microsoft.com/office/drawing/2014/main" id="{E36992DA-4DF3-9C26-E35E-B66B31FDE1BC}"/>
              </a:ext>
            </a:extLst>
          </p:cNvPr>
          <p:cNvSpPr>
            <a:spLocks/>
          </p:cNvSpPr>
          <p:nvPr/>
        </p:nvSpPr>
        <p:spPr bwMode="auto">
          <a:xfrm>
            <a:off x="516021" y="2795903"/>
            <a:ext cx="1183429" cy="1312798"/>
          </a:xfrm>
          <a:custGeom>
            <a:avLst/>
            <a:gdLst/>
            <a:ahLst/>
            <a:cxnLst>
              <a:cxn ang="0">
                <a:pos x="24" y="23"/>
              </a:cxn>
              <a:cxn ang="0">
                <a:pos x="48" y="14"/>
              </a:cxn>
              <a:cxn ang="0">
                <a:pos x="120" y="17"/>
              </a:cxn>
              <a:cxn ang="0">
                <a:pos x="147" y="0"/>
              </a:cxn>
              <a:cxn ang="0">
                <a:pos x="204" y="20"/>
              </a:cxn>
              <a:cxn ang="0">
                <a:pos x="394" y="35"/>
              </a:cxn>
              <a:cxn ang="0">
                <a:pos x="442" y="133"/>
              </a:cxn>
              <a:cxn ang="0">
                <a:pos x="457" y="175"/>
              </a:cxn>
              <a:cxn ang="0">
                <a:pos x="490" y="229"/>
              </a:cxn>
              <a:cxn ang="0">
                <a:pos x="514" y="246"/>
              </a:cxn>
              <a:cxn ang="0">
                <a:pos x="565" y="336"/>
              </a:cxn>
              <a:cxn ang="0">
                <a:pos x="571" y="356"/>
              </a:cxn>
              <a:cxn ang="0">
                <a:pos x="587" y="398"/>
              </a:cxn>
              <a:cxn ang="0">
                <a:pos x="590" y="455"/>
              </a:cxn>
              <a:cxn ang="0">
                <a:pos x="632" y="529"/>
              </a:cxn>
              <a:cxn ang="0">
                <a:pos x="632" y="585"/>
              </a:cxn>
              <a:cxn ang="0">
                <a:pos x="680" y="654"/>
              </a:cxn>
              <a:cxn ang="0">
                <a:pos x="665" y="725"/>
              </a:cxn>
              <a:cxn ang="0">
                <a:pos x="683" y="773"/>
              </a:cxn>
              <a:cxn ang="0">
                <a:pos x="737" y="764"/>
              </a:cxn>
              <a:cxn ang="0">
                <a:pos x="758" y="758"/>
              </a:cxn>
              <a:cxn ang="0">
                <a:pos x="791" y="791"/>
              </a:cxn>
              <a:cxn ang="0">
                <a:pos x="827" y="853"/>
              </a:cxn>
              <a:cxn ang="0">
                <a:pos x="833" y="874"/>
              </a:cxn>
              <a:cxn ang="0">
                <a:pos x="848" y="904"/>
              </a:cxn>
              <a:cxn ang="0">
                <a:pos x="875" y="919"/>
              </a:cxn>
              <a:cxn ang="0">
                <a:pos x="879" y="960"/>
              </a:cxn>
              <a:cxn ang="0">
                <a:pos x="848" y="1002"/>
              </a:cxn>
              <a:cxn ang="0">
                <a:pos x="794" y="1029"/>
              </a:cxn>
              <a:cxn ang="0">
                <a:pos x="770" y="1029"/>
              </a:cxn>
              <a:cxn ang="0">
                <a:pos x="749" y="981"/>
              </a:cxn>
              <a:cxn ang="0">
                <a:pos x="749" y="963"/>
              </a:cxn>
              <a:cxn ang="0">
                <a:pos x="728" y="919"/>
              </a:cxn>
              <a:cxn ang="0">
                <a:pos x="677" y="880"/>
              </a:cxn>
              <a:cxn ang="0">
                <a:pos x="632" y="817"/>
              </a:cxn>
              <a:cxn ang="0">
                <a:pos x="574" y="764"/>
              </a:cxn>
              <a:cxn ang="0">
                <a:pos x="472" y="704"/>
              </a:cxn>
              <a:cxn ang="0">
                <a:pos x="433" y="666"/>
              </a:cxn>
              <a:cxn ang="0">
                <a:pos x="421" y="627"/>
              </a:cxn>
              <a:cxn ang="0">
                <a:pos x="448" y="532"/>
              </a:cxn>
              <a:cxn ang="0">
                <a:pos x="448" y="499"/>
              </a:cxn>
              <a:cxn ang="0">
                <a:pos x="430" y="401"/>
              </a:cxn>
              <a:cxn ang="0">
                <a:pos x="388" y="362"/>
              </a:cxn>
              <a:cxn ang="0">
                <a:pos x="370" y="345"/>
              </a:cxn>
              <a:cxn ang="0">
                <a:pos x="340" y="333"/>
              </a:cxn>
              <a:cxn ang="0">
                <a:pos x="343" y="315"/>
              </a:cxn>
              <a:cxn ang="0">
                <a:pos x="313" y="291"/>
              </a:cxn>
              <a:cxn ang="0">
                <a:pos x="264" y="237"/>
              </a:cxn>
              <a:cxn ang="0">
                <a:pos x="207" y="246"/>
              </a:cxn>
              <a:cxn ang="0">
                <a:pos x="189" y="205"/>
              </a:cxn>
              <a:cxn ang="0">
                <a:pos x="126" y="157"/>
              </a:cxn>
              <a:cxn ang="0">
                <a:pos x="90" y="145"/>
              </a:cxn>
              <a:cxn ang="0">
                <a:pos x="78" y="95"/>
              </a:cxn>
              <a:cxn ang="0">
                <a:pos x="33" y="56"/>
              </a:cxn>
              <a:cxn ang="0">
                <a:pos x="15" y="44"/>
              </a:cxn>
            </a:cxnLst>
            <a:rect l="0" t="0" r="r" b="b"/>
            <a:pathLst>
              <a:path w="880" h="1036">
                <a:moveTo>
                  <a:pt x="0" y="23"/>
                </a:moveTo>
                <a:lnTo>
                  <a:pt x="12" y="23"/>
                </a:lnTo>
                <a:lnTo>
                  <a:pt x="24" y="23"/>
                </a:lnTo>
                <a:lnTo>
                  <a:pt x="33" y="17"/>
                </a:lnTo>
                <a:lnTo>
                  <a:pt x="39" y="20"/>
                </a:lnTo>
                <a:lnTo>
                  <a:pt x="48" y="14"/>
                </a:lnTo>
                <a:lnTo>
                  <a:pt x="60" y="23"/>
                </a:lnTo>
                <a:lnTo>
                  <a:pt x="96" y="23"/>
                </a:lnTo>
                <a:lnTo>
                  <a:pt x="120" y="17"/>
                </a:lnTo>
                <a:lnTo>
                  <a:pt x="129" y="14"/>
                </a:lnTo>
                <a:lnTo>
                  <a:pt x="129" y="5"/>
                </a:lnTo>
                <a:lnTo>
                  <a:pt x="147" y="0"/>
                </a:lnTo>
                <a:lnTo>
                  <a:pt x="156" y="0"/>
                </a:lnTo>
                <a:lnTo>
                  <a:pt x="162" y="11"/>
                </a:lnTo>
                <a:lnTo>
                  <a:pt x="204" y="20"/>
                </a:lnTo>
                <a:lnTo>
                  <a:pt x="328" y="32"/>
                </a:lnTo>
                <a:lnTo>
                  <a:pt x="382" y="32"/>
                </a:lnTo>
                <a:lnTo>
                  <a:pt x="394" y="35"/>
                </a:lnTo>
                <a:lnTo>
                  <a:pt x="415" y="68"/>
                </a:lnTo>
                <a:lnTo>
                  <a:pt x="424" y="98"/>
                </a:lnTo>
                <a:lnTo>
                  <a:pt x="442" y="133"/>
                </a:lnTo>
                <a:lnTo>
                  <a:pt x="442" y="142"/>
                </a:lnTo>
                <a:lnTo>
                  <a:pt x="454" y="178"/>
                </a:lnTo>
                <a:lnTo>
                  <a:pt x="457" y="175"/>
                </a:lnTo>
                <a:lnTo>
                  <a:pt x="457" y="187"/>
                </a:lnTo>
                <a:lnTo>
                  <a:pt x="496" y="211"/>
                </a:lnTo>
                <a:lnTo>
                  <a:pt x="490" y="229"/>
                </a:lnTo>
                <a:lnTo>
                  <a:pt x="499" y="252"/>
                </a:lnTo>
                <a:lnTo>
                  <a:pt x="508" y="252"/>
                </a:lnTo>
                <a:lnTo>
                  <a:pt x="514" y="246"/>
                </a:lnTo>
                <a:lnTo>
                  <a:pt x="553" y="282"/>
                </a:lnTo>
                <a:lnTo>
                  <a:pt x="553" y="300"/>
                </a:lnTo>
                <a:lnTo>
                  <a:pt x="565" y="336"/>
                </a:lnTo>
                <a:lnTo>
                  <a:pt x="574" y="333"/>
                </a:lnTo>
                <a:lnTo>
                  <a:pt x="574" y="336"/>
                </a:lnTo>
                <a:lnTo>
                  <a:pt x="571" y="356"/>
                </a:lnTo>
                <a:lnTo>
                  <a:pt x="577" y="371"/>
                </a:lnTo>
                <a:lnTo>
                  <a:pt x="577" y="398"/>
                </a:lnTo>
                <a:lnTo>
                  <a:pt x="587" y="398"/>
                </a:lnTo>
                <a:lnTo>
                  <a:pt x="587" y="416"/>
                </a:lnTo>
                <a:lnTo>
                  <a:pt x="580" y="443"/>
                </a:lnTo>
                <a:lnTo>
                  <a:pt x="590" y="455"/>
                </a:lnTo>
                <a:lnTo>
                  <a:pt x="587" y="460"/>
                </a:lnTo>
                <a:lnTo>
                  <a:pt x="611" y="514"/>
                </a:lnTo>
                <a:lnTo>
                  <a:pt x="632" y="529"/>
                </a:lnTo>
                <a:lnTo>
                  <a:pt x="629" y="541"/>
                </a:lnTo>
                <a:lnTo>
                  <a:pt x="635" y="547"/>
                </a:lnTo>
                <a:lnTo>
                  <a:pt x="632" y="585"/>
                </a:lnTo>
                <a:lnTo>
                  <a:pt x="647" y="600"/>
                </a:lnTo>
                <a:lnTo>
                  <a:pt x="665" y="615"/>
                </a:lnTo>
                <a:lnTo>
                  <a:pt x="680" y="654"/>
                </a:lnTo>
                <a:lnTo>
                  <a:pt x="677" y="675"/>
                </a:lnTo>
                <a:lnTo>
                  <a:pt x="665" y="692"/>
                </a:lnTo>
                <a:lnTo>
                  <a:pt x="665" y="725"/>
                </a:lnTo>
                <a:lnTo>
                  <a:pt x="674" y="737"/>
                </a:lnTo>
                <a:lnTo>
                  <a:pt x="671" y="749"/>
                </a:lnTo>
                <a:lnTo>
                  <a:pt x="683" y="773"/>
                </a:lnTo>
                <a:lnTo>
                  <a:pt x="707" y="782"/>
                </a:lnTo>
                <a:lnTo>
                  <a:pt x="728" y="776"/>
                </a:lnTo>
                <a:lnTo>
                  <a:pt x="737" y="764"/>
                </a:lnTo>
                <a:lnTo>
                  <a:pt x="746" y="749"/>
                </a:lnTo>
                <a:lnTo>
                  <a:pt x="758" y="755"/>
                </a:lnTo>
                <a:lnTo>
                  <a:pt x="758" y="758"/>
                </a:lnTo>
                <a:lnTo>
                  <a:pt x="767" y="761"/>
                </a:lnTo>
                <a:lnTo>
                  <a:pt x="773" y="785"/>
                </a:lnTo>
                <a:lnTo>
                  <a:pt x="791" y="791"/>
                </a:lnTo>
                <a:lnTo>
                  <a:pt x="797" y="817"/>
                </a:lnTo>
                <a:lnTo>
                  <a:pt x="821" y="817"/>
                </a:lnTo>
                <a:lnTo>
                  <a:pt x="827" y="853"/>
                </a:lnTo>
                <a:lnTo>
                  <a:pt x="830" y="862"/>
                </a:lnTo>
                <a:lnTo>
                  <a:pt x="836" y="865"/>
                </a:lnTo>
                <a:lnTo>
                  <a:pt x="833" y="874"/>
                </a:lnTo>
                <a:lnTo>
                  <a:pt x="830" y="883"/>
                </a:lnTo>
                <a:lnTo>
                  <a:pt x="833" y="886"/>
                </a:lnTo>
                <a:lnTo>
                  <a:pt x="848" y="904"/>
                </a:lnTo>
                <a:lnTo>
                  <a:pt x="860" y="904"/>
                </a:lnTo>
                <a:lnTo>
                  <a:pt x="866" y="913"/>
                </a:lnTo>
                <a:lnTo>
                  <a:pt x="875" y="919"/>
                </a:lnTo>
                <a:lnTo>
                  <a:pt x="875" y="933"/>
                </a:lnTo>
                <a:lnTo>
                  <a:pt x="879" y="945"/>
                </a:lnTo>
                <a:lnTo>
                  <a:pt x="879" y="960"/>
                </a:lnTo>
                <a:lnTo>
                  <a:pt x="869" y="984"/>
                </a:lnTo>
                <a:lnTo>
                  <a:pt x="857" y="996"/>
                </a:lnTo>
                <a:lnTo>
                  <a:pt x="848" y="1002"/>
                </a:lnTo>
                <a:lnTo>
                  <a:pt x="830" y="1011"/>
                </a:lnTo>
                <a:lnTo>
                  <a:pt x="803" y="1029"/>
                </a:lnTo>
                <a:lnTo>
                  <a:pt x="794" y="1029"/>
                </a:lnTo>
                <a:lnTo>
                  <a:pt x="794" y="1032"/>
                </a:lnTo>
                <a:lnTo>
                  <a:pt x="779" y="1035"/>
                </a:lnTo>
                <a:lnTo>
                  <a:pt x="770" y="1029"/>
                </a:lnTo>
                <a:lnTo>
                  <a:pt x="755" y="1002"/>
                </a:lnTo>
                <a:lnTo>
                  <a:pt x="755" y="993"/>
                </a:lnTo>
                <a:lnTo>
                  <a:pt x="749" y="981"/>
                </a:lnTo>
                <a:lnTo>
                  <a:pt x="749" y="975"/>
                </a:lnTo>
                <a:lnTo>
                  <a:pt x="749" y="966"/>
                </a:lnTo>
                <a:lnTo>
                  <a:pt x="749" y="963"/>
                </a:lnTo>
                <a:lnTo>
                  <a:pt x="746" y="957"/>
                </a:lnTo>
                <a:lnTo>
                  <a:pt x="740" y="945"/>
                </a:lnTo>
                <a:lnTo>
                  <a:pt x="728" y="919"/>
                </a:lnTo>
                <a:lnTo>
                  <a:pt x="716" y="892"/>
                </a:lnTo>
                <a:lnTo>
                  <a:pt x="689" y="880"/>
                </a:lnTo>
                <a:lnTo>
                  <a:pt x="677" y="880"/>
                </a:lnTo>
                <a:lnTo>
                  <a:pt x="650" y="841"/>
                </a:lnTo>
                <a:lnTo>
                  <a:pt x="650" y="832"/>
                </a:lnTo>
                <a:lnTo>
                  <a:pt x="632" y="817"/>
                </a:lnTo>
                <a:lnTo>
                  <a:pt x="580" y="770"/>
                </a:lnTo>
                <a:lnTo>
                  <a:pt x="583" y="764"/>
                </a:lnTo>
                <a:lnTo>
                  <a:pt x="574" y="764"/>
                </a:lnTo>
                <a:lnTo>
                  <a:pt x="505" y="737"/>
                </a:lnTo>
                <a:lnTo>
                  <a:pt x="487" y="707"/>
                </a:lnTo>
                <a:lnTo>
                  <a:pt x="472" y="704"/>
                </a:lnTo>
                <a:lnTo>
                  <a:pt x="472" y="678"/>
                </a:lnTo>
                <a:lnTo>
                  <a:pt x="451" y="660"/>
                </a:lnTo>
                <a:lnTo>
                  <a:pt x="433" y="666"/>
                </a:lnTo>
                <a:lnTo>
                  <a:pt x="427" y="663"/>
                </a:lnTo>
                <a:lnTo>
                  <a:pt x="430" y="645"/>
                </a:lnTo>
                <a:lnTo>
                  <a:pt x="421" y="627"/>
                </a:lnTo>
                <a:lnTo>
                  <a:pt x="427" y="594"/>
                </a:lnTo>
                <a:lnTo>
                  <a:pt x="445" y="562"/>
                </a:lnTo>
                <a:lnTo>
                  <a:pt x="448" y="532"/>
                </a:lnTo>
                <a:lnTo>
                  <a:pt x="457" y="526"/>
                </a:lnTo>
                <a:lnTo>
                  <a:pt x="454" y="517"/>
                </a:lnTo>
                <a:lnTo>
                  <a:pt x="448" y="499"/>
                </a:lnTo>
                <a:lnTo>
                  <a:pt x="445" y="428"/>
                </a:lnTo>
                <a:lnTo>
                  <a:pt x="439" y="407"/>
                </a:lnTo>
                <a:lnTo>
                  <a:pt x="430" y="401"/>
                </a:lnTo>
                <a:lnTo>
                  <a:pt x="409" y="365"/>
                </a:lnTo>
                <a:lnTo>
                  <a:pt x="400" y="356"/>
                </a:lnTo>
                <a:lnTo>
                  <a:pt x="388" y="362"/>
                </a:lnTo>
                <a:lnTo>
                  <a:pt x="373" y="356"/>
                </a:lnTo>
                <a:lnTo>
                  <a:pt x="376" y="347"/>
                </a:lnTo>
                <a:lnTo>
                  <a:pt x="370" y="345"/>
                </a:lnTo>
                <a:lnTo>
                  <a:pt x="361" y="347"/>
                </a:lnTo>
                <a:lnTo>
                  <a:pt x="355" y="339"/>
                </a:lnTo>
                <a:lnTo>
                  <a:pt x="340" y="333"/>
                </a:lnTo>
                <a:lnTo>
                  <a:pt x="337" y="324"/>
                </a:lnTo>
                <a:lnTo>
                  <a:pt x="346" y="321"/>
                </a:lnTo>
                <a:lnTo>
                  <a:pt x="343" y="315"/>
                </a:lnTo>
                <a:lnTo>
                  <a:pt x="319" y="309"/>
                </a:lnTo>
                <a:lnTo>
                  <a:pt x="313" y="300"/>
                </a:lnTo>
                <a:lnTo>
                  <a:pt x="313" y="291"/>
                </a:lnTo>
                <a:lnTo>
                  <a:pt x="301" y="246"/>
                </a:lnTo>
                <a:lnTo>
                  <a:pt x="291" y="240"/>
                </a:lnTo>
                <a:lnTo>
                  <a:pt x="264" y="237"/>
                </a:lnTo>
                <a:lnTo>
                  <a:pt x="234" y="237"/>
                </a:lnTo>
                <a:lnTo>
                  <a:pt x="213" y="246"/>
                </a:lnTo>
                <a:lnTo>
                  <a:pt x="207" y="246"/>
                </a:lnTo>
                <a:lnTo>
                  <a:pt x="207" y="234"/>
                </a:lnTo>
                <a:lnTo>
                  <a:pt x="195" y="229"/>
                </a:lnTo>
                <a:lnTo>
                  <a:pt x="189" y="205"/>
                </a:lnTo>
                <a:lnTo>
                  <a:pt x="168" y="196"/>
                </a:lnTo>
                <a:lnTo>
                  <a:pt x="147" y="196"/>
                </a:lnTo>
                <a:lnTo>
                  <a:pt x="126" y="157"/>
                </a:lnTo>
                <a:lnTo>
                  <a:pt x="108" y="154"/>
                </a:lnTo>
                <a:lnTo>
                  <a:pt x="99" y="157"/>
                </a:lnTo>
                <a:lnTo>
                  <a:pt x="90" y="145"/>
                </a:lnTo>
                <a:lnTo>
                  <a:pt x="81" y="145"/>
                </a:lnTo>
                <a:lnTo>
                  <a:pt x="75" y="136"/>
                </a:lnTo>
                <a:lnTo>
                  <a:pt x="78" y="95"/>
                </a:lnTo>
                <a:lnTo>
                  <a:pt x="54" y="80"/>
                </a:lnTo>
                <a:lnTo>
                  <a:pt x="45" y="80"/>
                </a:lnTo>
                <a:lnTo>
                  <a:pt x="33" y="56"/>
                </a:lnTo>
                <a:lnTo>
                  <a:pt x="33" y="41"/>
                </a:lnTo>
                <a:lnTo>
                  <a:pt x="27" y="44"/>
                </a:lnTo>
                <a:lnTo>
                  <a:pt x="15" y="44"/>
                </a:lnTo>
                <a:lnTo>
                  <a:pt x="12" y="47"/>
                </a:lnTo>
                <a:lnTo>
                  <a:pt x="0" y="23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2" name="Freeform 155">
            <a:hlinkClick r:id="" action="ppaction://noaction"/>
            <a:extLst>
              <a:ext uri="{FF2B5EF4-FFF2-40B4-BE49-F238E27FC236}">
                <a16:creationId xmlns:a16="http://schemas.microsoft.com/office/drawing/2014/main" id="{CCC32BF0-58E1-7B6C-8F9B-07097DF85D06}"/>
              </a:ext>
            </a:extLst>
          </p:cNvPr>
          <p:cNvSpPr>
            <a:spLocks/>
          </p:cNvSpPr>
          <p:nvPr/>
        </p:nvSpPr>
        <p:spPr bwMode="auto">
          <a:xfrm>
            <a:off x="1858170" y="1995523"/>
            <a:ext cx="1356071" cy="1481402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69" y="98"/>
              </a:cxn>
              <a:cxn ang="0">
                <a:pos x="93" y="208"/>
              </a:cxn>
              <a:cxn ang="0">
                <a:pos x="102" y="439"/>
              </a:cxn>
              <a:cxn ang="0">
                <a:pos x="96" y="505"/>
              </a:cxn>
              <a:cxn ang="0">
                <a:pos x="93" y="579"/>
              </a:cxn>
              <a:cxn ang="0">
                <a:pos x="99" y="627"/>
              </a:cxn>
              <a:cxn ang="0">
                <a:pos x="84" y="656"/>
              </a:cxn>
              <a:cxn ang="0">
                <a:pos x="36" y="647"/>
              </a:cxn>
              <a:cxn ang="0">
                <a:pos x="18" y="638"/>
              </a:cxn>
              <a:cxn ang="0">
                <a:pos x="3" y="647"/>
              </a:cxn>
              <a:cxn ang="0">
                <a:pos x="0" y="668"/>
              </a:cxn>
              <a:cxn ang="0">
                <a:pos x="15" y="698"/>
              </a:cxn>
              <a:cxn ang="0">
                <a:pos x="30" y="713"/>
              </a:cxn>
              <a:cxn ang="0">
                <a:pos x="60" y="772"/>
              </a:cxn>
              <a:cxn ang="0">
                <a:pos x="78" y="802"/>
              </a:cxn>
              <a:cxn ang="0">
                <a:pos x="66" y="841"/>
              </a:cxn>
              <a:cxn ang="0">
                <a:pos x="72" y="870"/>
              </a:cxn>
              <a:cxn ang="0">
                <a:pos x="111" y="876"/>
              </a:cxn>
              <a:cxn ang="0">
                <a:pos x="126" y="876"/>
              </a:cxn>
              <a:cxn ang="0">
                <a:pos x="159" y="897"/>
              </a:cxn>
              <a:cxn ang="0">
                <a:pos x="174" y="936"/>
              </a:cxn>
              <a:cxn ang="0">
                <a:pos x="195" y="1004"/>
              </a:cxn>
              <a:cxn ang="0">
                <a:pos x="204" y="1052"/>
              </a:cxn>
              <a:cxn ang="0">
                <a:pos x="219" y="1061"/>
              </a:cxn>
              <a:cxn ang="0">
                <a:pos x="265" y="1066"/>
              </a:cxn>
              <a:cxn ang="0">
                <a:pos x="277" y="1102"/>
              </a:cxn>
              <a:cxn ang="0">
                <a:pos x="307" y="1132"/>
              </a:cxn>
              <a:cxn ang="0">
                <a:pos x="346" y="1165"/>
              </a:cxn>
              <a:cxn ang="0">
                <a:pos x="373" y="1168"/>
              </a:cxn>
              <a:cxn ang="0">
                <a:pos x="415" y="1099"/>
              </a:cxn>
              <a:cxn ang="0">
                <a:pos x="433" y="1075"/>
              </a:cxn>
              <a:cxn ang="0">
                <a:pos x="427" y="1040"/>
              </a:cxn>
              <a:cxn ang="0">
                <a:pos x="445" y="1037"/>
              </a:cxn>
              <a:cxn ang="0">
                <a:pos x="469" y="1019"/>
              </a:cxn>
              <a:cxn ang="0">
                <a:pos x="487" y="968"/>
              </a:cxn>
              <a:cxn ang="0">
                <a:pos x="506" y="962"/>
              </a:cxn>
              <a:cxn ang="0">
                <a:pos x="521" y="959"/>
              </a:cxn>
              <a:cxn ang="0">
                <a:pos x="560" y="992"/>
              </a:cxn>
              <a:cxn ang="0">
                <a:pos x="605" y="1025"/>
              </a:cxn>
              <a:cxn ang="0">
                <a:pos x="641" y="1037"/>
              </a:cxn>
              <a:cxn ang="0">
                <a:pos x="662" y="1025"/>
              </a:cxn>
              <a:cxn ang="0">
                <a:pos x="701" y="1028"/>
              </a:cxn>
              <a:cxn ang="0">
                <a:pos x="740" y="1040"/>
              </a:cxn>
              <a:cxn ang="0">
                <a:pos x="789" y="1025"/>
              </a:cxn>
              <a:cxn ang="0">
                <a:pos x="855" y="989"/>
              </a:cxn>
              <a:cxn ang="0">
                <a:pos x="912" y="977"/>
              </a:cxn>
              <a:cxn ang="0">
                <a:pos x="1006" y="555"/>
              </a:cxn>
              <a:cxn ang="0">
                <a:pos x="909" y="508"/>
              </a:cxn>
              <a:cxn ang="0">
                <a:pos x="849" y="475"/>
              </a:cxn>
              <a:cxn ang="0">
                <a:pos x="759" y="356"/>
              </a:cxn>
              <a:cxn ang="0">
                <a:pos x="713" y="237"/>
              </a:cxn>
              <a:cxn ang="0">
                <a:pos x="611" y="145"/>
              </a:cxn>
              <a:cxn ang="0">
                <a:pos x="530" y="83"/>
              </a:cxn>
              <a:cxn ang="0">
                <a:pos x="469" y="17"/>
              </a:cxn>
            </a:cxnLst>
            <a:rect l="0" t="0" r="r" b="b"/>
            <a:pathLst>
              <a:path w="1007" h="1169">
                <a:moveTo>
                  <a:pt x="466" y="14"/>
                </a:moveTo>
                <a:lnTo>
                  <a:pt x="343" y="8"/>
                </a:lnTo>
                <a:lnTo>
                  <a:pt x="192" y="0"/>
                </a:lnTo>
                <a:lnTo>
                  <a:pt x="189" y="83"/>
                </a:lnTo>
                <a:lnTo>
                  <a:pt x="81" y="77"/>
                </a:lnTo>
                <a:lnTo>
                  <a:pt x="69" y="98"/>
                </a:lnTo>
                <a:lnTo>
                  <a:pt x="78" y="95"/>
                </a:lnTo>
                <a:lnTo>
                  <a:pt x="81" y="127"/>
                </a:lnTo>
                <a:lnTo>
                  <a:pt x="93" y="208"/>
                </a:lnTo>
                <a:lnTo>
                  <a:pt x="111" y="249"/>
                </a:lnTo>
                <a:lnTo>
                  <a:pt x="117" y="309"/>
                </a:lnTo>
                <a:lnTo>
                  <a:pt x="102" y="439"/>
                </a:lnTo>
                <a:lnTo>
                  <a:pt x="90" y="436"/>
                </a:lnTo>
                <a:lnTo>
                  <a:pt x="93" y="463"/>
                </a:lnTo>
                <a:lnTo>
                  <a:pt x="96" y="505"/>
                </a:lnTo>
                <a:lnTo>
                  <a:pt x="102" y="540"/>
                </a:lnTo>
                <a:lnTo>
                  <a:pt x="99" y="561"/>
                </a:lnTo>
                <a:lnTo>
                  <a:pt x="93" y="579"/>
                </a:lnTo>
                <a:lnTo>
                  <a:pt x="99" y="600"/>
                </a:lnTo>
                <a:lnTo>
                  <a:pt x="99" y="615"/>
                </a:lnTo>
                <a:lnTo>
                  <a:pt x="99" y="627"/>
                </a:lnTo>
                <a:lnTo>
                  <a:pt x="102" y="638"/>
                </a:lnTo>
                <a:lnTo>
                  <a:pt x="102" y="644"/>
                </a:lnTo>
                <a:lnTo>
                  <a:pt x="84" y="656"/>
                </a:lnTo>
                <a:lnTo>
                  <a:pt x="66" y="647"/>
                </a:lnTo>
                <a:lnTo>
                  <a:pt x="57" y="644"/>
                </a:lnTo>
                <a:lnTo>
                  <a:pt x="36" y="647"/>
                </a:lnTo>
                <a:lnTo>
                  <a:pt x="27" y="644"/>
                </a:lnTo>
                <a:lnTo>
                  <a:pt x="21" y="641"/>
                </a:lnTo>
                <a:lnTo>
                  <a:pt x="18" y="638"/>
                </a:lnTo>
                <a:lnTo>
                  <a:pt x="15" y="641"/>
                </a:lnTo>
                <a:lnTo>
                  <a:pt x="12" y="644"/>
                </a:lnTo>
                <a:lnTo>
                  <a:pt x="3" y="647"/>
                </a:lnTo>
                <a:lnTo>
                  <a:pt x="0" y="653"/>
                </a:lnTo>
                <a:lnTo>
                  <a:pt x="3" y="659"/>
                </a:lnTo>
                <a:lnTo>
                  <a:pt x="0" y="668"/>
                </a:lnTo>
                <a:lnTo>
                  <a:pt x="9" y="686"/>
                </a:lnTo>
                <a:lnTo>
                  <a:pt x="12" y="692"/>
                </a:lnTo>
                <a:lnTo>
                  <a:pt x="15" y="698"/>
                </a:lnTo>
                <a:lnTo>
                  <a:pt x="21" y="701"/>
                </a:lnTo>
                <a:lnTo>
                  <a:pt x="27" y="704"/>
                </a:lnTo>
                <a:lnTo>
                  <a:pt x="30" y="713"/>
                </a:lnTo>
                <a:lnTo>
                  <a:pt x="42" y="740"/>
                </a:lnTo>
                <a:lnTo>
                  <a:pt x="60" y="760"/>
                </a:lnTo>
                <a:lnTo>
                  <a:pt x="60" y="772"/>
                </a:lnTo>
                <a:lnTo>
                  <a:pt x="63" y="775"/>
                </a:lnTo>
                <a:lnTo>
                  <a:pt x="75" y="784"/>
                </a:lnTo>
                <a:lnTo>
                  <a:pt x="78" y="802"/>
                </a:lnTo>
                <a:lnTo>
                  <a:pt x="84" y="826"/>
                </a:lnTo>
                <a:lnTo>
                  <a:pt x="75" y="832"/>
                </a:lnTo>
                <a:lnTo>
                  <a:pt x="66" y="841"/>
                </a:lnTo>
                <a:lnTo>
                  <a:pt x="66" y="847"/>
                </a:lnTo>
                <a:lnTo>
                  <a:pt x="66" y="858"/>
                </a:lnTo>
                <a:lnTo>
                  <a:pt x="72" y="870"/>
                </a:lnTo>
                <a:lnTo>
                  <a:pt x="84" y="876"/>
                </a:lnTo>
                <a:lnTo>
                  <a:pt x="93" y="888"/>
                </a:lnTo>
                <a:lnTo>
                  <a:pt x="111" y="876"/>
                </a:lnTo>
                <a:lnTo>
                  <a:pt x="117" y="876"/>
                </a:lnTo>
                <a:lnTo>
                  <a:pt x="120" y="879"/>
                </a:lnTo>
                <a:lnTo>
                  <a:pt x="126" y="876"/>
                </a:lnTo>
                <a:lnTo>
                  <a:pt x="135" y="879"/>
                </a:lnTo>
                <a:lnTo>
                  <a:pt x="144" y="891"/>
                </a:lnTo>
                <a:lnTo>
                  <a:pt x="159" y="897"/>
                </a:lnTo>
                <a:lnTo>
                  <a:pt x="168" y="909"/>
                </a:lnTo>
                <a:lnTo>
                  <a:pt x="168" y="921"/>
                </a:lnTo>
                <a:lnTo>
                  <a:pt x="174" y="936"/>
                </a:lnTo>
                <a:lnTo>
                  <a:pt x="180" y="956"/>
                </a:lnTo>
                <a:lnTo>
                  <a:pt x="189" y="974"/>
                </a:lnTo>
                <a:lnTo>
                  <a:pt x="195" y="1004"/>
                </a:lnTo>
                <a:lnTo>
                  <a:pt x="192" y="1022"/>
                </a:lnTo>
                <a:lnTo>
                  <a:pt x="198" y="1046"/>
                </a:lnTo>
                <a:lnTo>
                  <a:pt x="204" y="1052"/>
                </a:lnTo>
                <a:lnTo>
                  <a:pt x="207" y="1055"/>
                </a:lnTo>
                <a:lnTo>
                  <a:pt x="213" y="1061"/>
                </a:lnTo>
                <a:lnTo>
                  <a:pt x="219" y="1061"/>
                </a:lnTo>
                <a:lnTo>
                  <a:pt x="240" y="1066"/>
                </a:lnTo>
                <a:lnTo>
                  <a:pt x="256" y="1066"/>
                </a:lnTo>
                <a:lnTo>
                  <a:pt x="265" y="1066"/>
                </a:lnTo>
                <a:lnTo>
                  <a:pt x="271" y="1072"/>
                </a:lnTo>
                <a:lnTo>
                  <a:pt x="274" y="1081"/>
                </a:lnTo>
                <a:lnTo>
                  <a:pt x="277" y="1102"/>
                </a:lnTo>
                <a:lnTo>
                  <a:pt x="280" y="1111"/>
                </a:lnTo>
                <a:lnTo>
                  <a:pt x="292" y="1114"/>
                </a:lnTo>
                <a:lnTo>
                  <a:pt x="307" y="1132"/>
                </a:lnTo>
                <a:lnTo>
                  <a:pt x="313" y="1147"/>
                </a:lnTo>
                <a:lnTo>
                  <a:pt x="319" y="1165"/>
                </a:lnTo>
                <a:lnTo>
                  <a:pt x="346" y="1165"/>
                </a:lnTo>
                <a:lnTo>
                  <a:pt x="358" y="1165"/>
                </a:lnTo>
                <a:lnTo>
                  <a:pt x="364" y="1165"/>
                </a:lnTo>
                <a:lnTo>
                  <a:pt x="373" y="1168"/>
                </a:lnTo>
                <a:lnTo>
                  <a:pt x="394" y="1159"/>
                </a:lnTo>
                <a:lnTo>
                  <a:pt x="412" y="1150"/>
                </a:lnTo>
                <a:lnTo>
                  <a:pt x="415" y="1099"/>
                </a:lnTo>
                <a:lnTo>
                  <a:pt x="418" y="1093"/>
                </a:lnTo>
                <a:lnTo>
                  <a:pt x="430" y="1084"/>
                </a:lnTo>
                <a:lnTo>
                  <a:pt x="433" y="1075"/>
                </a:lnTo>
                <a:lnTo>
                  <a:pt x="433" y="1066"/>
                </a:lnTo>
                <a:lnTo>
                  <a:pt x="427" y="1049"/>
                </a:lnTo>
                <a:lnTo>
                  <a:pt x="427" y="1040"/>
                </a:lnTo>
                <a:lnTo>
                  <a:pt x="430" y="1037"/>
                </a:lnTo>
                <a:lnTo>
                  <a:pt x="436" y="1037"/>
                </a:lnTo>
                <a:lnTo>
                  <a:pt x="445" y="1037"/>
                </a:lnTo>
                <a:lnTo>
                  <a:pt x="460" y="1034"/>
                </a:lnTo>
                <a:lnTo>
                  <a:pt x="469" y="1031"/>
                </a:lnTo>
                <a:lnTo>
                  <a:pt x="469" y="1019"/>
                </a:lnTo>
                <a:lnTo>
                  <a:pt x="469" y="992"/>
                </a:lnTo>
                <a:lnTo>
                  <a:pt x="478" y="977"/>
                </a:lnTo>
                <a:lnTo>
                  <a:pt x="487" y="968"/>
                </a:lnTo>
                <a:lnTo>
                  <a:pt x="490" y="974"/>
                </a:lnTo>
                <a:lnTo>
                  <a:pt x="496" y="974"/>
                </a:lnTo>
                <a:lnTo>
                  <a:pt x="506" y="962"/>
                </a:lnTo>
                <a:lnTo>
                  <a:pt x="509" y="956"/>
                </a:lnTo>
                <a:lnTo>
                  <a:pt x="512" y="956"/>
                </a:lnTo>
                <a:lnTo>
                  <a:pt x="521" y="959"/>
                </a:lnTo>
                <a:lnTo>
                  <a:pt x="536" y="977"/>
                </a:lnTo>
                <a:lnTo>
                  <a:pt x="542" y="980"/>
                </a:lnTo>
                <a:lnTo>
                  <a:pt x="560" y="992"/>
                </a:lnTo>
                <a:lnTo>
                  <a:pt x="572" y="992"/>
                </a:lnTo>
                <a:lnTo>
                  <a:pt x="578" y="995"/>
                </a:lnTo>
                <a:lnTo>
                  <a:pt x="605" y="1025"/>
                </a:lnTo>
                <a:lnTo>
                  <a:pt x="617" y="1031"/>
                </a:lnTo>
                <a:lnTo>
                  <a:pt x="635" y="1037"/>
                </a:lnTo>
                <a:lnTo>
                  <a:pt x="641" y="1037"/>
                </a:lnTo>
                <a:lnTo>
                  <a:pt x="644" y="1028"/>
                </a:lnTo>
                <a:lnTo>
                  <a:pt x="650" y="1025"/>
                </a:lnTo>
                <a:lnTo>
                  <a:pt x="662" y="1025"/>
                </a:lnTo>
                <a:lnTo>
                  <a:pt x="668" y="1028"/>
                </a:lnTo>
                <a:lnTo>
                  <a:pt x="680" y="1037"/>
                </a:lnTo>
                <a:lnTo>
                  <a:pt x="701" y="1028"/>
                </a:lnTo>
                <a:lnTo>
                  <a:pt x="707" y="1028"/>
                </a:lnTo>
                <a:lnTo>
                  <a:pt x="737" y="1037"/>
                </a:lnTo>
                <a:lnTo>
                  <a:pt x="740" y="1040"/>
                </a:lnTo>
                <a:lnTo>
                  <a:pt x="749" y="1055"/>
                </a:lnTo>
                <a:lnTo>
                  <a:pt x="768" y="1058"/>
                </a:lnTo>
                <a:lnTo>
                  <a:pt x="789" y="1025"/>
                </a:lnTo>
                <a:lnTo>
                  <a:pt x="801" y="1007"/>
                </a:lnTo>
                <a:lnTo>
                  <a:pt x="822" y="989"/>
                </a:lnTo>
                <a:lnTo>
                  <a:pt x="855" y="989"/>
                </a:lnTo>
                <a:lnTo>
                  <a:pt x="867" y="995"/>
                </a:lnTo>
                <a:lnTo>
                  <a:pt x="915" y="1004"/>
                </a:lnTo>
                <a:lnTo>
                  <a:pt x="912" y="977"/>
                </a:lnTo>
                <a:lnTo>
                  <a:pt x="876" y="829"/>
                </a:lnTo>
                <a:lnTo>
                  <a:pt x="867" y="784"/>
                </a:lnTo>
                <a:lnTo>
                  <a:pt x="1006" y="555"/>
                </a:lnTo>
                <a:lnTo>
                  <a:pt x="969" y="546"/>
                </a:lnTo>
                <a:lnTo>
                  <a:pt x="945" y="526"/>
                </a:lnTo>
                <a:lnTo>
                  <a:pt x="909" y="508"/>
                </a:lnTo>
                <a:lnTo>
                  <a:pt x="903" y="499"/>
                </a:lnTo>
                <a:lnTo>
                  <a:pt x="867" y="490"/>
                </a:lnTo>
                <a:lnTo>
                  <a:pt x="849" y="475"/>
                </a:lnTo>
                <a:lnTo>
                  <a:pt x="825" y="451"/>
                </a:lnTo>
                <a:lnTo>
                  <a:pt x="786" y="427"/>
                </a:lnTo>
                <a:lnTo>
                  <a:pt x="759" y="356"/>
                </a:lnTo>
                <a:lnTo>
                  <a:pt x="752" y="309"/>
                </a:lnTo>
                <a:lnTo>
                  <a:pt x="725" y="258"/>
                </a:lnTo>
                <a:lnTo>
                  <a:pt x="713" y="237"/>
                </a:lnTo>
                <a:lnTo>
                  <a:pt x="707" y="228"/>
                </a:lnTo>
                <a:lnTo>
                  <a:pt x="650" y="193"/>
                </a:lnTo>
                <a:lnTo>
                  <a:pt x="611" y="145"/>
                </a:lnTo>
                <a:lnTo>
                  <a:pt x="587" y="133"/>
                </a:lnTo>
                <a:lnTo>
                  <a:pt x="551" y="89"/>
                </a:lnTo>
                <a:lnTo>
                  <a:pt x="530" y="83"/>
                </a:lnTo>
                <a:lnTo>
                  <a:pt x="515" y="68"/>
                </a:lnTo>
                <a:lnTo>
                  <a:pt x="484" y="20"/>
                </a:lnTo>
                <a:lnTo>
                  <a:pt x="469" y="17"/>
                </a:lnTo>
                <a:lnTo>
                  <a:pt x="466" y="14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3" name="Freeform 156">
            <a:hlinkClick r:id="" action="ppaction://noaction"/>
            <a:extLst>
              <a:ext uri="{FF2B5EF4-FFF2-40B4-BE49-F238E27FC236}">
                <a16:creationId xmlns:a16="http://schemas.microsoft.com/office/drawing/2014/main" id="{E758C5BC-CAFA-F791-C50F-3D36BE115E39}"/>
              </a:ext>
            </a:extLst>
          </p:cNvPr>
          <p:cNvSpPr>
            <a:spLocks/>
          </p:cNvSpPr>
          <p:nvPr/>
        </p:nvSpPr>
        <p:spPr bwMode="auto">
          <a:xfrm>
            <a:off x="2817444" y="4949320"/>
            <a:ext cx="304907" cy="209790"/>
          </a:xfrm>
          <a:custGeom>
            <a:avLst/>
            <a:gdLst/>
            <a:ahLst/>
            <a:cxnLst>
              <a:cxn ang="0">
                <a:pos x="12" y="72"/>
              </a:cxn>
              <a:cxn ang="0">
                <a:pos x="18" y="75"/>
              </a:cxn>
              <a:cxn ang="0">
                <a:pos x="18" y="78"/>
              </a:cxn>
              <a:cxn ang="0">
                <a:pos x="21" y="75"/>
              </a:cxn>
              <a:cxn ang="0">
                <a:pos x="24" y="75"/>
              </a:cxn>
              <a:cxn ang="0">
                <a:pos x="27" y="81"/>
              </a:cxn>
              <a:cxn ang="0">
                <a:pos x="27" y="75"/>
              </a:cxn>
              <a:cxn ang="0">
                <a:pos x="33" y="75"/>
              </a:cxn>
              <a:cxn ang="0">
                <a:pos x="36" y="81"/>
              </a:cxn>
              <a:cxn ang="0">
                <a:pos x="39" y="78"/>
              </a:cxn>
              <a:cxn ang="0">
                <a:pos x="45" y="84"/>
              </a:cxn>
              <a:cxn ang="0">
                <a:pos x="39" y="90"/>
              </a:cxn>
              <a:cxn ang="0">
                <a:pos x="45" y="93"/>
              </a:cxn>
              <a:cxn ang="0">
                <a:pos x="81" y="108"/>
              </a:cxn>
              <a:cxn ang="0">
                <a:pos x="96" y="117"/>
              </a:cxn>
              <a:cxn ang="0">
                <a:pos x="108" y="129"/>
              </a:cxn>
              <a:cxn ang="0">
                <a:pos x="141" y="156"/>
              </a:cxn>
              <a:cxn ang="0">
                <a:pos x="144" y="159"/>
              </a:cxn>
              <a:cxn ang="0">
                <a:pos x="153" y="165"/>
              </a:cxn>
              <a:cxn ang="0">
                <a:pos x="183" y="138"/>
              </a:cxn>
              <a:cxn ang="0">
                <a:pos x="192" y="129"/>
              </a:cxn>
              <a:cxn ang="0">
                <a:pos x="204" y="117"/>
              </a:cxn>
              <a:cxn ang="0">
                <a:pos x="204" y="111"/>
              </a:cxn>
              <a:cxn ang="0">
                <a:pos x="207" y="105"/>
              </a:cxn>
              <a:cxn ang="0">
                <a:pos x="210" y="105"/>
              </a:cxn>
              <a:cxn ang="0">
                <a:pos x="216" y="108"/>
              </a:cxn>
              <a:cxn ang="0">
                <a:pos x="219" y="102"/>
              </a:cxn>
              <a:cxn ang="0">
                <a:pos x="222" y="96"/>
              </a:cxn>
              <a:cxn ang="0">
                <a:pos x="226" y="90"/>
              </a:cxn>
              <a:cxn ang="0">
                <a:pos x="219" y="75"/>
              </a:cxn>
              <a:cxn ang="0">
                <a:pos x="222" y="66"/>
              </a:cxn>
              <a:cxn ang="0">
                <a:pos x="219" y="57"/>
              </a:cxn>
              <a:cxn ang="0">
                <a:pos x="222" y="39"/>
              </a:cxn>
              <a:cxn ang="0">
                <a:pos x="207" y="12"/>
              </a:cxn>
              <a:cxn ang="0">
                <a:pos x="201" y="6"/>
              </a:cxn>
              <a:cxn ang="0">
                <a:pos x="198" y="3"/>
              </a:cxn>
              <a:cxn ang="0">
                <a:pos x="195" y="3"/>
              </a:cxn>
              <a:cxn ang="0">
                <a:pos x="183" y="9"/>
              </a:cxn>
              <a:cxn ang="0">
                <a:pos x="180" y="15"/>
              </a:cxn>
              <a:cxn ang="0">
                <a:pos x="174" y="18"/>
              </a:cxn>
              <a:cxn ang="0">
                <a:pos x="165" y="21"/>
              </a:cxn>
              <a:cxn ang="0">
                <a:pos x="141" y="18"/>
              </a:cxn>
              <a:cxn ang="0">
                <a:pos x="123" y="12"/>
              </a:cxn>
              <a:cxn ang="0">
                <a:pos x="117" y="18"/>
              </a:cxn>
              <a:cxn ang="0">
                <a:pos x="102" y="36"/>
              </a:cxn>
              <a:cxn ang="0">
                <a:pos x="90" y="42"/>
              </a:cxn>
              <a:cxn ang="0">
                <a:pos x="84" y="42"/>
              </a:cxn>
              <a:cxn ang="0">
                <a:pos x="81" y="45"/>
              </a:cxn>
              <a:cxn ang="0">
                <a:pos x="72" y="48"/>
              </a:cxn>
              <a:cxn ang="0">
                <a:pos x="66" y="48"/>
              </a:cxn>
              <a:cxn ang="0">
                <a:pos x="63" y="45"/>
              </a:cxn>
              <a:cxn ang="0">
                <a:pos x="57" y="48"/>
              </a:cxn>
              <a:cxn ang="0">
                <a:pos x="57" y="54"/>
              </a:cxn>
              <a:cxn ang="0">
                <a:pos x="51" y="54"/>
              </a:cxn>
              <a:cxn ang="0">
                <a:pos x="42" y="48"/>
              </a:cxn>
              <a:cxn ang="0">
                <a:pos x="30" y="48"/>
              </a:cxn>
              <a:cxn ang="0">
                <a:pos x="27" y="45"/>
              </a:cxn>
              <a:cxn ang="0">
                <a:pos x="18" y="57"/>
              </a:cxn>
            </a:cxnLst>
            <a:rect l="0" t="0" r="r" b="b"/>
            <a:pathLst>
              <a:path w="227" h="166">
                <a:moveTo>
                  <a:pt x="0" y="66"/>
                </a:moveTo>
                <a:lnTo>
                  <a:pt x="12" y="72"/>
                </a:lnTo>
                <a:lnTo>
                  <a:pt x="15" y="75"/>
                </a:lnTo>
                <a:lnTo>
                  <a:pt x="18" y="75"/>
                </a:lnTo>
                <a:lnTo>
                  <a:pt x="18" y="75"/>
                </a:lnTo>
                <a:lnTo>
                  <a:pt x="18" y="78"/>
                </a:lnTo>
                <a:lnTo>
                  <a:pt x="21" y="81"/>
                </a:lnTo>
                <a:lnTo>
                  <a:pt x="21" y="75"/>
                </a:lnTo>
                <a:lnTo>
                  <a:pt x="21" y="78"/>
                </a:lnTo>
                <a:lnTo>
                  <a:pt x="24" y="75"/>
                </a:lnTo>
                <a:lnTo>
                  <a:pt x="27" y="75"/>
                </a:lnTo>
                <a:lnTo>
                  <a:pt x="27" y="81"/>
                </a:lnTo>
                <a:lnTo>
                  <a:pt x="30" y="78"/>
                </a:lnTo>
                <a:lnTo>
                  <a:pt x="27" y="75"/>
                </a:lnTo>
                <a:lnTo>
                  <a:pt x="30" y="75"/>
                </a:lnTo>
                <a:lnTo>
                  <a:pt x="33" y="75"/>
                </a:lnTo>
                <a:lnTo>
                  <a:pt x="36" y="75"/>
                </a:lnTo>
                <a:lnTo>
                  <a:pt x="36" y="81"/>
                </a:lnTo>
                <a:lnTo>
                  <a:pt x="39" y="78"/>
                </a:lnTo>
                <a:lnTo>
                  <a:pt x="39" y="78"/>
                </a:lnTo>
                <a:lnTo>
                  <a:pt x="42" y="81"/>
                </a:lnTo>
                <a:lnTo>
                  <a:pt x="45" y="84"/>
                </a:lnTo>
                <a:lnTo>
                  <a:pt x="39" y="90"/>
                </a:lnTo>
                <a:lnTo>
                  <a:pt x="39" y="90"/>
                </a:lnTo>
                <a:lnTo>
                  <a:pt x="39" y="93"/>
                </a:lnTo>
                <a:lnTo>
                  <a:pt x="45" y="93"/>
                </a:lnTo>
                <a:lnTo>
                  <a:pt x="57" y="102"/>
                </a:lnTo>
                <a:lnTo>
                  <a:pt x="81" y="108"/>
                </a:lnTo>
                <a:lnTo>
                  <a:pt x="84" y="111"/>
                </a:lnTo>
                <a:lnTo>
                  <a:pt x="96" y="117"/>
                </a:lnTo>
                <a:lnTo>
                  <a:pt x="105" y="123"/>
                </a:lnTo>
                <a:lnTo>
                  <a:pt x="108" y="129"/>
                </a:lnTo>
                <a:lnTo>
                  <a:pt x="135" y="147"/>
                </a:lnTo>
                <a:lnTo>
                  <a:pt x="141" y="156"/>
                </a:lnTo>
                <a:lnTo>
                  <a:pt x="144" y="159"/>
                </a:lnTo>
                <a:lnTo>
                  <a:pt x="144" y="159"/>
                </a:lnTo>
                <a:lnTo>
                  <a:pt x="147" y="159"/>
                </a:lnTo>
                <a:lnTo>
                  <a:pt x="153" y="165"/>
                </a:lnTo>
                <a:lnTo>
                  <a:pt x="168" y="153"/>
                </a:lnTo>
                <a:lnTo>
                  <a:pt x="183" y="138"/>
                </a:lnTo>
                <a:lnTo>
                  <a:pt x="189" y="132"/>
                </a:lnTo>
                <a:lnTo>
                  <a:pt x="192" y="129"/>
                </a:lnTo>
                <a:lnTo>
                  <a:pt x="201" y="120"/>
                </a:lnTo>
                <a:lnTo>
                  <a:pt x="204" y="117"/>
                </a:lnTo>
                <a:lnTo>
                  <a:pt x="204" y="114"/>
                </a:lnTo>
                <a:lnTo>
                  <a:pt x="204" y="111"/>
                </a:lnTo>
                <a:lnTo>
                  <a:pt x="201" y="108"/>
                </a:lnTo>
                <a:lnTo>
                  <a:pt x="207" y="105"/>
                </a:lnTo>
                <a:lnTo>
                  <a:pt x="207" y="105"/>
                </a:lnTo>
                <a:lnTo>
                  <a:pt x="210" y="105"/>
                </a:lnTo>
                <a:lnTo>
                  <a:pt x="210" y="108"/>
                </a:lnTo>
                <a:lnTo>
                  <a:pt x="216" y="108"/>
                </a:lnTo>
                <a:lnTo>
                  <a:pt x="216" y="105"/>
                </a:lnTo>
                <a:lnTo>
                  <a:pt x="219" y="102"/>
                </a:lnTo>
                <a:lnTo>
                  <a:pt x="219" y="99"/>
                </a:lnTo>
                <a:lnTo>
                  <a:pt x="222" y="96"/>
                </a:lnTo>
                <a:lnTo>
                  <a:pt x="226" y="96"/>
                </a:lnTo>
                <a:lnTo>
                  <a:pt x="226" y="90"/>
                </a:lnTo>
                <a:lnTo>
                  <a:pt x="219" y="84"/>
                </a:lnTo>
                <a:lnTo>
                  <a:pt x="219" y="75"/>
                </a:lnTo>
                <a:lnTo>
                  <a:pt x="219" y="72"/>
                </a:lnTo>
                <a:lnTo>
                  <a:pt x="222" y="66"/>
                </a:lnTo>
                <a:lnTo>
                  <a:pt x="222" y="63"/>
                </a:lnTo>
                <a:lnTo>
                  <a:pt x="219" y="57"/>
                </a:lnTo>
                <a:lnTo>
                  <a:pt x="222" y="48"/>
                </a:lnTo>
                <a:lnTo>
                  <a:pt x="222" y="39"/>
                </a:lnTo>
                <a:lnTo>
                  <a:pt x="226" y="36"/>
                </a:lnTo>
                <a:lnTo>
                  <a:pt x="207" y="12"/>
                </a:lnTo>
                <a:lnTo>
                  <a:pt x="204" y="12"/>
                </a:lnTo>
                <a:lnTo>
                  <a:pt x="201" y="6"/>
                </a:lnTo>
                <a:lnTo>
                  <a:pt x="201" y="3"/>
                </a:lnTo>
                <a:lnTo>
                  <a:pt x="198" y="3"/>
                </a:lnTo>
                <a:lnTo>
                  <a:pt x="198" y="0"/>
                </a:lnTo>
                <a:lnTo>
                  <a:pt x="195" y="3"/>
                </a:lnTo>
                <a:lnTo>
                  <a:pt x="192" y="3"/>
                </a:lnTo>
                <a:lnTo>
                  <a:pt x="183" y="9"/>
                </a:lnTo>
                <a:lnTo>
                  <a:pt x="183" y="12"/>
                </a:lnTo>
                <a:lnTo>
                  <a:pt x="180" y="15"/>
                </a:lnTo>
                <a:lnTo>
                  <a:pt x="174" y="15"/>
                </a:lnTo>
                <a:lnTo>
                  <a:pt x="174" y="18"/>
                </a:lnTo>
                <a:lnTo>
                  <a:pt x="165" y="21"/>
                </a:lnTo>
                <a:lnTo>
                  <a:pt x="165" y="21"/>
                </a:lnTo>
                <a:lnTo>
                  <a:pt x="162" y="18"/>
                </a:lnTo>
                <a:lnTo>
                  <a:pt x="141" y="18"/>
                </a:lnTo>
                <a:lnTo>
                  <a:pt x="126" y="12"/>
                </a:lnTo>
                <a:lnTo>
                  <a:pt x="123" y="12"/>
                </a:lnTo>
                <a:lnTo>
                  <a:pt x="117" y="12"/>
                </a:lnTo>
                <a:lnTo>
                  <a:pt x="117" y="18"/>
                </a:lnTo>
                <a:lnTo>
                  <a:pt x="111" y="27"/>
                </a:lnTo>
                <a:lnTo>
                  <a:pt x="102" y="36"/>
                </a:lnTo>
                <a:lnTo>
                  <a:pt x="93" y="39"/>
                </a:lnTo>
                <a:lnTo>
                  <a:pt x="90" y="42"/>
                </a:lnTo>
                <a:lnTo>
                  <a:pt x="90" y="42"/>
                </a:lnTo>
                <a:lnTo>
                  <a:pt x="84" y="42"/>
                </a:lnTo>
                <a:lnTo>
                  <a:pt x="84" y="45"/>
                </a:lnTo>
                <a:lnTo>
                  <a:pt x="81" y="45"/>
                </a:lnTo>
                <a:lnTo>
                  <a:pt x="75" y="45"/>
                </a:lnTo>
                <a:lnTo>
                  <a:pt x="72" y="48"/>
                </a:lnTo>
                <a:lnTo>
                  <a:pt x="69" y="45"/>
                </a:lnTo>
                <a:lnTo>
                  <a:pt x="66" y="48"/>
                </a:lnTo>
                <a:lnTo>
                  <a:pt x="66" y="45"/>
                </a:lnTo>
                <a:lnTo>
                  <a:pt x="63" y="45"/>
                </a:lnTo>
                <a:lnTo>
                  <a:pt x="60" y="39"/>
                </a:lnTo>
                <a:lnTo>
                  <a:pt x="57" y="48"/>
                </a:lnTo>
                <a:lnTo>
                  <a:pt x="57" y="48"/>
                </a:lnTo>
                <a:lnTo>
                  <a:pt x="57" y="54"/>
                </a:lnTo>
                <a:lnTo>
                  <a:pt x="54" y="54"/>
                </a:lnTo>
                <a:lnTo>
                  <a:pt x="51" y="54"/>
                </a:lnTo>
                <a:lnTo>
                  <a:pt x="48" y="54"/>
                </a:lnTo>
                <a:lnTo>
                  <a:pt x="42" y="48"/>
                </a:lnTo>
                <a:lnTo>
                  <a:pt x="36" y="48"/>
                </a:lnTo>
                <a:lnTo>
                  <a:pt x="30" y="48"/>
                </a:lnTo>
                <a:lnTo>
                  <a:pt x="27" y="45"/>
                </a:lnTo>
                <a:lnTo>
                  <a:pt x="27" y="45"/>
                </a:lnTo>
                <a:lnTo>
                  <a:pt x="21" y="48"/>
                </a:lnTo>
                <a:lnTo>
                  <a:pt x="18" y="57"/>
                </a:lnTo>
                <a:lnTo>
                  <a:pt x="0" y="66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4" name="Freeform 157">
            <a:hlinkClick r:id="" action="ppaction://noaction"/>
            <a:extLst>
              <a:ext uri="{FF2B5EF4-FFF2-40B4-BE49-F238E27FC236}">
                <a16:creationId xmlns:a16="http://schemas.microsoft.com/office/drawing/2014/main" id="{C88832C2-1F8F-B5AD-18A2-D492E6BFAF0F}"/>
              </a:ext>
            </a:extLst>
          </p:cNvPr>
          <p:cNvSpPr>
            <a:spLocks/>
          </p:cNvSpPr>
          <p:nvPr/>
        </p:nvSpPr>
        <p:spPr bwMode="auto">
          <a:xfrm>
            <a:off x="2273066" y="3207931"/>
            <a:ext cx="1085972" cy="1108156"/>
          </a:xfrm>
          <a:custGeom>
            <a:avLst/>
            <a:gdLst/>
            <a:ahLst/>
            <a:cxnLst>
              <a:cxn ang="0">
                <a:pos x="9" y="329"/>
              </a:cxn>
              <a:cxn ang="0">
                <a:pos x="30" y="362"/>
              </a:cxn>
              <a:cxn ang="0">
                <a:pos x="57" y="394"/>
              </a:cxn>
              <a:cxn ang="0">
                <a:pos x="78" y="439"/>
              </a:cxn>
              <a:cxn ang="0">
                <a:pos x="111" y="457"/>
              </a:cxn>
              <a:cxn ang="0">
                <a:pos x="141" y="448"/>
              </a:cxn>
              <a:cxn ang="0">
                <a:pos x="168" y="481"/>
              </a:cxn>
              <a:cxn ang="0">
                <a:pos x="186" y="546"/>
              </a:cxn>
              <a:cxn ang="0">
                <a:pos x="211" y="620"/>
              </a:cxn>
              <a:cxn ang="0">
                <a:pos x="223" y="641"/>
              </a:cxn>
              <a:cxn ang="0">
                <a:pos x="238" y="677"/>
              </a:cxn>
              <a:cxn ang="0">
                <a:pos x="274" y="691"/>
              </a:cxn>
              <a:cxn ang="0">
                <a:pos x="331" y="736"/>
              </a:cxn>
              <a:cxn ang="0">
                <a:pos x="337" y="783"/>
              </a:cxn>
              <a:cxn ang="0">
                <a:pos x="349" y="798"/>
              </a:cxn>
              <a:cxn ang="0">
                <a:pos x="385" y="783"/>
              </a:cxn>
              <a:cxn ang="0">
                <a:pos x="416" y="822"/>
              </a:cxn>
              <a:cxn ang="0">
                <a:pos x="452" y="828"/>
              </a:cxn>
              <a:cxn ang="0">
                <a:pos x="485" y="837"/>
              </a:cxn>
              <a:cxn ang="0">
                <a:pos x="497" y="691"/>
              </a:cxn>
              <a:cxn ang="0">
                <a:pos x="509" y="632"/>
              </a:cxn>
              <a:cxn ang="0">
                <a:pos x="551" y="608"/>
              </a:cxn>
              <a:cxn ang="0">
                <a:pos x="548" y="567"/>
              </a:cxn>
              <a:cxn ang="0">
                <a:pos x="584" y="525"/>
              </a:cxn>
              <a:cxn ang="0">
                <a:pos x="624" y="484"/>
              </a:cxn>
              <a:cxn ang="0">
                <a:pos x="663" y="466"/>
              </a:cxn>
              <a:cxn ang="0">
                <a:pos x="741" y="481"/>
              </a:cxn>
              <a:cxn ang="0">
                <a:pos x="786" y="469"/>
              </a:cxn>
              <a:cxn ang="0">
                <a:pos x="798" y="409"/>
              </a:cxn>
              <a:cxn ang="0">
                <a:pos x="762" y="338"/>
              </a:cxn>
              <a:cxn ang="0">
                <a:pos x="741" y="391"/>
              </a:cxn>
              <a:cxn ang="0">
                <a:pos x="708" y="388"/>
              </a:cxn>
              <a:cxn ang="0">
                <a:pos x="666" y="388"/>
              </a:cxn>
              <a:cxn ang="0">
                <a:pos x="636" y="341"/>
              </a:cxn>
              <a:cxn ang="0">
                <a:pos x="615" y="311"/>
              </a:cxn>
              <a:cxn ang="0">
                <a:pos x="633" y="293"/>
              </a:cxn>
              <a:cxn ang="0">
                <a:pos x="624" y="264"/>
              </a:cxn>
              <a:cxn ang="0">
                <a:pos x="642" y="219"/>
              </a:cxn>
              <a:cxn ang="0">
                <a:pos x="642" y="154"/>
              </a:cxn>
              <a:cxn ang="0">
                <a:pos x="621" y="56"/>
              </a:cxn>
              <a:cxn ang="0">
                <a:pos x="512" y="32"/>
              </a:cxn>
              <a:cxn ang="0">
                <a:pos x="440" y="97"/>
              </a:cxn>
              <a:cxn ang="0">
                <a:pos x="391" y="71"/>
              </a:cxn>
              <a:cxn ang="0">
                <a:pos x="340" y="68"/>
              </a:cxn>
              <a:cxn ang="0">
                <a:pos x="307" y="74"/>
              </a:cxn>
              <a:cxn ang="0">
                <a:pos x="250" y="35"/>
              </a:cxn>
              <a:cxn ang="0">
                <a:pos x="202" y="0"/>
              </a:cxn>
              <a:cxn ang="0">
                <a:pos x="180" y="17"/>
              </a:cxn>
              <a:cxn ang="0">
                <a:pos x="159" y="62"/>
              </a:cxn>
              <a:cxn ang="0">
                <a:pos x="126" y="80"/>
              </a:cxn>
              <a:cxn ang="0">
                <a:pos x="123" y="109"/>
              </a:cxn>
              <a:cxn ang="0">
                <a:pos x="105" y="142"/>
              </a:cxn>
              <a:cxn ang="0">
                <a:pos x="54" y="207"/>
              </a:cxn>
              <a:cxn ang="0">
                <a:pos x="6" y="213"/>
              </a:cxn>
              <a:cxn ang="0">
                <a:pos x="0" y="264"/>
              </a:cxn>
            </a:cxnLst>
            <a:rect l="0" t="0" r="r" b="b"/>
            <a:pathLst>
              <a:path w="806" h="874">
                <a:moveTo>
                  <a:pt x="0" y="279"/>
                </a:moveTo>
                <a:lnTo>
                  <a:pt x="0" y="293"/>
                </a:lnTo>
                <a:lnTo>
                  <a:pt x="0" y="311"/>
                </a:lnTo>
                <a:lnTo>
                  <a:pt x="9" y="329"/>
                </a:lnTo>
                <a:lnTo>
                  <a:pt x="12" y="347"/>
                </a:lnTo>
                <a:lnTo>
                  <a:pt x="21" y="356"/>
                </a:lnTo>
                <a:lnTo>
                  <a:pt x="27" y="362"/>
                </a:lnTo>
                <a:lnTo>
                  <a:pt x="30" y="362"/>
                </a:lnTo>
                <a:lnTo>
                  <a:pt x="36" y="362"/>
                </a:lnTo>
                <a:lnTo>
                  <a:pt x="45" y="374"/>
                </a:lnTo>
                <a:lnTo>
                  <a:pt x="54" y="383"/>
                </a:lnTo>
                <a:lnTo>
                  <a:pt x="57" y="394"/>
                </a:lnTo>
                <a:lnTo>
                  <a:pt x="66" y="406"/>
                </a:lnTo>
                <a:lnTo>
                  <a:pt x="72" y="421"/>
                </a:lnTo>
                <a:lnTo>
                  <a:pt x="72" y="427"/>
                </a:lnTo>
                <a:lnTo>
                  <a:pt x="78" y="439"/>
                </a:lnTo>
                <a:lnTo>
                  <a:pt x="87" y="457"/>
                </a:lnTo>
                <a:lnTo>
                  <a:pt x="96" y="463"/>
                </a:lnTo>
                <a:lnTo>
                  <a:pt x="105" y="460"/>
                </a:lnTo>
                <a:lnTo>
                  <a:pt x="111" y="457"/>
                </a:lnTo>
                <a:lnTo>
                  <a:pt x="120" y="457"/>
                </a:lnTo>
                <a:lnTo>
                  <a:pt x="126" y="454"/>
                </a:lnTo>
                <a:lnTo>
                  <a:pt x="135" y="454"/>
                </a:lnTo>
                <a:lnTo>
                  <a:pt x="141" y="448"/>
                </a:lnTo>
                <a:lnTo>
                  <a:pt x="150" y="457"/>
                </a:lnTo>
                <a:lnTo>
                  <a:pt x="153" y="460"/>
                </a:lnTo>
                <a:lnTo>
                  <a:pt x="165" y="475"/>
                </a:lnTo>
                <a:lnTo>
                  <a:pt x="168" y="481"/>
                </a:lnTo>
                <a:lnTo>
                  <a:pt x="183" y="510"/>
                </a:lnTo>
                <a:lnTo>
                  <a:pt x="183" y="522"/>
                </a:lnTo>
                <a:lnTo>
                  <a:pt x="186" y="534"/>
                </a:lnTo>
                <a:lnTo>
                  <a:pt x="186" y="546"/>
                </a:lnTo>
                <a:lnTo>
                  <a:pt x="192" y="570"/>
                </a:lnTo>
                <a:lnTo>
                  <a:pt x="195" y="582"/>
                </a:lnTo>
                <a:lnTo>
                  <a:pt x="208" y="596"/>
                </a:lnTo>
                <a:lnTo>
                  <a:pt x="211" y="620"/>
                </a:lnTo>
                <a:lnTo>
                  <a:pt x="214" y="626"/>
                </a:lnTo>
                <a:lnTo>
                  <a:pt x="220" y="632"/>
                </a:lnTo>
                <a:lnTo>
                  <a:pt x="220" y="638"/>
                </a:lnTo>
                <a:lnTo>
                  <a:pt x="223" y="641"/>
                </a:lnTo>
                <a:lnTo>
                  <a:pt x="232" y="656"/>
                </a:lnTo>
                <a:lnTo>
                  <a:pt x="235" y="665"/>
                </a:lnTo>
                <a:lnTo>
                  <a:pt x="241" y="674"/>
                </a:lnTo>
                <a:lnTo>
                  <a:pt x="238" y="677"/>
                </a:lnTo>
                <a:lnTo>
                  <a:pt x="241" y="679"/>
                </a:lnTo>
                <a:lnTo>
                  <a:pt x="253" y="679"/>
                </a:lnTo>
                <a:lnTo>
                  <a:pt x="265" y="682"/>
                </a:lnTo>
                <a:lnTo>
                  <a:pt x="274" y="691"/>
                </a:lnTo>
                <a:lnTo>
                  <a:pt x="274" y="703"/>
                </a:lnTo>
                <a:lnTo>
                  <a:pt x="271" y="721"/>
                </a:lnTo>
                <a:lnTo>
                  <a:pt x="274" y="727"/>
                </a:lnTo>
                <a:lnTo>
                  <a:pt x="331" y="736"/>
                </a:lnTo>
                <a:lnTo>
                  <a:pt x="331" y="742"/>
                </a:lnTo>
                <a:lnTo>
                  <a:pt x="331" y="745"/>
                </a:lnTo>
                <a:lnTo>
                  <a:pt x="346" y="775"/>
                </a:lnTo>
                <a:lnTo>
                  <a:pt x="337" y="783"/>
                </a:lnTo>
                <a:lnTo>
                  <a:pt x="331" y="789"/>
                </a:lnTo>
                <a:lnTo>
                  <a:pt x="331" y="795"/>
                </a:lnTo>
                <a:lnTo>
                  <a:pt x="337" y="798"/>
                </a:lnTo>
                <a:lnTo>
                  <a:pt x="349" y="798"/>
                </a:lnTo>
                <a:lnTo>
                  <a:pt x="355" y="798"/>
                </a:lnTo>
                <a:lnTo>
                  <a:pt x="361" y="792"/>
                </a:lnTo>
                <a:lnTo>
                  <a:pt x="373" y="783"/>
                </a:lnTo>
                <a:lnTo>
                  <a:pt x="385" y="783"/>
                </a:lnTo>
                <a:lnTo>
                  <a:pt x="397" y="783"/>
                </a:lnTo>
                <a:lnTo>
                  <a:pt x="407" y="792"/>
                </a:lnTo>
                <a:lnTo>
                  <a:pt x="410" y="813"/>
                </a:lnTo>
                <a:lnTo>
                  <a:pt x="416" y="822"/>
                </a:lnTo>
                <a:lnTo>
                  <a:pt x="425" y="825"/>
                </a:lnTo>
                <a:lnTo>
                  <a:pt x="434" y="831"/>
                </a:lnTo>
                <a:lnTo>
                  <a:pt x="449" y="831"/>
                </a:lnTo>
                <a:lnTo>
                  <a:pt x="452" y="828"/>
                </a:lnTo>
                <a:lnTo>
                  <a:pt x="455" y="828"/>
                </a:lnTo>
                <a:lnTo>
                  <a:pt x="461" y="828"/>
                </a:lnTo>
                <a:lnTo>
                  <a:pt x="467" y="873"/>
                </a:lnTo>
                <a:lnTo>
                  <a:pt x="485" y="837"/>
                </a:lnTo>
                <a:lnTo>
                  <a:pt x="485" y="813"/>
                </a:lnTo>
                <a:lnTo>
                  <a:pt x="482" y="798"/>
                </a:lnTo>
                <a:lnTo>
                  <a:pt x="488" y="700"/>
                </a:lnTo>
                <a:lnTo>
                  <a:pt x="497" y="691"/>
                </a:lnTo>
                <a:lnTo>
                  <a:pt x="497" y="685"/>
                </a:lnTo>
                <a:lnTo>
                  <a:pt x="497" y="662"/>
                </a:lnTo>
                <a:lnTo>
                  <a:pt x="506" y="635"/>
                </a:lnTo>
                <a:lnTo>
                  <a:pt x="509" y="632"/>
                </a:lnTo>
                <a:lnTo>
                  <a:pt x="524" y="626"/>
                </a:lnTo>
                <a:lnTo>
                  <a:pt x="527" y="614"/>
                </a:lnTo>
                <a:lnTo>
                  <a:pt x="530" y="611"/>
                </a:lnTo>
                <a:lnTo>
                  <a:pt x="551" y="608"/>
                </a:lnTo>
                <a:lnTo>
                  <a:pt x="551" y="608"/>
                </a:lnTo>
                <a:lnTo>
                  <a:pt x="545" y="596"/>
                </a:lnTo>
                <a:lnTo>
                  <a:pt x="548" y="582"/>
                </a:lnTo>
                <a:lnTo>
                  <a:pt x="548" y="567"/>
                </a:lnTo>
                <a:lnTo>
                  <a:pt x="554" y="540"/>
                </a:lnTo>
                <a:lnTo>
                  <a:pt x="560" y="534"/>
                </a:lnTo>
                <a:lnTo>
                  <a:pt x="578" y="525"/>
                </a:lnTo>
                <a:lnTo>
                  <a:pt x="584" y="525"/>
                </a:lnTo>
                <a:lnTo>
                  <a:pt x="596" y="510"/>
                </a:lnTo>
                <a:lnTo>
                  <a:pt x="596" y="501"/>
                </a:lnTo>
                <a:lnTo>
                  <a:pt x="621" y="489"/>
                </a:lnTo>
                <a:lnTo>
                  <a:pt x="624" y="484"/>
                </a:lnTo>
                <a:lnTo>
                  <a:pt x="624" y="472"/>
                </a:lnTo>
                <a:lnTo>
                  <a:pt x="627" y="466"/>
                </a:lnTo>
                <a:lnTo>
                  <a:pt x="645" y="463"/>
                </a:lnTo>
                <a:lnTo>
                  <a:pt x="663" y="466"/>
                </a:lnTo>
                <a:lnTo>
                  <a:pt x="681" y="466"/>
                </a:lnTo>
                <a:lnTo>
                  <a:pt x="699" y="472"/>
                </a:lnTo>
                <a:lnTo>
                  <a:pt x="729" y="475"/>
                </a:lnTo>
                <a:lnTo>
                  <a:pt x="741" y="481"/>
                </a:lnTo>
                <a:lnTo>
                  <a:pt x="750" y="475"/>
                </a:lnTo>
                <a:lnTo>
                  <a:pt x="762" y="472"/>
                </a:lnTo>
                <a:lnTo>
                  <a:pt x="771" y="472"/>
                </a:lnTo>
                <a:lnTo>
                  <a:pt x="786" y="469"/>
                </a:lnTo>
                <a:lnTo>
                  <a:pt x="795" y="472"/>
                </a:lnTo>
                <a:lnTo>
                  <a:pt x="801" y="466"/>
                </a:lnTo>
                <a:lnTo>
                  <a:pt x="805" y="442"/>
                </a:lnTo>
                <a:lnTo>
                  <a:pt x="798" y="409"/>
                </a:lnTo>
                <a:lnTo>
                  <a:pt x="789" y="383"/>
                </a:lnTo>
                <a:lnTo>
                  <a:pt x="777" y="371"/>
                </a:lnTo>
                <a:lnTo>
                  <a:pt x="768" y="347"/>
                </a:lnTo>
                <a:lnTo>
                  <a:pt x="762" y="338"/>
                </a:lnTo>
                <a:lnTo>
                  <a:pt x="753" y="353"/>
                </a:lnTo>
                <a:lnTo>
                  <a:pt x="753" y="362"/>
                </a:lnTo>
                <a:lnTo>
                  <a:pt x="750" y="374"/>
                </a:lnTo>
                <a:lnTo>
                  <a:pt x="741" y="391"/>
                </a:lnTo>
                <a:lnTo>
                  <a:pt x="732" y="403"/>
                </a:lnTo>
                <a:lnTo>
                  <a:pt x="726" y="397"/>
                </a:lnTo>
                <a:lnTo>
                  <a:pt x="717" y="394"/>
                </a:lnTo>
                <a:lnTo>
                  <a:pt x="708" y="388"/>
                </a:lnTo>
                <a:lnTo>
                  <a:pt x="696" y="391"/>
                </a:lnTo>
                <a:lnTo>
                  <a:pt x="672" y="391"/>
                </a:lnTo>
                <a:lnTo>
                  <a:pt x="669" y="391"/>
                </a:lnTo>
                <a:lnTo>
                  <a:pt x="666" y="388"/>
                </a:lnTo>
                <a:lnTo>
                  <a:pt x="654" y="377"/>
                </a:lnTo>
                <a:lnTo>
                  <a:pt x="648" y="356"/>
                </a:lnTo>
                <a:lnTo>
                  <a:pt x="642" y="350"/>
                </a:lnTo>
                <a:lnTo>
                  <a:pt x="636" y="341"/>
                </a:lnTo>
                <a:lnTo>
                  <a:pt x="630" y="335"/>
                </a:lnTo>
                <a:lnTo>
                  <a:pt x="621" y="320"/>
                </a:lnTo>
                <a:lnTo>
                  <a:pt x="615" y="317"/>
                </a:lnTo>
                <a:lnTo>
                  <a:pt x="615" y="311"/>
                </a:lnTo>
                <a:lnTo>
                  <a:pt x="615" y="305"/>
                </a:lnTo>
                <a:lnTo>
                  <a:pt x="615" y="299"/>
                </a:lnTo>
                <a:lnTo>
                  <a:pt x="621" y="293"/>
                </a:lnTo>
                <a:lnTo>
                  <a:pt x="633" y="293"/>
                </a:lnTo>
                <a:lnTo>
                  <a:pt x="636" y="291"/>
                </a:lnTo>
                <a:lnTo>
                  <a:pt x="636" y="285"/>
                </a:lnTo>
                <a:lnTo>
                  <a:pt x="624" y="267"/>
                </a:lnTo>
                <a:lnTo>
                  <a:pt x="624" y="264"/>
                </a:lnTo>
                <a:lnTo>
                  <a:pt x="621" y="261"/>
                </a:lnTo>
                <a:lnTo>
                  <a:pt x="621" y="255"/>
                </a:lnTo>
                <a:lnTo>
                  <a:pt x="636" y="228"/>
                </a:lnTo>
                <a:lnTo>
                  <a:pt x="642" y="219"/>
                </a:lnTo>
                <a:lnTo>
                  <a:pt x="645" y="207"/>
                </a:lnTo>
                <a:lnTo>
                  <a:pt x="645" y="195"/>
                </a:lnTo>
                <a:lnTo>
                  <a:pt x="645" y="181"/>
                </a:lnTo>
                <a:lnTo>
                  <a:pt x="642" y="154"/>
                </a:lnTo>
                <a:lnTo>
                  <a:pt x="654" y="124"/>
                </a:lnTo>
                <a:lnTo>
                  <a:pt x="654" y="109"/>
                </a:lnTo>
                <a:lnTo>
                  <a:pt x="630" y="74"/>
                </a:lnTo>
                <a:lnTo>
                  <a:pt x="621" y="56"/>
                </a:lnTo>
                <a:lnTo>
                  <a:pt x="606" y="47"/>
                </a:lnTo>
                <a:lnTo>
                  <a:pt x="557" y="38"/>
                </a:lnTo>
                <a:lnTo>
                  <a:pt x="545" y="32"/>
                </a:lnTo>
                <a:lnTo>
                  <a:pt x="512" y="32"/>
                </a:lnTo>
                <a:lnTo>
                  <a:pt x="491" y="50"/>
                </a:lnTo>
                <a:lnTo>
                  <a:pt x="479" y="68"/>
                </a:lnTo>
                <a:lnTo>
                  <a:pt x="458" y="100"/>
                </a:lnTo>
                <a:lnTo>
                  <a:pt x="440" y="97"/>
                </a:lnTo>
                <a:lnTo>
                  <a:pt x="431" y="83"/>
                </a:lnTo>
                <a:lnTo>
                  <a:pt x="428" y="80"/>
                </a:lnTo>
                <a:lnTo>
                  <a:pt x="397" y="71"/>
                </a:lnTo>
                <a:lnTo>
                  <a:pt x="391" y="71"/>
                </a:lnTo>
                <a:lnTo>
                  <a:pt x="370" y="80"/>
                </a:lnTo>
                <a:lnTo>
                  <a:pt x="358" y="71"/>
                </a:lnTo>
                <a:lnTo>
                  <a:pt x="352" y="68"/>
                </a:lnTo>
                <a:lnTo>
                  <a:pt x="340" y="68"/>
                </a:lnTo>
                <a:lnTo>
                  <a:pt x="334" y="71"/>
                </a:lnTo>
                <a:lnTo>
                  <a:pt x="331" y="80"/>
                </a:lnTo>
                <a:lnTo>
                  <a:pt x="325" y="80"/>
                </a:lnTo>
                <a:lnTo>
                  <a:pt x="307" y="74"/>
                </a:lnTo>
                <a:lnTo>
                  <a:pt x="295" y="68"/>
                </a:lnTo>
                <a:lnTo>
                  <a:pt x="268" y="38"/>
                </a:lnTo>
                <a:lnTo>
                  <a:pt x="262" y="35"/>
                </a:lnTo>
                <a:lnTo>
                  <a:pt x="250" y="35"/>
                </a:lnTo>
                <a:lnTo>
                  <a:pt x="232" y="23"/>
                </a:lnTo>
                <a:lnTo>
                  <a:pt x="226" y="20"/>
                </a:lnTo>
                <a:lnTo>
                  <a:pt x="211" y="2"/>
                </a:lnTo>
                <a:lnTo>
                  <a:pt x="202" y="0"/>
                </a:lnTo>
                <a:lnTo>
                  <a:pt x="198" y="0"/>
                </a:lnTo>
                <a:lnTo>
                  <a:pt x="195" y="5"/>
                </a:lnTo>
                <a:lnTo>
                  <a:pt x="186" y="17"/>
                </a:lnTo>
                <a:lnTo>
                  <a:pt x="180" y="17"/>
                </a:lnTo>
                <a:lnTo>
                  <a:pt x="177" y="11"/>
                </a:lnTo>
                <a:lnTo>
                  <a:pt x="168" y="20"/>
                </a:lnTo>
                <a:lnTo>
                  <a:pt x="159" y="35"/>
                </a:lnTo>
                <a:lnTo>
                  <a:pt x="159" y="62"/>
                </a:lnTo>
                <a:lnTo>
                  <a:pt x="159" y="74"/>
                </a:lnTo>
                <a:lnTo>
                  <a:pt x="150" y="77"/>
                </a:lnTo>
                <a:lnTo>
                  <a:pt x="135" y="80"/>
                </a:lnTo>
                <a:lnTo>
                  <a:pt x="126" y="80"/>
                </a:lnTo>
                <a:lnTo>
                  <a:pt x="120" y="80"/>
                </a:lnTo>
                <a:lnTo>
                  <a:pt x="117" y="83"/>
                </a:lnTo>
                <a:lnTo>
                  <a:pt x="117" y="92"/>
                </a:lnTo>
                <a:lnTo>
                  <a:pt x="123" y="109"/>
                </a:lnTo>
                <a:lnTo>
                  <a:pt x="123" y="118"/>
                </a:lnTo>
                <a:lnTo>
                  <a:pt x="120" y="127"/>
                </a:lnTo>
                <a:lnTo>
                  <a:pt x="108" y="136"/>
                </a:lnTo>
                <a:lnTo>
                  <a:pt x="105" y="142"/>
                </a:lnTo>
                <a:lnTo>
                  <a:pt x="102" y="193"/>
                </a:lnTo>
                <a:lnTo>
                  <a:pt x="84" y="201"/>
                </a:lnTo>
                <a:lnTo>
                  <a:pt x="63" y="210"/>
                </a:lnTo>
                <a:lnTo>
                  <a:pt x="54" y="207"/>
                </a:lnTo>
                <a:lnTo>
                  <a:pt x="48" y="207"/>
                </a:lnTo>
                <a:lnTo>
                  <a:pt x="36" y="207"/>
                </a:lnTo>
                <a:lnTo>
                  <a:pt x="9" y="207"/>
                </a:lnTo>
                <a:lnTo>
                  <a:pt x="6" y="213"/>
                </a:lnTo>
                <a:lnTo>
                  <a:pt x="9" y="228"/>
                </a:lnTo>
                <a:lnTo>
                  <a:pt x="6" y="243"/>
                </a:lnTo>
                <a:lnTo>
                  <a:pt x="3" y="252"/>
                </a:lnTo>
                <a:lnTo>
                  <a:pt x="0" y="264"/>
                </a:lnTo>
                <a:lnTo>
                  <a:pt x="0" y="279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5" name="Freeform 158">
            <a:hlinkClick r:id="" action="ppaction://noaction"/>
            <a:extLst>
              <a:ext uri="{FF2B5EF4-FFF2-40B4-BE49-F238E27FC236}">
                <a16:creationId xmlns:a16="http://schemas.microsoft.com/office/drawing/2014/main" id="{2F385256-3E29-5515-1891-18E5C76D2746}"/>
              </a:ext>
            </a:extLst>
          </p:cNvPr>
          <p:cNvSpPr>
            <a:spLocks/>
          </p:cNvSpPr>
          <p:nvPr/>
        </p:nvSpPr>
        <p:spPr bwMode="auto">
          <a:xfrm>
            <a:off x="2559874" y="4189956"/>
            <a:ext cx="1056733" cy="891931"/>
          </a:xfrm>
          <a:custGeom>
            <a:avLst/>
            <a:gdLst/>
            <a:ahLst/>
            <a:cxnLst>
              <a:cxn ang="0">
                <a:pos x="21" y="480"/>
              </a:cxn>
              <a:cxn ang="0">
                <a:pos x="72" y="560"/>
              </a:cxn>
              <a:cxn ang="0">
                <a:pos x="90" y="581"/>
              </a:cxn>
              <a:cxn ang="0">
                <a:pos x="102" y="599"/>
              </a:cxn>
              <a:cxn ang="0">
                <a:pos x="111" y="611"/>
              </a:cxn>
              <a:cxn ang="0">
                <a:pos x="129" y="634"/>
              </a:cxn>
              <a:cxn ang="0">
                <a:pos x="147" y="637"/>
              </a:cxn>
              <a:cxn ang="0">
                <a:pos x="153" y="649"/>
              </a:cxn>
              <a:cxn ang="0">
                <a:pos x="162" y="652"/>
              </a:cxn>
              <a:cxn ang="0">
                <a:pos x="171" y="661"/>
              </a:cxn>
              <a:cxn ang="0">
                <a:pos x="219" y="643"/>
              </a:cxn>
              <a:cxn ang="0">
                <a:pos x="249" y="652"/>
              </a:cxn>
              <a:cxn ang="0">
                <a:pos x="265" y="646"/>
              </a:cxn>
              <a:cxn ang="0">
                <a:pos x="295" y="634"/>
              </a:cxn>
              <a:cxn ang="0">
                <a:pos x="358" y="619"/>
              </a:cxn>
              <a:cxn ang="0">
                <a:pos x="388" y="602"/>
              </a:cxn>
              <a:cxn ang="0">
                <a:pos x="415" y="637"/>
              </a:cxn>
              <a:cxn ang="0">
                <a:pos x="418" y="688"/>
              </a:cxn>
              <a:cxn ang="0">
                <a:pos x="472" y="703"/>
              </a:cxn>
              <a:cxn ang="0">
                <a:pos x="520" y="670"/>
              </a:cxn>
              <a:cxn ang="0">
                <a:pos x="569" y="652"/>
              </a:cxn>
              <a:cxn ang="0">
                <a:pos x="587" y="622"/>
              </a:cxn>
              <a:cxn ang="0">
                <a:pos x="578" y="602"/>
              </a:cxn>
              <a:cxn ang="0">
                <a:pos x="566" y="581"/>
              </a:cxn>
              <a:cxn ang="0">
                <a:pos x="557" y="539"/>
              </a:cxn>
              <a:cxn ang="0">
                <a:pos x="511" y="516"/>
              </a:cxn>
              <a:cxn ang="0">
                <a:pos x="514" y="474"/>
              </a:cxn>
              <a:cxn ang="0">
                <a:pos x="530" y="471"/>
              </a:cxn>
              <a:cxn ang="0">
                <a:pos x="557" y="480"/>
              </a:cxn>
              <a:cxn ang="0">
                <a:pos x="593" y="456"/>
              </a:cxn>
              <a:cxn ang="0">
                <a:pos x="650" y="450"/>
              </a:cxn>
              <a:cxn ang="0">
                <a:pos x="677" y="370"/>
              </a:cxn>
              <a:cxn ang="0">
                <a:pos x="725" y="296"/>
              </a:cxn>
              <a:cxn ang="0">
                <a:pos x="758" y="243"/>
              </a:cxn>
              <a:cxn ang="0">
                <a:pos x="761" y="192"/>
              </a:cxn>
              <a:cxn ang="0">
                <a:pos x="728" y="142"/>
              </a:cxn>
              <a:cxn ang="0">
                <a:pos x="671" y="183"/>
              </a:cxn>
              <a:cxn ang="0">
                <a:pos x="548" y="198"/>
              </a:cxn>
              <a:cxn ang="0">
                <a:pos x="563" y="269"/>
              </a:cxn>
              <a:cxn ang="0">
                <a:pos x="517" y="287"/>
              </a:cxn>
              <a:cxn ang="0">
                <a:pos x="451" y="314"/>
              </a:cxn>
              <a:cxn ang="0">
                <a:pos x="346" y="281"/>
              </a:cxn>
              <a:cxn ang="0">
                <a:pos x="385" y="225"/>
              </a:cxn>
              <a:cxn ang="0">
                <a:pos x="385" y="204"/>
              </a:cxn>
              <a:cxn ang="0">
                <a:pos x="439" y="157"/>
              </a:cxn>
              <a:cxn ang="0">
                <a:pos x="469" y="97"/>
              </a:cxn>
              <a:cxn ang="0">
                <a:pos x="409" y="80"/>
              </a:cxn>
              <a:cxn ang="0">
                <a:pos x="376" y="124"/>
              </a:cxn>
              <a:cxn ang="0">
                <a:pos x="361" y="38"/>
              </a:cxn>
              <a:cxn ang="0">
                <a:pos x="340" y="56"/>
              </a:cxn>
              <a:cxn ang="0">
                <a:pos x="331" y="50"/>
              </a:cxn>
              <a:cxn ang="0">
                <a:pos x="286" y="210"/>
              </a:cxn>
              <a:cxn ang="0">
                <a:pos x="277" y="305"/>
              </a:cxn>
              <a:cxn ang="0">
                <a:pos x="240" y="358"/>
              </a:cxn>
              <a:cxn ang="0">
                <a:pos x="147" y="326"/>
              </a:cxn>
              <a:cxn ang="0">
                <a:pos x="87" y="361"/>
              </a:cxn>
              <a:cxn ang="0">
                <a:pos x="69" y="397"/>
              </a:cxn>
              <a:cxn ang="0">
                <a:pos x="45" y="406"/>
              </a:cxn>
              <a:cxn ang="0">
                <a:pos x="12" y="409"/>
              </a:cxn>
              <a:cxn ang="0">
                <a:pos x="0" y="421"/>
              </a:cxn>
            </a:cxnLst>
            <a:rect l="0" t="0" r="r" b="b"/>
            <a:pathLst>
              <a:path w="784" h="704">
                <a:moveTo>
                  <a:pt x="0" y="421"/>
                </a:moveTo>
                <a:lnTo>
                  <a:pt x="3" y="436"/>
                </a:lnTo>
                <a:lnTo>
                  <a:pt x="9" y="439"/>
                </a:lnTo>
                <a:lnTo>
                  <a:pt x="18" y="447"/>
                </a:lnTo>
                <a:lnTo>
                  <a:pt x="18" y="453"/>
                </a:lnTo>
                <a:lnTo>
                  <a:pt x="18" y="453"/>
                </a:lnTo>
                <a:lnTo>
                  <a:pt x="21" y="453"/>
                </a:lnTo>
                <a:lnTo>
                  <a:pt x="21" y="480"/>
                </a:lnTo>
                <a:lnTo>
                  <a:pt x="30" y="498"/>
                </a:lnTo>
                <a:lnTo>
                  <a:pt x="39" y="516"/>
                </a:lnTo>
                <a:lnTo>
                  <a:pt x="51" y="533"/>
                </a:lnTo>
                <a:lnTo>
                  <a:pt x="57" y="539"/>
                </a:lnTo>
                <a:lnTo>
                  <a:pt x="60" y="545"/>
                </a:lnTo>
                <a:lnTo>
                  <a:pt x="63" y="545"/>
                </a:lnTo>
                <a:lnTo>
                  <a:pt x="69" y="557"/>
                </a:lnTo>
                <a:lnTo>
                  <a:pt x="72" y="560"/>
                </a:lnTo>
                <a:lnTo>
                  <a:pt x="72" y="563"/>
                </a:lnTo>
                <a:lnTo>
                  <a:pt x="81" y="572"/>
                </a:lnTo>
                <a:lnTo>
                  <a:pt x="81" y="575"/>
                </a:lnTo>
                <a:lnTo>
                  <a:pt x="81" y="572"/>
                </a:lnTo>
                <a:lnTo>
                  <a:pt x="87" y="575"/>
                </a:lnTo>
                <a:lnTo>
                  <a:pt x="90" y="575"/>
                </a:lnTo>
                <a:lnTo>
                  <a:pt x="90" y="578"/>
                </a:lnTo>
                <a:lnTo>
                  <a:pt x="90" y="581"/>
                </a:lnTo>
                <a:lnTo>
                  <a:pt x="93" y="581"/>
                </a:lnTo>
                <a:lnTo>
                  <a:pt x="93" y="581"/>
                </a:lnTo>
                <a:lnTo>
                  <a:pt x="96" y="581"/>
                </a:lnTo>
                <a:lnTo>
                  <a:pt x="99" y="581"/>
                </a:lnTo>
                <a:lnTo>
                  <a:pt x="102" y="587"/>
                </a:lnTo>
                <a:lnTo>
                  <a:pt x="102" y="590"/>
                </a:lnTo>
                <a:lnTo>
                  <a:pt x="102" y="593"/>
                </a:lnTo>
                <a:lnTo>
                  <a:pt x="102" y="599"/>
                </a:lnTo>
                <a:lnTo>
                  <a:pt x="105" y="599"/>
                </a:lnTo>
                <a:lnTo>
                  <a:pt x="105" y="602"/>
                </a:lnTo>
                <a:lnTo>
                  <a:pt x="102" y="605"/>
                </a:lnTo>
                <a:lnTo>
                  <a:pt x="105" y="605"/>
                </a:lnTo>
                <a:lnTo>
                  <a:pt x="108" y="608"/>
                </a:lnTo>
                <a:lnTo>
                  <a:pt x="108" y="608"/>
                </a:lnTo>
                <a:lnTo>
                  <a:pt x="111" y="608"/>
                </a:lnTo>
                <a:lnTo>
                  <a:pt x="111" y="611"/>
                </a:lnTo>
                <a:lnTo>
                  <a:pt x="111" y="611"/>
                </a:lnTo>
                <a:lnTo>
                  <a:pt x="111" y="614"/>
                </a:lnTo>
                <a:lnTo>
                  <a:pt x="114" y="616"/>
                </a:lnTo>
                <a:lnTo>
                  <a:pt x="111" y="619"/>
                </a:lnTo>
                <a:lnTo>
                  <a:pt x="123" y="628"/>
                </a:lnTo>
                <a:lnTo>
                  <a:pt x="123" y="631"/>
                </a:lnTo>
                <a:lnTo>
                  <a:pt x="126" y="634"/>
                </a:lnTo>
                <a:lnTo>
                  <a:pt x="129" y="634"/>
                </a:lnTo>
                <a:lnTo>
                  <a:pt x="132" y="637"/>
                </a:lnTo>
                <a:lnTo>
                  <a:pt x="135" y="637"/>
                </a:lnTo>
                <a:lnTo>
                  <a:pt x="138" y="640"/>
                </a:lnTo>
                <a:lnTo>
                  <a:pt x="138" y="637"/>
                </a:lnTo>
                <a:lnTo>
                  <a:pt x="138" y="637"/>
                </a:lnTo>
                <a:lnTo>
                  <a:pt x="144" y="637"/>
                </a:lnTo>
                <a:lnTo>
                  <a:pt x="144" y="637"/>
                </a:lnTo>
                <a:lnTo>
                  <a:pt x="147" y="637"/>
                </a:lnTo>
                <a:lnTo>
                  <a:pt x="153" y="637"/>
                </a:lnTo>
                <a:lnTo>
                  <a:pt x="153" y="637"/>
                </a:lnTo>
                <a:lnTo>
                  <a:pt x="153" y="640"/>
                </a:lnTo>
                <a:lnTo>
                  <a:pt x="150" y="643"/>
                </a:lnTo>
                <a:lnTo>
                  <a:pt x="147" y="646"/>
                </a:lnTo>
                <a:lnTo>
                  <a:pt x="147" y="649"/>
                </a:lnTo>
                <a:lnTo>
                  <a:pt x="153" y="652"/>
                </a:lnTo>
                <a:lnTo>
                  <a:pt x="153" y="649"/>
                </a:lnTo>
                <a:lnTo>
                  <a:pt x="156" y="649"/>
                </a:lnTo>
                <a:lnTo>
                  <a:pt x="156" y="652"/>
                </a:lnTo>
                <a:lnTo>
                  <a:pt x="159" y="652"/>
                </a:lnTo>
                <a:lnTo>
                  <a:pt x="159" y="649"/>
                </a:lnTo>
                <a:lnTo>
                  <a:pt x="162" y="649"/>
                </a:lnTo>
                <a:lnTo>
                  <a:pt x="162" y="646"/>
                </a:lnTo>
                <a:lnTo>
                  <a:pt x="165" y="649"/>
                </a:lnTo>
                <a:lnTo>
                  <a:pt x="162" y="652"/>
                </a:lnTo>
                <a:lnTo>
                  <a:pt x="165" y="652"/>
                </a:lnTo>
                <a:lnTo>
                  <a:pt x="165" y="652"/>
                </a:lnTo>
                <a:lnTo>
                  <a:pt x="168" y="652"/>
                </a:lnTo>
                <a:lnTo>
                  <a:pt x="168" y="652"/>
                </a:lnTo>
                <a:lnTo>
                  <a:pt x="174" y="655"/>
                </a:lnTo>
                <a:lnTo>
                  <a:pt x="171" y="658"/>
                </a:lnTo>
                <a:lnTo>
                  <a:pt x="171" y="661"/>
                </a:lnTo>
                <a:lnTo>
                  <a:pt x="171" y="661"/>
                </a:lnTo>
                <a:lnTo>
                  <a:pt x="174" y="661"/>
                </a:lnTo>
                <a:lnTo>
                  <a:pt x="177" y="664"/>
                </a:lnTo>
                <a:lnTo>
                  <a:pt x="183" y="664"/>
                </a:lnTo>
                <a:lnTo>
                  <a:pt x="186" y="664"/>
                </a:lnTo>
                <a:lnTo>
                  <a:pt x="192" y="664"/>
                </a:lnTo>
                <a:lnTo>
                  <a:pt x="210" y="655"/>
                </a:lnTo>
                <a:lnTo>
                  <a:pt x="213" y="646"/>
                </a:lnTo>
                <a:lnTo>
                  <a:pt x="219" y="643"/>
                </a:lnTo>
                <a:lnTo>
                  <a:pt x="219" y="643"/>
                </a:lnTo>
                <a:lnTo>
                  <a:pt x="222" y="646"/>
                </a:lnTo>
                <a:lnTo>
                  <a:pt x="228" y="646"/>
                </a:lnTo>
                <a:lnTo>
                  <a:pt x="234" y="646"/>
                </a:lnTo>
                <a:lnTo>
                  <a:pt x="240" y="652"/>
                </a:lnTo>
                <a:lnTo>
                  <a:pt x="243" y="652"/>
                </a:lnTo>
                <a:lnTo>
                  <a:pt x="246" y="652"/>
                </a:lnTo>
                <a:lnTo>
                  <a:pt x="249" y="652"/>
                </a:lnTo>
                <a:lnTo>
                  <a:pt x="249" y="646"/>
                </a:lnTo>
                <a:lnTo>
                  <a:pt x="249" y="646"/>
                </a:lnTo>
                <a:lnTo>
                  <a:pt x="252" y="637"/>
                </a:lnTo>
                <a:lnTo>
                  <a:pt x="255" y="643"/>
                </a:lnTo>
                <a:lnTo>
                  <a:pt x="258" y="643"/>
                </a:lnTo>
                <a:lnTo>
                  <a:pt x="258" y="646"/>
                </a:lnTo>
                <a:lnTo>
                  <a:pt x="262" y="643"/>
                </a:lnTo>
                <a:lnTo>
                  <a:pt x="265" y="646"/>
                </a:lnTo>
                <a:lnTo>
                  <a:pt x="268" y="643"/>
                </a:lnTo>
                <a:lnTo>
                  <a:pt x="274" y="643"/>
                </a:lnTo>
                <a:lnTo>
                  <a:pt x="277" y="643"/>
                </a:lnTo>
                <a:lnTo>
                  <a:pt x="277" y="640"/>
                </a:lnTo>
                <a:lnTo>
                  <a:pt x="283" y="640"/>
                </a:lnTo>
                <a:lnTo>
                  <a:pt x="283" y="640"/>
                </a:lnTo>
                <a:lnTo>
                  <a:pt x="286" y="637"/>
                </a:lnTo>
                <a:lnTo>
                  <a:pt x="295" y="634"/>
                </a:lnTo>
                <a:lnTo>
                  <a:pt x="304" y="625"/>
                </a:lnTo>
                <a:lnTo>
                  <a:pt x="310" y="616"/>
                </a:lnTo>
                <a:lnTo>
                  <a:pt x="310" y="611"/>
                </a:lnTo>
                <a:lnTo>
                  <a:pt x="316" y="611"/>
                </a:lnTo>
                <a:lnTo>
                  <a:pt x="319" y="611"/>
                </a:lnTo>
                <a:lnTo>
                  <a:pt x="334" y="616"/>
                </a:lnTo>
                <a:lnTo>
                  <a:pt x="355" y="616"/>
                </a:lnTo>
                <a:lnTo>
                  <a:pt x="358" y="619"/>
                </a:lnTo>
                <a:lnTo>
                  <a:pt x="358" y="619"/>
                </a:lnTo>
                <a:lnTo>
                  <a:pt x="367" y="616"/>
                </a:lnTo>
                <a:lnTo>
                  <a:pt x="367" y="614"/>
                </a:lnTo>
                <a:lnTo>
                  <a:pt x="373" y="614"/>
                </a:lnTo>
                <a:lnTo>
                  <a:pt x="376" y="611"/>
                </a:lnTo>
                <a:lnTo>
                  <a:pt x="376" y="608"/>
                </a:lnTo>
                <a:lnTo>
                  <a:pt x="385" y="602"/>
                </a:lnTo>
                <a:lnTo>
                  <a:pt x="388" y="602"/>
                </a:lnTo>
                <a:lnTo>
                  <a:pt x="391" y="599"/>
                </a:lnTo>
                <a:lnTo>
                  <a:pt x="391" y="602"/>
                </a:lnTo>
                <a:lnTo>
                  <a:pt x="394" y="602"/>
                </a:lnTo>
                <a:lnTo>
                  <a:pt x="394" y="605"/>
                </a:lnTo>
                <a:lnTo>
                  <a:pt x="397" y="611"/>
                </a:lnTo>
                <a:lnTo>
                  <a:pt x="400" y="611"/>
                </a:lnTo>
                <a:lnTo>
                  <a:pt x="418" y="634"/>
                </a:lnTo>
                <a:lnTo>
                  <a:pt x="415" y="637"/>
                </a:lnTo>
                <a:lnTo>
                  <a:pt x="415" y="646"/>
                </a:lnTo>
                <a:lnTo>
                  <a:pt x="412" y="655"/>
                </a:lnTo>
                <a:lnTo>
                  <a:pt x="415" y="661"/>
                </a:lnTo>
                <a:lnTo>
                  <a:pt x="415" y="664"/>
                </a:lnTo>
                <a:lnTo>
                  <a:pt x="412" y="670"/>
                </a:lnTo>
                <a:lnTo>
                  <a:pt x="412" y="673"/>
                </a:lnTo>
                <a:lnTo>
                  <a:pt x="412" y="682"/>
                </a:lnTo>
                <a:lnTo>
                  <a:pt x="418" y="688"/>
                </a:lnTo>
                <a:lnTo>
                  <a:pt x="418" y="694"/>
                </a:lnTo>
                <a:lnTo>
                  <a:pt x="433" y="700"/>
                </a:lnTo>
                <a:lnTo>
                  <a:pt x="439" y="700"/>
                </a:lnTo>
                <a:lnTo>
                  <a:pt x="448" y="691"/>
                </a:lnTo>
                <a:lnTo>
                  <a:pt x="454" y="685"/>
                </a:lnTo>
                <a:lnTo>
                  <a:pt x="454" y="688"/>
                </a:lnTo>
                <a:lnTo>
                  <a:pt x="463" y="700"/>
                </a:lnTo>
                <a:lnTo>
                  <a:pt x="472" y="703"/>
                </a:lnTo>
                <a:lnTo>
                  <a:pt x="478" y="694"/>
                </a:lnTo>
                <a:lnTo>
                  <a:pt x="481" y="694"/>
                </a:lnTo>
                <a:lnTo>
                  <a:pt x="481" y="691"/>
                </a:lnTo>
                <a:lnTo>
                  <a:pt x="484" y="691"/>
                </a:lnTo>
                <a:lnTo>
                  <a:pt x="502" y="685"/>
                </a:lnTo>
                <a:lnTo>
                  <a:pt x="505" y="682"/>
                </a:lnTo>
                <a:lnTo>
                  <a:pt x="514" y="676"/>
                </a:lnTo>
                <a:lnTo>
                  <a:pt x="520" y="670"/>
                </a:lnTo>
                <a:lnTo>
                  <a:pt x="527" y="664"/>
                </a:lnTo>
                <a:lnTo>
                  <a:pt x="539" y="655"/>
                </a:lnTo>
                <a:lnTo>
                  <a:pt x="548" y="652"/>
                </a:lnTo>
                <a:lnTo>
                  <a:pt x="551" y="646"/>
                </a:lnTo>
                <a:lnTo>
                  <a:pt x="557" y="646"/>
                </a:lnTo>
                <a:lnTo>
                  <a:pt x="563" y="649"/>
                </a:lnTo>
                <a:lnTo>
                  <a:pt x="566" y="649"/>
                </a:lnTo>
                <a:lnTo>
                  <a:pt x="569" y="652"/>
                </a:lnTo>
                <a:lnTo>
                  <a:pt x="575" y="646"/>
                </a:lnTo>
                <a:lnTo>
                  <a:pt x="575" y="643"/>
                </a:lnTo>
                <a:lnTo>
                  <a:pt x="575" y="637"/>
                </a:lnTo>
                <a:lnTo>
                  <a:pt x="578" y="634"/>
                </a:lnTo>
                <a:lnTo>
                  <a:pt x="584" y="634"/>
                </a:lnTo>
                <a:lnTo>
                  <a:pt x="584" y="628"/>
                </a:lnTo>
                <a:lnTo>
                  <a:pt x="587" y="625"/>
                </a:lnTo>
                <a:lnTo>
                  <a:pt x="587" y="622"/>
                </a:lnTo>
                <a:lnTo>
                  <a:pt x="590" y="622"/>
                </a:lnTo>
                <a:lnTo>
                  <a:pt x="593" y="616"/>
                </a:lnTo>
                <a:lnTo>
                  <a:pt x="593" y="611"/>
                </a:lnTo>
                <a:lnTo>
                  <a:pt x="593" y="608"/>
                </a:lnTo>
                <a:lnTo>
                  <a:pt x="596" y="605"/>
                </a:lnTo>
                <a:lnTo>
                  <a:pt x="590" y="599"/>
                </a:lnTo>
                <a:lnTo>
                  <a:pt x="584" y="599"/>
                </a:lnTo>
                <a:lnTo>
                  <a:pt x="578" y="602"/>
                </a:lnTo>
                <a:lnTo>
                  <a:pt x="575" y="605"/>
                </a:lnTo>
                <a:lnTo>
                  <a:pt x="572" y="602"/>
                </a:lnTo>
                <a:lnTo>
                  <a:pt x="563" y="608"/>
                </a:lnTo>
                <a:lnTo>
                  <a:pt x="560" y="605"/>
                </a:lnTo>
                <a:lnTo>
                  <a:pt x="566" y="599"/>
                </a:lnTo>
                <a:lnTo>
                  <a:pt x="566" y="599"/>
                </a:lnTo>
                <a:lnTo>
                  <a:pt x="563" y="590"/>
                </a:lnTo>
                <a:lnTo>
                  <a:pt x="566" y="581"/>
                </a:lnTo>
                <a:lnTo>
                  <a:pt x="557" y="575"/>
                </a:lnTo>
                <a:lnTo>
                  <a:pt x="554" y="575"/>
                </a:lnTo>
                <a:lnTo>
                  <a:pt x="551" y="566"/>
                </a:lnTo>
                <a:lnTo>
                  <a:pt x="542" y="563"/>
                </a:lnTo>
                <a:lnTo>
                  <a:pt x="542" y="554"/>
                </a:lnTo>
                <a:lnTo>
                  <a:pt x="548" y="548"/>
                </a:lnTo>
                <a:lnTo>
                  <a:pt x="554" y="548"/>
                </a:lnTo>
                <a:lnTo>
                  <a:pt x="557" y="539"/>
                </a:lnTo>
                <a:lnTo>
                  <a:pt x="557" y="530"/>
                </a:lnTo>
                <a:lnTo>
                  <a:pt x="551" y="527"/>
                </a:lnTo>
                <a:lnTo>
                  <a:pt x="542" y="519"/>
                </a:lnTo>
                <a:lnTo>
                  <a:pt x="536" y="519"/>
                </a:lnTo>
                <a:lnTo>
                  <a:pt x="530" y="510"/>
                </a:lnTo>
                <a:lnTo>
                  <a:pt x="520" y="519"/>
                </a:lnTo>
                <a:lnTo>
                  <a:pt x="514" y="513"/>
                </a:lnTo>
                <a:lnTo>
                  <a:pt x="511" y="516"/>
                </a:lnTo>
                <a:lnTo>
                  <a:pt x="505" y="519"/>
                </a:lnTo>
                <a:lnTo>
                  <a:pt x="499" y="516"/>
                </a:lnTo>
                <a:lnTo>
                  <a:pt x="505" y="507"/>
                </a:lnTo>
                <a:lnTo>
                  <a:pt x="502" y="495"/>
                </a:lnTo>
                <a:lnTo>
                  <a:pt x="505" y="489"/>
                </a:lnTo>
                <a:lnTo>
                  <a:pt x="505" y="474"/>
                </a:lnTo>
                <a:lnTo>
                  <a:pt x="511" y="474"/>
                </a:lnTo>
                <a:lnTo>
                  <a:pt x="514" y="474"/>
                </a:lnTo>
                <a:lnTo>
                  <a:pt x="520" y="474"/>
                </a:lnTo>
                <a:lnTo>
                  <a:pt x="524" y="480"/>
                </a:lnTo>
                <a:lnTo>
                  <a:pt x="530" y="480"/>
                </a:lnTo>
                <a:lnTo>
                  <a:pt x="527" y="474"/>
                </a:lnTo>
                <a:lnTo>
                  <a:pt x="524" y="474"/>
                </a:lnTo>
                <a:lnTo>
                  <a:pt x="520" y="471"/>
                </a:lnTo>
                <a:lnTo>
                  <a:pt x="524" y="471"/>
                </a:lnTo>
                <a:lnTo>
                  <a:pt x="530" y="471"/>
                </a:lnTo>
                <a:lnTo>
                  <a:pt x="536" y="474"/>
                </a:lnTo>
                <a:lnTo>
                  <a:pt x="539" y="477"/>
                </a:lnTo>
                <a:lnTo>
                  <a:pt x="542" y="483"/>
                </a:lnTo>
                <a:lnTo>
                  <a:pt x="542" y="483"/>
                </a:lnTo>
                <a:lnTo>
                  <a:pt x="545" y="483"/>
                </a:lnTo>
                <a:lnTo>
                  <a:pt x="545" y="480"/>
                </a:lnTo>
                <a:lnTo>
                  <a:pt x="548" y="480"/>
                </a:lnTo>
                <a:lnTo>
                  <a:pt x="557" y="480"/>
                </a:lnTo>
                <a:lnTo>
                  <a:pt x="563" y="471"/>
                </a:lnTo>
                <a:lnTo>
                  <a:pt x="566" y="468"/>
                </a:lnTo>
                <a:lnTo>
                  <a:pt x="575" y="465"/>
                </a:lnTo>
                <a:lnTo>
                  <a:pt x="575" y="465"/>
                </a:lnTo>
                <a:lnTo>
                  <a:pt x="578" y="465"/>
                </a:lnTo>
                <a:lnTo>
                  <a:pt x="578" y="462"/>
                </a:lnTo>
                <a:lnTo>
                  <a:pt x="578" y="456"/>
                </a:lnTo>
                <a:lnTo>
                  <a:pt x="593" y="456"/>
                </a:lnTo>
                <a:lnTo>
                  <a:pt x="593" y="456"/>
                </a:lnTo>
                <a:lnTo>
                  <a:pt x="599" y="456"/>
                </a:lnTo>
                <a:lnTo>
                  <a:pt x="614" y="453"/>
                </a:lnTo>
                <a:lnTo>
                  <a:pt x="623" y="456"/>
                </a:lnTo>
                <a:lnTo>
                  <a:pt x="629" y="450"/>
                </a:lnTo>
                <a:lnTo>
                  <a:pt x="632" y="450"/>
                </a:lnTo>
                <a:lnTo>
                  <a:pt x="644" y="453"/>
                </a:lnTo>
                <a:lnTo>
                  <a:pt x="650" y="450"/>
                </a:lnTo>
                <a:lnTo>
                  <a:pt x="674" y="441"/>
                </a:lnTo>
                <a:lnTo>
                  <a:pt x="680" y="439"/>
                </a:lnTo>
                <a:lnTo>
                  <a:pt x="695" y="415"/>
                </a:lnTo>
                <a:lnTo>
                  <a:pt x="701" y="409"/>
                </a:lnTo>
                <a:lnTo>
                  <a:pt x="701" y="391"/>
                </a:lnTo>
                <a:lnTo>
                  <a:pt x="695" y="391"/>
                </a:lnTo>
                <a:lnTo>
                  <a:pt x="686" y="385"/>
                </a:lnTo>
                <a:lnTo>
                  <a:pt x="677" y="370"/>
                </a:lnTo>
                <a:lnTo>
                  <a:pt x="680" y="364"/>
                </a:lnTo>
                <a:lnTo>
                  <a:pt x="686" y="355"/>
                </a:lnTo>
                <a:lnTo>
                  <a:pt x="704" y="335"/>
                </a:lnTo>
                <a:lnTo>
                  <a:pt x="704" y="326"/>
                </a:lnTo>
                <a:lnTo>
                  <a:pt x="707" y="323"/>
                </a:lnTo>
                <a:lnTo>
                  <a:pt x="719" y="314"/>
                </a:lnTo>
                <a:lnTo>
                  <a:pt x="725" y="302"/>
                </a:lnTo>
                <a:lnTo>
                  <a:pt x="725" y="296"/>
                </a:lnTo>
                <a:lnTo>
                  <a:pt x="731" y="293"/>
                </a:lnTo>
                <a:lnTo>
                  <a:pt x="731" y="281"/>
                </a:lnTo>
                <a:lnTo>
                  <a:pt x="737" y="278"/>
                </a:lnTo>
                <a:lnTo>
                  <a:pt x="746" y="281"/>
                </a:lnTo>
                <a:lnTo>
                  <a:pt x="749" y="278"/>
                </a:lnTo>
                <a:lnTo>
                  <a:pt x="755" y="275"/>
                </a:lnTo>
                <a:lnTo>
                  <a:pt x="770" y="255"/>
                </a:lnTo>
                <a:lnTo>
                  <a:pt x="758" y="243"/>
                </a:lnTo>
                <a:lnTo>
                  <a:pt x="752" y="231"/>
                </a:lnTo>
                <a:lnTo>
                  <a:pt x="755" y="222"/>
                </a:lnTo>
                <a:lnTo>
                  <a:pt x="758" y="216"/>
                </a:lnTo>
                <a:lnTo>
                  <a:pt x="764" y="210"/>
                </a:lnTo>
                <a:lnTo>
                  <a:pt x="770" y="201"/>
                </a:lnTo>
                <a:lnTo>
                  <a:pt x="770" y="201"/>
                </a:lnTo>
                <a:lnTo>
                  <a:pt x="761" y="192"/>
                </a:lnTo>
                <a:lnTo>
                  <a:pt x="761" y="192"/>
                </a:lnTo>
                <a:lnTo>
                  <a:pt x="783" y="177"/>
                </a:lnTo>
                <a:lnTo>
                  <a:pt x="783" y="172"/>
                </a:lnTo>
                <a:lnTo>
                  <a:pt x="770" y="172"/>
                </a:lnTo>
                <a:lnTo>
                  <a:pt x="761" y="166"/>
                </a:lnTo>
                <a:lnTo>
                  <a:pt x="752" y="154"/>
                </a:lnTo>
                <a:lnTo>
                  <a:pt x="740" y="151"/>
                </a:lnTo>
                <a:lnTo>
                  <a:pt x="731" y="145"/>
                </a:lnTo>
                <a:lnTo>
                  <a:pt x="728" y="142"/>
                </a:lnTo>
                <a:lnTo>
                  <a:pt x="722" y="145"/>
                </a:lnTo>
                <a:lnTo>
                  <a:pt x="713" y="151"/>
                </a:lnTo>
                <a:lnTo>
                  <a:pt x="707" y="148"/>
                </a:lnTo>
                <a:lnTo>
                  <a:pt x="704" y="154"/>
                </a:lnTo>
                <a:lnTo>
                  <a:pt x="704" y="163"/>
                </a:lnTo>
                <a:lnTo>
                  <a:pt x="692" y="169"/>
                </a:lnTo>
                <a:lnTo>
                  <a:pt x="674" y="175"/>
                </a:lnTo>
                <a:lnTo>
                  <a:pt x="671" y="183"/>
                </a:lnTo>
                <a:lnTo>
                  <a:pt x="671" y="186"/>
                </a:lnTo>
                <a:lnTo>
                  <a:pt x="641" y="213"/>
                </a:lnTo>
                <a:lnTo>
                  <a:pt x="614" y="210"/>
                </a:lnTo>
                <a:lnTo>
                  <a:pt x="605" y="207"/>
                </a:lnTo>
                <a:lnTo>
                  <a:pt x="578" y="195"/>
                </a:lnTo>
                <a:lnTo>
                  <a:pt x="569" y="192"/>
                </a:lnTo>
                <a:lnTo>
                  <a:pt x="557" y="192"/>
                </a:lnTo>
                <a:lnTo>
                  <a:pt x="548" y="198"/>
                </a:lnTo>
                <a:lnTo>
                  <a:pt x="542" y="210"/>
                </a:lnTo>
                <a:lnTo>
                  <a:pt x="542" y="219"/>
                </a:lnTo>
                <a:lnTo>
                  <a:pt x="548" y="228"/>
                </a:lnTo>
                <a:lnTo>
                  <a:pt x="557" y="237"/>
                </a:lnTo>
                <a:lnTo>
                  <a:pt x="560" y="237"/>
                </a:lnTo>
                <a:lnTo>
                  <a:pt x="566" y="243"/>
                </a:lnTo>
                <a:lnTo>
                  <a:pt x="566" y="261"/>
                </a:lnTo>
                <a:lnTo>
                  <a:pt x="563" y="269"/>
                </a:lnTo>
                <a:lnTo>
                  <a:pt x="560" y="272"/>
                </a:lnTo>
                <a:lnTo>
                  <a:pt x="560" y="263"/>
                </a:lnTo>
                <a:lnTo>
                  <a:pt x="557" y="261"/>
                </a:lnTo>
                <a:lnTo>
                  <a:pt x="551" y="261"/>
                </a:lnTo>
                <a:lnTo>
                  <a:pt x="548" y="272"/>
                </a:lnTo>
                <a:lnTo>
                  <a:pt x="530" y="275"/>
                </a:lnTo>
                <a:lnTo>
                  <a:pt x="530" y="281"/>
                </a:lnTo>
                <a:lnTo>
                  <a:pt x="517" y="287"/>
                </a:lnTo>
                <a:lnTo>
                  <a:pt x="502" y="284"/>
                </a:lnTo>
                <a:lnTo>
                  <a:pt x="493" y="281"/>
                </a:lnTo>
                <a:lnTo>
                  <a:pt x="484" y="287"/>
                </a:lnTo>
                <a:lnTo>
                  <a:pt x="487" y="308"/>
                </a:lnTo>
                <a:lnTo>
                  <a:pt x="487" y="317"/>
                </a:lnTo>
                <a:lnTo>
                  <a:pt x="478" y="317"/>
                </a:lnTo>
                <a:lnTo>
                  <a:pt x="460" y="311"/>
                </a:lnTo>
                <a:lnTo>
                  <a:pt x="451" y="314"/>
                </a:lnTo>
                <a:lnTo>
                  <a:pt x="433" y="317"/>
                </a:lnTo>
                <a:lnTo>
                  <a:pt x="424" y="305"/>
                </a:lnTo>
                <a:lnTo>
                  <a:pt x="385" y="299"/>
                </a:lnTo>
                <a:lnTo>
                  <a:pt x="382" y="296"/>
                </a:lnTo>
                <a:lnTo>
                  <a:pt x="382" y="287"/>
                </a:lnTo>
                <a:lnTo>
                  <a:pt x="358" y="290"/>
                </a:lnTo>
                <a:lnTo>
                  <a:pt x="343" y="287"/>
                </a:lnTo>
                <a:lnTo>
                  <a:pt x="346" y="281"/>
                </a:lnTo>
                <a:lnTo>
                  <a:pt x="349" y="261"/>
                </a:lnTo>
                <a:lnTo>
                  <a:pt x="358" y="252"/>
                </a:lnTo>
                <a:lnTo>
                  <a:pt x="358" y="243"/>
                </a:lnTo>
                <a:lnTo>
                  <a:pt x="364" y="237"/>
                </a:lnTo>
                <a:lnTo>
                  <a:pt x="367" y="240"/>
                </a:lnTo>
                <a:lnTo>
                  <a:pt x="370" y="231"/>
                </a:lnTo>
                <a:lnTo>
                  <a:pt x="376" y="237"/>
                </a:lnTo>
                <a:lnTo>
                  <a:pt x="385" y="225"/>
                </a:lnTo>
                <a:lnTo>
                  <a:pt x="379" y="225"/>
                </a:lnTo>
                <a:lnTo>
                  <a:pt x="376" y="219"/>
                </a:lnTo>
                <a:lnTo>
                  <a:pt x="379" y="219"/>
                </a:lnTo>
                <a:lnTo>
                  <a:pt x="379" y="207"/>
                </a:lnTo>
                <a:lnTo>
                  <a:pt x="376" y="201"/>
                </a:lnTo>
                <a:lnTo>
                  <a:pt x="379" y="198"/>
                </a:lnTo>
                <a:lnTo>
                  <a:pt x="382" y="201"/>
                </a:lnTo>
                <a:lnTo>
                  <a:pt x="385" y="204"/>
                </a:lnTo>
                <a:lnTo>
                  <a:pt x="385" y="195"/>
                </a:lnTo>
                <a:lnTo>
                  <a:pt x="382" y="183"/>
                </a:lnTo>
                <a:lnTo>
                  <a:pt x="388" y="177"/>
                </a:lnTo>
                <a:lnTo>
                  <a:pt x="394" y="183"/>
                </a:lnTo>
                <a:lnTo>
                  <a:pt x="400" y="180"/>
                </a:lnTo>
                <a:lnTo>
                  <a:pt x="409" y="183"/>
                </a:lnTo>
                <a:lnTo>
                  <a:pt x="424" y="163"/>
                </a:lnTo>
                <a:lnTo>
                  <a:pt x="439" y="157"/>
                </a:lnTo>
                <a:lnTo>
                  <a:pt x="439" y="157"/>
                </a:lnTo>
                <a:lnTo>
                  <a:pt x="445" y="157"/>
                </a:lnTo>
                <a:lnTo>
                  <a:pt x="448" y="157"/>
                </a:lnTo>
                <a:lnTo>
                  <a:pt x="451" y="148"/>
                </a:lnTo>
                <a:lnTo>
                  <a:pt x="451" y="139"/>
                </a:lnTo>
                <a:lnTo>
                  <a:pt x="454" y="133"/>
                </a:lnTo>
                <a:lnTo>
                  <a:pt x="457" y="115"/>
                </a:lnTo>
                <a:lnTo>
                  <a:pt x="469" y="97"/>
                </a:lnTo>
                <a:lnTo>
                  <a:pt x="472" y="88"/>
                </a:lnTo>
                <a:lnTo>
                  <a:pt x="469" y="77"/>
                </a:lnTo>
                <a:lnTo>
                  <a:pt x="460" y="71"/>
                </a:lnTo>
                <a:lnTo>
                  <a:pt x="457" y="71"/>
                </a:lnTo>
                <a:lnTo>
                  <a:pt x="448" y="65"/>
                </a:lnTo>
                <a:lnTo>
                  <a:pt x="430" y="65"/>
                </a:lnTo>
                <a:lnTo>
                  <a:pt x="421" y="68"/>
                </a:lnTo>
                <a:lnTo>
                  <a:pt x="409" y="80"/>
                </a:lnTo>
                <a:lnTo>
                  <a:pt x="412" y="91"/>
                </a:lnTo>
                <a:lnTo>
                  <a:pt x="412" y="100"/>
                </a:lnTo>
                <a:lnTo>
                  <a:pt x="412" y="106"/>
                </a:lnTo>
                <a:lnTo>
                  <a:pt x="409" y="115"/>
                </a:lnTo>
                <a:lnTo>
                  <a:pt x="403" y="121"/>
                </a:lnTo>
                <a:lnTo>
                  <a:pt x="400" y="124"/>
                </a:lnTo>
                <a:lnTo>
                  <a:pt x="394" y="127"/>
                </a:lnTo>
                <a:lnTo>
                  <a:pt x="376" y="124"/>
                </a:lnTo>
                <a:lnTo>
                  <a:pt x="373" y="97"/>
                </a:lnTo>
                <a:lnTo>
                  <a:pt x="385" y="71"/>
                </a:lnTo>
                <a:lnTo>
                  <a:pt x="391" y="47"/>
                </a:lnTo>
                <a:lnTo>
                  <a:pt x="385" y="44"/>
                </a:lnTo>
                <a:lnTo>
                  <a:pt x="385" y="41"/>
                </a:lnTo>
                <a:lnTo>
                  <a:pt x="370" y="38"/>
                </a:lnTo>
                <a:lnTo>
                  <a:pt x="364" y="35"/>
                </a:lnTo>
                <a:lnTo>
                  <a:pt x="361" y="38"/>
                </a:lnTo>
                <a:lnTo>
                  <a:pt x="358" y="62"/>
                </a:lnTo>
                <a:lnTo>
                  <a:pt x="352" y="77"/>
                </a:lnTo>
                <a:lnTo>
                  <a:pt x="352" y="83"/>
                </a:lnTo>
                <a:lnTo>
                  <a:pt x="349" y="100"/>
                </a:lnTo>
                <a:lnTo>
                  <a:pt x="340" y="106"/>
                </a:lnTo>
                <a:lnTo>
                  <a:pt x="343" y="65"/>
                </a:lnTo>
                <a:lnTo>
                  <a:pt x="340" y="59"/>
                </a:lnTo>
                <a:lnTo>
                  <a:pt x="340" y="56"/>
                </a:lnTo>
                <a:lnTo>
                  <a:pt x="346" y="56"/>
                </a:lnTo>
                <a:lnTo>
                  <a:pt x="340" y="38"/>
                </a:lnTo>
                <a:lnTo>
                  <a:pt x="358" y="32"/>
                </a:lnTo>
                <a:lnTo>
                  <a:pt x="358" y="11"/>
                </a:lnTo>
                <a:lnTo>
                  <a:pt x="316" y="0"/>
                </a:lnTo>
                <a:lnTo>
                  <a:pt x="313" y="2"/>
                </a:lnTo>
                <a:lnTo>
                  <a:pt x="313" y="44"/>
                </a:lnTo>
                <a:lnTo>
                  <a:pt x="331" y="50"/>
                </a:lnTo>
                <a:lnTo>
                  <a:pt x="331" y="62"/>
                </a:lnTo>
                <a:lnTo>
                  <a:pt x="322" y="62"/>
                </a:lnTo>
                <a:lnTo>
                  <a:pt x="274" y="62"/>
                </a:lnTo>
                <a:lnTo>
                  <a:pt x="255" y="97"/>
                </a:lnTo>
                <a:lnTo>
                  <a:pt x="246" y="127"/>
                </a:lnTo>
                <a:lnTo>
                  <a:pt x="265" y="157"/>
                </a:lnTo>
                <a:lnTo>
                  <a:pt x="280" y="172"/>
                </a:lnTo>
                <a:lnTo>
                  <a:pt x="286" y="210"/>
                </a:lnTo>
                <a:lnTo>
                  <a:pt x="277" y="222"/>
                </a:lnTo>
                <a:lnTo>
                  <a:pt x="322" y="255"/>
                </a:lnTo>
                <a:lnTo>
                  <a:pt x="316" y="275"/>
                </a:lnTo>
                <a:lnTo>
                  <a:pt x="304" y="287"/>
                </a:lnTo>
                <a:lnTo>
                  <a:pt x="277" y="287"/>
                </a:lnTo>
                <a:lnTo>
                  <a:pt x="274" y="290"/>
                </a:lnTo>
                <a:lnTo>
                  <a:pt x="271" y="299"/>
                </a:lnTo>
                <a:lnTo>
                  <a:pt x="277" y="305"/>
                </a:lnTo>
                <a:lnTo>
                  <a:pt x="274" y="317"/>
                </a:lnTo>
                <a:lnTo>
                  <a:pt x="277" y="326"/>
                </a:lnTo>
                <a:lnTo>
                  <a:pt x="268" y="350"/>
                </a:lnTo>
                <a:lnTo>
                  <a:pt x="265" y="364"/>
                </a:lnTo>
                <a:lnTo>
                  <a:pt x="265" y="379"/>
                </a:lnTo>
                <a:lnTo>
                  <a:pt x="262" y="379"/>
                </a:lnTo>
                <a:lnTo>
                  <a:pt x="246" y="367"/>
                </a:lnTo>
                <a:lnTo>
                  <a:pt x="240" y="358"/>
                </a:lnTo>
                <a:lnTo>
                  <a:pt x="234" y="355"/>
                </a:lnTo>
                <a:lnTo>
                  <a:pt x="210" y="332"/>
                </a:lnTo>
                <a:lnTo>
                  <a:pt x="201" y="335"/>
                </a:lnTo>
                <a:lnTo>
                  <a:pt x="186" y="326"/>
                </a:lnTo>
                <a:lnTo>
                  <a:pt x="177" y="317"/>
                </a:lnTo>
                <a:lnTo>
                  <a:pt x="171" y="314"/>
                </a:lnTo>
                <a:lnTo>
                  <a:pt x="159" y="314"/>
                </a:lnTo>
                <a:lnTo>
                  <a:pt x="147" y="326"/>
                </a:lnTo>
                <a:lnTo>
                  <a:pt x="135" y="332"/>
                </a:lnTo>
                <a:lnTo>
                  <a:pt x="126" y="332"/>
                </a:lnTo>
                <a:lnTo>
                  <a:pt x="117" y="329"/>
                </a:lnTo>
                <a:lnTo>
                  <a:pt x="114" y="329"/>
                </a:lnTo>
                <a:lnTo>
                  <a:pt x="111" y="332"/>
                </a:lnTo>
                <a:lnTo>
                  <a:pt x="105" y="338"/>
                </a:lnTo>
                <a:lnTo>
                  <a:pt x="93" y="352"/>
                </a:lnTo>
                <a:lnTo>
                  <a:pt x="87" y="361"/>
                </a:lnTo>
                <a:lnTo>
                  <a:pt x="84" y="373"/>
                </a:lnTo>
                <a:lnTo>
                  <a:pt x="81" y="373"/>
                </a:lnTo>
                <a:lnTo>
                  <a:pt x="78" y="373"/>
                </a:lnTo>
                <a:lnTo>
                  <a:pt x="81" y="379"/>
                </a:lnTo>
                <a:lnTo>
                  <a:pt x="81" y="382"/>
                </a:lnTo>
                <a:lnTo>
                  <a:pt x="78" y="394"/>
                </a:lnTo>
                <a:lnTo>
                  <a:pt x="72" y="397"/>
                </a:lnTo>
                <a:lnTo>
                  <a:pt x="69" y="397"/>
                </a:lnTo>
                <a:lnTo>
                  <a:pt x="63" y="403"/>
                </a:lnTo>
                <a:lnTo>
                  <a:pt x="54" y="406"/>
                </a:lnTo>
                <a:lnTo>
                  <a:pt x="54" y="403"/>
                </a:lnTo>
                <a:lnTo>
                  <a:pt x="48" y="406"/>
                </a:lnTo>
                <a:lnTo>
                  <a:pt x="48" y="406"/>
                </a:lnTo>
                <a:lnTo>
                  <a:pt x="45" y="406"/>
                </a:lnTo>
                <a:lnTo>
                  <a:pt x="45" y="406"/>
                </a:lnTo>
                <a:lnTo>
                  <a:pt x="45" y="406"/>
                </a:lnTo>
                <a:lnTo>
                  <a:pt x="39" y="406"/>
                </a:lnTo>
                <a:lnTo>
                  <a:pt x="36" y="406"/>
                </a:lnTo>
                <a:lnTo>
                  <a:pt x="30" y="406"/>
                </a:lnTo>
                <a:lnTo>
                  <a:pt x="27" y="406"/>
                </a:lnTo>
                <a:lnTo>
                  <a:pt x="24" y="406"/>
                </a:lnTo>
                <a:lnTo>
                  <a:pt x="21" y="409"/>
                </a:lnTo>
                <a:lnTo>
                  <a:pt x="18" y="409"/>
                </a:lnTo>
                <a:lnTo>
                  <a:pt x="12" y="409"/>
                </a:lnTo>
                <a:lnTo>
                  <a:pt x="12" y="409"/>
                </a:lnTo>
                <a:lnTo>
                  <a:pt x="9" y="415"/>
                </a:lnTo>
                <a:lnTo>
                  <a:pt x="9" y="415"/>
                </a:lnTo>
                <a:lnTo>
                  <a:pt x="6" y="418"/>
                </a:lnTo>
                <a:lnTo>
                  <a:pt x="3" y="418"/>
                </a:lnTo>
                <a:lnTo>
                  <a:pt x="3" y="421"/>
                </a:lnTo>
                <a:lnTo>
                  <a:pt x="0" y="421"/>
                </a:lnTo>
                <a:lnTo>
                  <a:pt x="0" y="421"/>
                </a:lnTo>
              </a:path>
            </a:pathLst>
          </a:custGeom>
          <a:solidFill>
            <a:srgbClr val="1C2550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6" name="Freeform 159">
            <a:hlinkClick r:id="" action="ppaction://noaction"/>
            <a:extLst>
              <a:ext uri="{FF2B5EF4-FFF2-40B4-BE49-F238E27FC236}">
                <a16:creationId xmlns:a16="http://schemas.microsoft.com/office/drawing/2014/main" id="{C908A31A-2C99-4E0F-1AA2-F4C16197C6DE}"/>
              </a:ext>
            </a:extLst>
          </p:cNvPr>
          <p:cNvSpPr>
            <a:spLocks/>
          </p:cNvSpPr>
          <p:nvPr/>
        </p:nvSpPr>
        <p:spPr bwMode="auto">
          <a:xfrm>
            <a:off x="2561267" y="4119168"/>
            <a:ext cx="432996" cy="552147"/>
          </a:xfrm>
          <a:custGeom>
            <a:avLst/>
            <a:gdLst/>
            <a:ahLst/>
            <a:cxnLst>
              <a:cxn ang="0">
                <a:pos x="15" y="109"/>
              </a:cxn>
              <a:cxn ang="0">
                <a:pos x="18" y="148"/>
              </a:cxn>
              <a:cxn ang="0">
                <a:pos x="15" y="174"/>
              </a:cxn>
              <a:cxn ang="0">
                <a:pos x="18" y="186"/>
              </a:cxn>
              <a:cxn ang="0">
                <a:pos x="27" y="198"/>
              </a:cxn>
              <a:cxn ang="0">
                <a:pos x="36" y="210"/>
              </a:cxn>
              <a:cxn ang="0">
                <a:pos x="39" y="219"/>
              </a:cxn>
              <a:cxn ang="0">
                <a:pos x="48" y="240"/>
              </a:cxn>
              <a:cxn ang="0">
                <a:pos x="48" y="249"/>
              </a:cxn>
              <a:cxn ang="0">
                <a:pos x="60" y="258"/>
              </a:cxn>
              <a:cxn ang="0">
                <a:pos x="75" y="266"/>
              </a:cxn>
              <a:cxn ang="0">
                <a:pos x="81" y="272"/>
              </a:cxn>
              <a:cxn ang="0">
                <a:pos x="87" y="272"/>
              </a:cxn>
              <a:cxn ang="0">
                <a:pos x="93" y="284"/>
              </a:cxn>
              <a:cxn ang="0">
                <a:pos x="90" y="290"/>
              </a:cxn>
              <a:cxn ang="0">
                <a:pos x="81" y="305"/>
              </a:cxn>
              <a:cxn ang="0">
                <a:pos x="87" y="326"/>
              </a:cxn>
              <a:cxn ang="0">
                <a:pos x="87" y="332"/>
              </a:cxn>
              <a:cxn ang="0">
                <a:pos x="87" y="338"/>
              </a:cxn>
              <a:cxn ang="0">
                <a:pos x="81" y="344"/>
              </a:cxn>
              <a:cxn ang="0">
                <a:pos x="81" y="358"/>
              </a:cxn>
              <a:cxn ang="0">
                <a:pos x="72" y="364"/>
              </a:cxn>
              <a:cxn ang="0">
                <a:pos x="69" y="364"/>
              </a:cxn>
              <a:cxn ang="0">
                <a:pos x="63" y="370"/>
              </a:cxn>
              <a:cxn ang="0">
                <a:pos x="54" y="379"/>
              </a:cxn>
              <a:cxn ang="0">
                <a:pos x="42" y="391"/>
              </a:cxn>
              <a:cxn ang="0">
                <a:pos x="33" y="403"/>
              </a:cxn>
              <a:cxn ang="0">
                <a:pos x="27" y="406"/>
              </a:cxn>
              <a:cxn ang="0">
                <a:pos x="33" y="406"/>
              </a:cxn>
              <a:cxn ang="0">
                <a:pos x="42" y="412"/>
              </a:cxn>
              <a:cxn ang="0">
                <a:pos x="51" y="415"/>
              </a:cxn>
              <a:cxn ang="0">
                <a:pos x="66" y="418"/>
              </a:cxn>
              <a:cxn ang="0">
                <a:pos x="72" y="430"/>
              </a:cxn>
              <a:cxn ang="0">
                <a:pos x="81" y="430"/>
              </a:cxn>
              <a:cxn ang="0">
                <a:pos x="102" y="394"/>
              </a:cxn>
              <a:cxn ang="0">
                <a:pos x="114" y="385"/>
              </a:cxn>
              <a:cxn ang="0">
                <a:pos x="132" y="388"/>
              </a:cxn>
              <a:cxn ang="0">
                <a:pos x="169" y="370"/>
              </a:cxn>
              <a:cxn ang="0">
                <a:pos x="199" y="391"/>
              </a:cxn>
              <a:cxn ang="0">
                <a:pos x="238" y="415"/>
              </a:cxn>
              <a:cxn ang="0">
                <a:pos x="262" y="436"/>
              </a:cxn>
              <a:cxn ang="0">
                <a:pos x="274" y="382"/>
              </a:cxn>
              <a:cxn ang="0">
                <a:pos x="268" y="355"/>
              </a:cxn>
              <a:cxn ang="0">
                <a:pos x="301" y="344"/>
              </a:cxn>
              <a:cxn ang="0">
                <a:pos x="274" y="278"/>
              </a:cxn>
              <a:cxn ang="0">
                <a:pos x="262" y="213"/>
              </a:cxn>
              <a:cxn ang="0">
                <a:pos x="247" y="109"/>
              </a:cxn>
              <a:cxn ang="0">
                <a:pos x="235" y="112"/>
              </a:cxn>
              <a:cxn ang="0">
                <a:pos x="202" y="103"/>
              </a:cxn>
              <a:cxn ang="0">
                <a:pos x="184" y="65"/>
              </a:cxn>
              <a:cxn ang="0">
                <a:pos x="147" y="74"/>
              </a:cxn>
              <a:cxn ang="0">
                <a:pos x="123" y="80"/>
              </a:cxn>
              <a:cxn ang="0">
                <a:pos x="123" y="65"/>
              </a:cxn>
              <a:cxn ang="0">
                <a:pos x="117" y="23"/>
              </a:cxn>
              <a:cxn ang="0">
                <a:pos x="57" y="2"/>
              </a:cxn>
              <a:cxn ang="0">
                <a:pos x="33" y="8"/>
              </a:cxn>
              <a:cxn ang="0">
                <a:pos x="36" y="20"/>
              </a:cxn>
              <a:cxn ang="0">
                <a:pos x="33" y="71"/>
              </a:cxn>
              <a:cxn ang="0">
                <a:pos x="36" y="86"/>
              </a:cxn>
              <a:cxn ang="0">
                <a:pos x="18" y="86"/>
              </a:cxn>
              <a:cxn ang="0">
                <a:pos x="12" y="80"/>
              </a:cxn>
              <a:cxn ang="0">
                <a:pos x="0" y="74"/>
              </a:cxn>
            </a:cxnLst>
            <a:rect l="0" t="0" r="r" b="b"/>
            <a:pathLst>
              <a:path w="321" h="437">
                <a:moveTo>
                  <a:pt x="0" y="77"/>
                </a:moveTo>
                <a:lnTo>
                  <a:pt x="6" y="86"/>
                </a:lnTo>
                <a:lnTo>
                  <a:pt x="15" y="109"/>
                </a:lnTo>
                <a:lnTo>
                  <a:pt x="18" y="139"/>
                </a:lnTo>
                <a:lnTo>
                  <a:pt x="18" y="142"/>
                </a:lnTo>
                <a:lnTo>
                  <a:pt x="18" y="148"/>
                </a:lnTo>
                <a:lnTo>
                  <a:pt x="18" y="157"/>
                </a:lnTo>
                <a:lnTo>
                  <a:pt x="15" y="163"/>
                </a:lnTo>
                <a:lnTo>
                  <a:pt x="15" y="174"/>
                </a:lnTo>
                <a:lnTo>
                  <a:pt x="15" y="180"/>
                </a:lnTo>
                <a:lnTo>
                  <a:pt x="18" y="183"/>
                </a:lnTo>
                <a:lnTo>
                  <a:pt x="18" y="186"/>
                </a:lnTo>
                <a:lnTo>
                  <a:pt x="21" y="192"/>
                </a:lnTo>
                <a:lnTo>
                  <a:pt x="24" y="198"/>
                </a:lnTo>
                <a:lnTo>
                  <a:pt x="27" y="198"/>
                </a:lnTo>
                <a:lnTo>
                  <a:pt x="33" y="210"/>
                </a:lnTo>
                <a:lnTo>
                  <a:pt x="33" y="210"/>
                </a:lnTo>
                <a:lnTo>
                  <a:pt x="36" y="210"/>
                </a:lnTo>
                <a:lnTo>
                  <a:pt x="33" y="213"/>
                </a:lnTo>
                <a:lnTo>
                  <a:pt x="36" y="219"/>
                </a:lnTo>
                <a:lnTo>
                  <a:pt x="39" y="219"/>
                </a:lnTo>
                <a:lnTo>
                  <a:pt x="39" y="222"/>
                </a:lnTo>
                <a:lnTo>
                  <a:pt x="42" y="225"/>
                </a:lnTo>
                <a:lnTo>
                  <a:pt x="48" y="240"/>
                </a:lnTo>
                <a:lnTo>
                  <a:pt x="48" y="246"/>
                </a:lnTo>
                <a:lnTo>
                  <a:pt x="48" y="249"/>
                </a:lnTo>
                <a:lnTo>
                  <a:pt x="48" y="249"/>
                </a:lnTo>
                <a:lnTo>
                  <a:pt x="48" y="252"/>
                </a:lnTo>
                <a:lnTo>
                  <a:pt x="54" y="255"/>
                </a:lnTo>
                <a:lnTo>
                  <a:pt x="60" y="258"/>
                </a:lnTo>
                <a:lnTo>
                  <a:pt x="69" y="263"/>
                </a:lnTo>
                <a:lnTo>
                  <a:pt x="72" y="266"/>
                </a:lnTo>
                <a:lnTo>
                  <a:pt x="75" y="266"/>
                </a:lnTo>
                <a:lnTo>
                  <a:pt x="78" y="272"/>
                </a:lnTo>
                <a:lnTo>
                  <a:pt x="81" y="272"/>
                </a:lnTo>
                <a:lnTo>
                  <a:pt x="81" y="272"/>
                </a:lnTo>
                <a:lnTo>
                  <a:pt x="81" y="272"/>
                </a:lnTo>
                <a:lnTo>
                  <a:pt x="84" y="269"/>
                </a:lnTo>
                <a:lnTo>
                  <a:pt x="87" y="272"/>
                </a:lnTo>
                <a:lnTo>
                  <a:pt x="90" y="278"/>
                </a:lnTo>
                <a:lnTo>
                  <a:pt x="90" y="281"/>
                </a:lnTo>
                <a:lnTo>
                  <a:pt x="93" y="284"/>
                </a:lnTo>
                <a:lnTo>
                  <a:pt x="90" y="284"/>
                </a:lnTo>
                <a:lnTo>
                  <a:pt x="90" y="290"/>
                </a:lnTo>
                <a:lnTo>
                  <a:pt x="90" y="290"/>
                </a:lnTo>
                <a:lnTo>
                  <a:pt x="87" y="290"/>
                </a:lnTo>
                <a:lnTo>
                  <a:pt x="84" y="299"/>
                </a:lnTo>
                <a:lnTo>
                  <a:pt x="81" y="305"/>
                </a:lnTo>
                <a:lnTo>
                  <a:pt x="87" y="311"/>
                </a:lnTo>
                <a:lnTo>
                  <a:pt x="87" y="320"/>
                </a:lnTo>
                <a:lnTo>
                  <a:pt x="87" y="326"/>
                </a:lnTo>
                <a:lnTo>
                  <a:pt x="87" y="329"/>
                </a:lnTo>
                <a:lnTo>
                  <a:pt x="87" y="329"/>
                </a:lnTo>
                <a:lnTo>
                  <a:pt x="87" y="332"/>
                </a:lnTo>
                <a:lnTo>
                  <a:pt x="84" y="335"/>
                </a:lnTo>
                <a:lnTo>
                  <a:pt x="84" y="338"/>
                </a:lnTo>
                <a:lnTo>
                  <a:pt x="87" y="338"/>
                </a:lnTo>
                <a:lnTo>
                  <a:pt x="84" y="341"/>
                </a:lnTo>
                <a:lnTo>
                  <a:pt x="81" y="344"/>
                </a:lnTo>
                <a:lnTo>
                  <a:pt x="81" y="344"/>
                </a:lnTo>
                <a:lnTo>
                  <a:pt x="81" y="347"/>
                </a:lnTo>
                <a:lnTo>
                  <a:pt x="84" y="349"/>
                </a:lnTo>
                <a:lnTo>
                  <a:pt x="81" y="358"/>
                </a:lnTo>
                <a:lnTo>
                  <a:pt x="78" y="364"/>
                </a:lnTo>
                <a:lnTo>
                  <a:pt x="75" y="364"/>
                </a:lnTo>
                <a:lnTo>
                  <a:pt x="72" y="364"/>
                </a:lnTo>
                <a:lnTo>
                  <a:pt x="72" y="361"/>
                </a:lnTo>
                <a:lnTo>
                  <a:pt x="69" y="361"/>
                </a:lnTo>
                <a:lnTo>
                  <a:pt x="69" y="364"/>
                </a:lnTo>
                <a:lnTo>
                  <a:pt x="66" y="367"/>
                </a:lnTo>
                <a:lnTo>
                  <a:pt x="63" y="370"/>
                </a:lnTo>
                <a:lnTo>
                  <a:pt x="63" y="370"/>
                </a:lnTo>
                <a:lnTo>
                  <a:pt x="63" y="373"/>
                </a:lnTo>
                <a:lnTo>
                  <a:pt x="54" y="379"/>
                </a:lnTo>
                <a:lnTo>
                  <a:pt x="54" y="379"/>
                </a:lnTo>
                <a:lnTo>
                  <a:pt x="45" y="391"/>
                </a:lnTo>
                <a:lnTo>
                  <a:pt x="45" y="388"/>
                </a:lnTo>
                <a:lnTo>
                  <a:pt x="42" y="391"/>
                </a:lnTo>
                <a:lnTo>
                  <a:pt x="42" y="394"/>
                </a:lnTo>
                <a:lnTo>
                  <a:pt x="36" y="403"/>
                </a:lnTo>
                <a:lnTo>
                  <a:pt x="33" y="403"/>
                </a:lnTo>
                <a:lnTo>
                  <a:pt x="33" y="400"/>
                </a:lnTo>
                <a:lnTo>
                  <a:pt x="27" y="403"/>
                </a:lnTo>
                <a:lnTo>
                  <a:pt x="27" y="406"/>
                </a:lnTo>
                <a:lnTo>
                  <a:pt x="27" y="409"/>
                </a:lnTo>
                <a:lnTo>
                  <a:pt x="30" y="409"/>
                </a:lnTo>
                <a:lnTo>
                  <a:pt x="33" y="406"/>
                </a:lnTo>
                <a:lnTo>
                  <a:pt x="36" y="412"/>
                </a:lnTo>
                <a:lnTo>
                  <a:pt x="39" y="412"/>
                </a:lnTo>
                <a:lnTo>
                  <a:pt x="42" y="412"/>
                </a:lnTo>
                <a:lnTo>
                  <a:pt x="42" y="412"/>
                </a:lnTo>
                <a:lnTo>
                  <a:pt x="51" y="415"/>
                </a:lnTo>
                <a:lnTo>
                  <a:pt x="51" y="415"/>
                </a:lnTo>
                <a:lnTo>
                  <a:pt x="60" y="412"/>
                </a:lnTo>
                <a:lnTo>
                  <a:pt x="63" y="412"/>
                </a:lnTo>
                <a:lnTo>
                  <a:pt x="66" y="418"/>
                </a:lnTo>
                <a:lnTo>
                  <a:pt x="69" y="427"/>
                </a:lnTo>
                <a:lnTo>
                  <a:pt x="72" y="427"/>
                </a:lnTo>
                <a:lnTo>
                  <a:pt x="72" y="430"/>
                </a:lnTo>
                <a:lnTo>
                  <a:pt x="75" y="430"/>
                </a:lnTo>
                <a:lnTo>
                  <a:pt x="78" y="430"/>
                </a:lnTo>
                <a:lnTo>
                  <a:pt x="81" y="430"/>
                </a:lnTo>
                <a:lnTo>
                  <a:pt x="84" y="418"/>
                </a:lnTo>
                <a:lnTo>
                  <a:pt x="90" y="409"/>
                </a:lnTo>
                <a:lnTo>
                  <a:pt x="102" y="394"/>
                </a:lnTo>
                <a:lnTo>
                  <a:pt x="108" y="388"/>
                </a:lnTo>
                <a:lnTo>
                  <a:pt x="111" y="385"/>
                </a:lnTo>
                <a:lnTo>
                  <a:pt x="114" y="385"/>
                </a:lnTo>
                <a:lnTo>
                  <a:pt x="123" y="388"/>
                </a:lnTo>
                <a:lnTo>
                  <a:pt x="123" y="388"/>
                </a:lnTo>
                <a:lnTo>
                  <a:pt x="132" y="388"/>
                </a:lnTo>
                <a:lnTo>
                  <a:pt x="144" y="382"/>
                </a:lnTo>
                <a:lnTo>
                  <a:pt x="156" y="370"/>
                </a:lnTo>
                <a:lnTo>
                  <a:pt x="169" y="370"/>
                </a:lnTo>
                <a:lnTo>
                  <a:pt x="175" y="373"/>
                </a:lnTo>
                <a:lnTo>
                  <a:pt x="184" y="382"/>
                </a:lnTo>
                <a:lnTo>
                  <a:pt x="199" y="391"/>
                </a:lnTo>
                <a:lnTo>
                  <a:pt x="208" y="388"/>
                </a:lnTo>
                <a:lnTo>
                  <a:pt x="232" y="412"/>
                </a:lnTo>
                <a:lnTo>
                  <a:pt x="238" y="415"/>
                </a:lnTo>
                <a:lnTo>
                  <a:pt x="244" y="424"/>
                </a:lnTo>
                <a:lnTo>
                  <a:pt x="259" y="436"/>
                </a:lnTo>
                <a:lnTo>
                  <a:pt x="262" y="436"/>
                </a:lnTo>
                <a:lnTo>
                  <a:pt x="262" y="421"/>
                </a:lnTo>
                <a:lnTo>
                  <a:pt x="265" y="406"/>
                </a:lnTo>
                <a:lnTo>
                  <a:pt x="274" y="382"/>
                </a:lnTo>
                <a:lnTo>
                  <a:pt x="271" y="373"/>
                </a:lnTo>
                <a:lnTo>
                  <a:pt x="274" y="361"/>
                </a:lnTo>
                <a:lnTo>
                  <a:pt x="268" y="355"/>
                </a:lnTo>
                <a:lnTo>
                  <a:pt x="271" y="347"/>
                </a:lnTo>
                <a:lnTo>
                  <a:pt x="274" y="344"/>
                </a:lnTo>
                <a:lnTo>
                  <a:pt x="301" y="344"/>
                </a:lnTo>
                <a:lnTo>
                  <a:pt x="313" y="332"/>
                </a:lnTo>
                <a:lnTo>
                  <a:pt x="320" y="311"/>
                </a:lnTo>
                <a:lnTo>
                  <a:pt x="274" y="278"/>
                </a:lnTo>
                <a:lnTo>
                  <a:pt x="283" y="266"/>
                </a:lnTo>
                <a:lnTo>
                  <a:pt x="277" y="228"/>
                </a:lnTo>
                <a:lnTo>
                  <a:pt x="262" y="213"/>
                </a:lnTo>
                <a:lnTo>
                  <a:pt x="244" y="183"/>
                </a:lnTo>
                <a:lnTo>
                  <a:pt x="253" y="154"/>
                </a:lnTo>
                <a:lnTo>
                  <a:pt x="247" y="109"/>
                </a:lnTo>
                <a:lnTo>
                  <a:pt x="241" y="109"/>
                </a:lnTo>
                <a:lnTo>
                  <a:pt x="238" y="109"/>
                </a:lnTo>
                <a:lnTo>
                  <a:pt x="235" y="112"/>
                </a:lnTo>
                <a:lnTo>
                  <a:pt x="220" y="112"/>
                </a:lnTo>
                <a:lnTo>
                  <a:pt x="211" y="106"/>
                </a:lnTo>
                <a:lnTo>
                  <a:pt x="202" y="103"/>
                </a:lnTo>
                <a:lnTo>
                  <a:pt x="196" y="94"/>
                </a:lnTo>
                <a:lnTo>
                  <a:pt x="193" y="74"/>
                </a:lnTo>
                <a:lnTo>
                  <a:pt x="184" y="65"/>
                </a:lnTo>
                <a:lnTo>
                  <a:pt x="172" y="65"/>
                </a:lnTo>
                <a:lnTo>
                  <a:pt x="160" y="65"/>
                </a:lnTo>
                <a:lnTo>
                  <a:pt x="147" y="74"/>
                </a:lnTo>
                <a:lnTo>
                  <a:pt x="141" y="80"/>
                </a:lnTo>
                <a:lnTo>
                  <a:pt x="135" y="80"/>
                </a:lnTo>
                <a:lnTo>
                  <a:pt x="123" y="80"/>
                </a:lnTo>
                <a:lnTo>
                  <a:pt x="117" y="77"/>
                </a:lnTo>
                <a:lnTo>
                  <a:pt x="117" y="71"/>
                </a:lnTo>
                <a:lnTo>
                  <a:pt x="123" y="65"/>
                </a:lnTo>
                <a:lnTo>
                  <a:pt x="132" y="56"/>
                </a:lnTo>
                <a:lnTo>
                  <a:pt x="117" y="26"/>
                </a:lnTo>
                <a:lnTo>
                  <a:pt x="117" y="23"/>
                </a:lnTo>
                <a:lnTo>
                  <a:pt x="117" y="17"/>
                </a:lnTo>
                <a:lnTo>
                  <a:pt x="60" y="8"/>
                </a:lnTo>
                <a:lnTo>
                  <a:pt x="57" y="2"/>
                </a:lnTo>
                <a:lnTo>
                  <a:pt x="48" y="0"/>
                </a:lnTo>
                <a:lnTo>
                  <a:pt x="36" y="5"/>
                </a:lnTo>
                <a:lnTo>
                  <a:pt x="33" y="8"/>
                </a:lnTo>
                <a:lnTo>
                  <a:pt x="33" y="14"/>
                </a:lnTo>
                <a:lnTo>
                  <a:pt x="36" y="20"/>
                </a:lnTo>
                <a:lnTo>
                  <a:pt x="36" y="20"/>
                </a:lnTo>
                <a:lnTo>
                  <a:pt x="33" y="62"/>
                </a:lnTo>
                <a:lnTo>
                  <a:pt x="33" y="65"/>
                </a:lnTo>
                <a:lnTo>
                  <a:pt x="33" y="71"/>
                </a:lnTo>
                <a:lnTo>
                  <a:pt x="39" y="77"/>
                </a:lnTo>
                <a:lnTo>
                  <a:pt x="42" y="86"/>
                </a:lnTo>
                <a:lnTo>
                  <a:pt x="36" y="86"/>
                </a:lnTo>
                <a:lnTo>
                  <a:pt x="24" y="86"/>
                </a:lnTo>
                <a:lnTo>
                  <a:pt x="21" y="86"/>
                </a:lnTo>
                <a:lnTo>
                  <a:pt x="18" y="86"/>
                </a:lnTo>
                <a:lnTo>
                  <a:pt x="18" y="83"/>
                </a:lnTo>
                <a:lnTo>
                  <a:pt x="15" y="80"/>
                </a:lnTo>
                <a:lnTo>
                  <a:pt x="12" y="80"/>
                </a:lnTo>
                <a:lnTo>
                  <a:pt x="6" y="77"/>
                </a:lnTo>
                <a:lnTo>
                  <a:pt x="6" y="74"/>
                </a:lnTo>
                <a:lnTo>
                  <a:pt x="0" y="74"/>
                </a:lnTo>
                <a:lnTo>
                  <a:pt x="0" y="77"/>
                </a:lnTo>
              </a:path>
            </a:pathLst>
          </a:custGeom>
          <a:solidFill>
            <a:srgbClr val="97BC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7" name="Freeform 160">
            <a:hlinkClick r:id="" action="ppaction://noaction"/>
            <a:extLst>
              <a:ext uri="{FF2B5EF4-FFF2-40B4-BE49-F238E27FC236}">
                <a16:creationId xmlns:a16="http://schemas.microsoft.com/office/drawing/2014/main" id="{09151AF2-B516-AAC7-6B89-56BBD13612A9}"/>
              </a:ext>
            </a:extLst>
          </p:cNvPr>
          <p:cNvSpPr>
            <a:spLocks/>
          </p:cNvSpPr>
          <p:nvPr/>
        </p:nvSpPr>
        <p:spPr bwMode="auto">
          <a:xfrm>
            <a:off x="1749572" y="3104966"/>
            <a:ext cx="896622" cy="1123601"/>
          </a:xfrm>
          <a:custGeom>
            <a:avLst/>
            <a:gdLst/>
            <a:ahLst/>
            <a:cxnLst>
              <a:cxn ang="0">
                <a:pos x="3" y="229"/>
              </a:cxn>
              <a:cxn ang="0">
                <a:pos x="6" y="261"/>
              </a:cxn>
              <a:cxn ang="0">
                <a:pos x="33" y="264"/>
              </a:cxn>
              <a:cxn ang="0">
                <a:pos x="45" y="279"/>
              </a:cxn>
              <a:cxn ang="0">
                <a:pos x="54" y="273"/>
              </a:cxn>
              <a:cxn ang="0">
                <a:pos x="63" y="294"/>
              </a:cxn>
              <a:cxn ang="0">
                <a:pos x="69" y="297"/>
              </a:cxn>
              <a:cxn ang="0">
                <a:pos x="72" y="291"/>
              </a:cxn>
              <a:cxn ang="0">
                <a:pos x="87" y="297"/>
              </a:cxn>
              <a:cxn ang="0">
                <a:pos x="93" y="282"/>
              </a:cxn>
              <a:cxn ang="0">
                <a:pos x="102" y="288"/>
              </a:cxn>
              <a:cxn ang="0">
                <a:pos x="108" y="297"/>
              </a:cxn>
              <a:cxn ang="0">
                <a:pos x="105" y="315"/>
              </a:cxn>
              <a:cxn ang="0">
                <a:pos x="147" y="333"/>
              </a:cxn>
              <a:cxn ang="0">
                <a:pos x="171" y="357"/>
              </a:cxn>
              <a:cxn ang="0">
                <a:pos x="210" y="375"/>
              </a:cxn>
              <a:cxn ang="0">
                <a:pos x="232" y="389"/>
              </a:cxn>
              <a:cxn ang="0">
                <a:pos x="238" y="407"/>
              </a:cxn>
              <a:cxn ang="0">
                <a:pos x="232" y="425"/>
              </a:cxn>
              <a:cxn ang="0">
                <a:pos x="232" y="455"/>
              </a:cxn>
              <a:cxn ang="0">
                <a:pos x="268" y="485"/>
              </a:cxn>
              <a:cxn ang="0">
                <a:pos x="331" y="547"/>
              </a:cxn>
              <a:cxn ang="0">
                <a:pos x="370" y="574"/>
              </a:cxn>
              <a:cxn ang="0">
                <a:pos x="424" y="642"/>
              </a:cxn>
              <a:cxn ang="0">
                <a:pos x="439" y="666"/>
              </a:cxn>
              <a:cxn ang="0">
                <a:pos x="458" y="687"/>
              </a:cxn>
              <a:cxn ang="0">
                <a:pos x="482" y="720"/>
              </a:cxn>
              <a:cxn ang="0">
                <a:pos x="494" y="753"/>
              </a:cxn>
              <a:cxn ang="0">
                <a:pos x="515" y="767"/>
              </a:cxn>
              <a:cxn ang="0">
                <a:pos x="527" y="779"/>
              </a:cxn>
              <a:cxn ang="0">
                <a:pos x="554" y="815"/>
              </a:cxn>
              <a:cxn ang="0">
                <a:pos x="572" y="830"/>
              </a:cxn>
              <a:cxn ang="0">
                <a:pos x="602" y="869"/>
              </a:cxn>
              <a:cxn ang="0">
                <a:pos x="614" y="881"/>
              </a:cxn>
              <a:cxn ang="0">
                <a:pos x="626" y="887"/>
              </a:cxn>
              <a:cxn ang="0">
                <a:pos x="635" y="866"/>
              </a:cxn>
              <a:cxn ang="0">
                <a:pos x="635" y="809"/>
              </a:cxn>
              <a:cxn ang="0">
                <a:pos x="663" y="773"/>
              </a:cxn>
              <a:cxn ang="0">
                <a:pos x="629" y="756"/>
              </a:cxn>
              <a:cxn ang="0">
                <a:pos x="608" y="714"/>
              </a:cxn>
              <a:cxn ang="0">
                <a:pos x="581" y="651"/>
              </a:cxn>
              <a:cxn ang="0">
                <a:pos x="557" y="562"/>
              </a:cxn>
              <a:cxn ang="0">
                <a:pos x="524" y="535"/>
              </a:cxn>
              <a:cxn ang="0">
                <a:pos x="485" y="544"/>
              </a:cxn>
              <a:cxn ang="0">
                <a:pos x="455" y="488"/>
              </a:cxn>
              <a:cxn ang="0">
                <a:pos x="418" y="443"/>
              </a:cxn>
              <a:cxn ang="0">
                <a:pos x="388" y="392"/>
              </a:cxn>
              <a:cxn ang="0">
                <a:pos x="394" y="324"/>
              </a:cxn>
              <a:cxn ang="0">
                <a:pos x="385" y="255"/>
              </a:cxn>
              <a:cxn ang="0">
                <a:pos x="349" y="196"/>
              </a:cxn>
              <a:cxn ang="0">
                <a:pos x="292" y="184"/>
              </a:cxn>
              <a:cxn ang="0">
                <a:pos x="274" y="127"/>
              </a:cxn>
              <a:cxn ang="0">
                <a:pos x="247" y="32"/>
              </a:cxn>
              <a:cxn ang="0">
                <a:pos x="198" y="2"/>
              </a:cxn>
              <a:cxn ang="0">
                <a:pos x="177" y="41"/>
              </a:cxn>
              <a:cxn ang="0">
                <a:pos x="48" y="142"/>
              </a:cxn>
              <a:cxn ang="0">
                <a:pos x="33" y="142"/>
              </a:cxn>
              <a:cxn ang="0">
                <a:pos x="3" y="196"/>
              </a:cxn>
            </a:cxnLst>
            <a:rect l="0" t="0" r="r" b="b"/>
            <a:pathLst>
              <a:path w="664" h="888">
                <a:moveTo>
                  <a:pt x="0" y="205"/>
                </a:moveTo>
                <a:lnTo>
                  <a:pt x="3" y="208"/>
                </a:lnTo>
                <a:lnTo>
                  <a:pt x="6" y="214"/>
                </a:lnTo>
                <a:lnTo>
                  <a:pt x="6" y="214"/>
                </a:lnTo>
                <a:lnTo>
                  <a:pt x="3" y="229"/>
                </a:lnTo>
                <a:lnTo>
                  <a:pt x="0" y="229"/>
                </a:lnTo>
                <a:lnTo>
                  <a:pt x="0" y="232"/>
                </a:lnTo>
                <a:lnTo>
                  <a:pt x="6" y="238"/>
                </a:lnTo>
                <a:lnTo>
                  <a:pt x="6" y="253"/>
                </a:lnTo>
                <a:lnTo>
                  <a:pt x="6" y="261"/>
                </a:lnTo>
                <a:lnTo>
                  <a:pt x="9" y="261"/>
                </a:lnTo>
                <a:lnTo>
                  <a:pt x="12" y="261"/>
                </a:lnTo>
                <a:lnTo>
                  <a:pt x="18" y="261"/>
                </a:lnTo>
                <a:lnTo>
                  <a:pt x="27" y="261"/>
                </a:lnTo>
                <a:lnTo>
                  <a:pt x="33" y="264"/>
                </a:lnTo>
                <a:lnTo>
                  <a:pt x="42" y="270"/>
                </a:lnTo>
                <a:lnTo>
                  <a:pt x="42" y="273"/>
                </a:lnTo>
                <a:lnTo>
                  <a:pt x="42" y="276"/>
                </a:lnTo>
                <a:lnTo>
                  <a:pt x="45" y="279"/>
                </a:lnTo>
                <a:lnTo>
                  <a:pt x="45" y="279"/>
                </a:lnTo>
                <a:lnTo>
                  <a:pt x="48" y="279"/>
                </a:lnTo>
                <a:lnTo>
                  <a:pt x="45" y="276"/>
                </a:lnTo>
                <a:lnTo>
                  <a:pt x="45" y="273"/>
                </a:lnTo>
                <a:lnTo>
                  <a:pt x="48" y="273"/>
                </a:lnTo>
                <a:lnTo>
                  <a:pt x="54" y="273"/>
                </a:lnTo>
                <a:lnTo>
                  <a:pt x="57" y="276"/>
                </a:lnTo>
                <a:lnTo>
                  <a:pt x="54" y="282"/>
                </a:lnTo>
                <a:lnTo>
                  <a:pt x="60" y="291"/>
                </a:lnTo>
                <a:lnTo>
                  <a:pt x="60" y="291"/>
                </a:lnTo>
                <a:lnTo>
                  <a:pt x="63" y="294"/>
                </a:lnTo>
                <a:lnTo>
                  <a:pt x="66" y="297"/>
                </a:lnTo>
                <a:lnTo>
                  <a:pt x="66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1"/>
                </a:lnTo>
                <a:lnTo>
                  <a:pt x="69" y="291"/>
                </a:lnTo>
                <a:lnTo>
                  <a:pt x="72" y="291"/>
                </a:lnTo>
                <a:lnTo>
                  <a:pt x="72" y="291"/>
                </a:lnTo>
                <a:lnTo>
                  <a:pt x="78" y="291"/>
                </a:lnTo>
                <a:lnTo>
                  <a:pt x="78" y="291"/>
                </a:lnTo>
                <a:lnTo>
                  <a:pt x="81" y="294"/>
                </a:lnTo>
                <a:lnTo>
                  <a:pt x="84" y="297"/>
                </a:lnTo>
                <a:lnTo>
                  <a:pt x="87" y="297"/>
                </a:lnTo>
                <a:lnTo>
                  <a:pt x="90" y="294"/>
                </a:lnTo>
                <a:lnTo>
                  <a:pt x="90" y="291"/>
                </a:lnTo>
                <a:lnTo>
                  <a:pt x="90" y="288"/>
                </a:lnTo>
                <a:lnTo>
                  <a:pt x="90" y="285"/>
                </a:lnTo>
                <a:lnTo>
                  <a:pt x="93" y="282"/>
                </a:lnTo>
                <a:lnTo>
                  <a:pt x="96" y="282"/>
                </a:lnTo>
                <a:lnTo>
                  <a:pt x="99" y="282"/>
                </a:lnTo>
                <a:lnTo>
                  <a:pt x="99" y="282"/>
                </a:lnTo>
                <a:lnTo>
                  <a:pt x="99" y="285"/>
                </a:lnTo>
                <a:lnTo>
                  <a:pt x="102" y="288"/>
                </a:lnTo>
                <a:lnTo>
                  <a:pt x="102" y="288"/>
                </a:lnTo>
                <a:lnTo>
                  <a:pt x="102" y="291"/>
                </a:lnTo>
                <a:lnTo>
                  <a:pt x="105" y="291"/>
                </a:lnTo>
                <a:lnTo>
                  <a:pt x="108" y="291"/>
                </a:lnTo>
                <a:lnTo>
                  <a:pt x="108" y="297"/>
                </a:lnTo>
                <a:lnTo>
                  <a:pt x="108" y="300"/>
                </a:lnTo>
                <a:lnTo>
                  <a:pt x="108" y="303"/>
                </a:lnTo>
                <a:lnTo>
                  <a:pt x="105" y="309"/>
                </a:lnTo>
                <a:lnTo>
                  <a:pt x="105" y="309"/>
                </a:lnTo>
                <a:lnTo>
                  <a:pt x="105" y="315"/>
                </a:lnTo>
                <a:lnTo>
                  <a:pt x="105" y="318"/>
                </a:lnTo>
                <a:lnTo>
                  <a:pt x="108" y="318"/>
                </a:lnTo>
                <a:lnTo>
                  <a:pt x="111" y="318"/>
                </a:lnTo>
                <a:lnTo>
                  <a:pt x="126" y="324"/>
                </a:lnTo>
                <a:lnTo>
                  <a:pt x="147" y="333"/>
                </a:lnTo>
                <a:lnTo>
                  <a:pt x="150" y="333"/>
                </a:lnTo>
                <a:lnTo>
                  <a:pt x="153" y="336"/>
                </a:lnTo>
                <a:lnTo>
                  <a:pt x="162" y="342"/>
                </a:lnTo>
                <a:lnTo>
                  <a:pt x="165" y="345"/>
                </a:lnTo>
                <a:lnTo>
                  <a:pt x="171" y="357"/>
                </a:lnTo>
                <a:lnTo>
                  <a:pt x="189" y="357"/>
                </a:lnTo>
                <a:lnTo>
                  <a:pt x="189" y="360"/>
                </a:lnTo>
                <a:lnTo>
                  <a:pt x="198" y="363"/>
                </a:lnTo>
                <a:lnTo>
                  <a:pt x="201" y="363"/>
                </a:lnTo>
                <a:lnTo>
                  <a:pt x="210" y="375"/>
                </a:lnTo>
                <a:lnTo>
                  <a:pt x="216" y="375"/>
                </a:lnTo>
                <a:lnTo>
                  <a:pt x="223" y="378"/>
                </a:lnTo>
                <a:lnTo>
                  <a:pt x="226" y="380"/>
                </a:lnTo>
                <a:lnTo>
                  <a:pt x="232" y="383"/>
                </a:lnTo>
                <a:lnTo>
                  <a:pt x="232" y="389"/>
                </a:lnTo>
                <a:lnTo>
                  <a:pt x="232" y="395"/>
                </a:lnTo>
                <a:lnTo>
                  <a:pt x="232" y="398"/>
                </a:lnTo>
                <a:lnTo>
                  <a:pt x="232" y="398"/>
                </a:lnTo>
                <a:lnTo>
                  <a:pt x="235" y="401"/>
                </a:lnTo>
                <a:lnTo>
                  <a:pt x="238" y="407"/>
                </a:lnTo>
                <a:lnTo>
                  <a:pt x="235" y="410"/>
                </a:lnTo>
                <a:lnTo>
                  <a:pt x="232" y="416"/>
                </a:lnTo>
                <a:lnTo>
                  <a:pt x="235" y="416"/>
                </a:lnTo>
                <a:lnTo>
                  <a:pt x="235" y="422"/>
                </a:lnTo>
                <a:lnTo>
                  <a:pt x="232" y="425"/>
                </a:lnTo>
                <a:lnTo>
                  <a:pt x="229" y="434"/>
                </a:lnTo>
                <a:lnTo>
                  <a:pt x="223" y="437"/>
                </a:lnTo>
                <a:lnTo>
                  <a:pt x="232" y="446"/>
                </a:lnTo>
                <a:lnTo>
                  <a:pt x="232" y="449"/>
                </a:lnTo>
                <a:lnTo>
                  <a:pt x="232" y="455"/>
                </a:lnTo>
                <a:lnTo>
                  <a:pt x="232" y="458"/>
                </a:lnTo>
                <a:lnTo>
                  <a:pt x="235" y="464"/>
                </a:lnTo>
                <a:lnTo>
                  <a:pt x="244" y="473"/>
                </a:lnTo>
                <a:lnTo>
                  <a:pt x="265" y="485"/>
                </a:lnTo>
                <a:lnTo>
                  <a:pt x="268" y="485"/>
                </a:lnTo>
                <a:lnTo>
                  <a:pt x="268" y="488"/>
                </a:lnTo>
                <a:lnTo>
                  <a:pt x="268" y="491"/>
                </a:lnTo>
                <a:lnTo>
                  <a:pt x="271" y="494"/>
                </a:lnTo>
                <a:lnTo>
                  <a:pt x="316" y="529"/>
                </a:lnTo>
                <a:lnTo>
                  <a:pt x="331" y="547"/>
                </a:lnTo>
                <a:lnTo>
                  <a:pt x="334" y="547"/>
                </a:lnTo>
                <a:lnTo>
                  <a:pt x="337" y="550"/>
                </a:lnTo>
                <a:lnTo>
                  <a:pt x="343" y="553"/>
                </a:lnTo>
                <a:lnTo>
                  <a:pt x="352" y="562"/>
                </a:lnTo>
                <a:lnTo>
                  <a:pt x="370" y="574"/>
                </a:lnTo>
                <a:lnTo>
                  <a:pt x="400" y="607"/>
                </a:lnTo>
                <a:lnTo>
                  <a:pt x="415" y="622"/>
                </a:lnTo>
                <a:lnTo>
                  <a:pt x="418" y="631"/>
                </a:lnTo>
                <a:lnTo>
                  <a:pt x="424" y="639"/>
                </a:lnTo>
                <a:lnTo>
                  <a:pt x="424" y="642"/>
                </a:lnTo>
                <a:lnTo>
                  <a:pt x="430" y="648"/>
                </a:lnTo>
                <a:lnTo>
                  <a:pt x="430" y="657"/>
                </a:lnTo>
                <a:lnTo>
                  <a:pt x="433" y="660"/>
                </a:lnTo>
                <a:lnTo>
                  <a:pt x="436" y="666"/>
                </a:lnTo>
                <a:lnTo>
                  <a:pt x="439" y="666"/>
                </a:lnTo>
                <a:lnTo>
                  <a:pt x="443" y="672"/>
                </a:lnTo>
                <a:lnTo>
                  <a:pt x="446" y="672"/>
                </a:lnTo>
                <a:lnTo>
                  <a:pt x="449" y="675"/>
                </a:lnTo>
                <a:lnTo>
                  <a:pt x="452" y="684"/>
                </a:lnTo>
                <a:lnTo>
                  <a:pt x="458" y="687"/>
                </a:lnTo>
                <a:lnTo>
                  <a:pt x="461" y="696"/>
                </a:lnTo>
                <a:lnTo>
                  <a:pt x="464" y="696"/>
                </a:lnTo>
                <a:lnTo>
                  <a:pt x="470" y="702"/>
                </a:lnTo>
                <a:lnTo>
                  <a:pt x="473" y="705"/>
                </a:lnTo>
                <a:lnTo>
                  <a:pt x="482" y="720"/>
                </a:lnTo>
                <a:lnTo>
                  <a:pt x="482" y="726"/>
                </a:lnTo>
                <a:lnTo>
                  <a:pt x="485" y="729"/>
                </a:lnTo>
                <a:lnTo>
                  <a:pt x="488" y="738"/>
                </a:lnTo>
                <a:lnTo>
                  <a:pt x="491" y="744"/>
                </a:lnTo>
                <a:lnTo>
                  <a:pt x="494" y="753"/>
                </a:lnTo>
                <a:lnTo>
                  <a:pt x="497" y="750"/>
                </a:lnTo>
                <a:lnTo>
                  <a:pt x="497" y="753"/>
                </a:lnTo>
                <a:lnTo>
                  <a:pt x="497" y="750"/>
                </a:lnTo>
                <a:lnTo>
                  <a:pt x="506" y="759"/>
                </a:lnTo>
                <a:lnTo>
                  <a:pt x="515" y="767"/>
                </a:lnTo>
                <a:lnTo>
                  <a:pt x="515" y="767"/>
                </a:lnTo>
                <a:lnTo>
                  <a:pt x="518" y="767"/>
                </a:lnTo>
                <a:lnTo>
                  <a:pt x="518" y="770"/>
                </a:lnTo>
                <a:lnTo>
                  <a:pt x="524" y="773"/>
                </a:lnTo>
                <a:lnTo>
                  <a:pt x="527" y="779"/>
                </a:lnTo>
                <a:lnTo>
                  <a:pt x="533" y="785"/>
                </a:lnTo>
                <a:lnTo>
                  <a:pt x="536" y="791"/>
                </a:lnTo>
                <a:lnTo>
                  <a:pt x="545" y="803"/>
                </a:lnTo>
                <a:lnTo>
                  <a:pt x="548" y="809"/>
                </a:lnTo>
                <a:lnTo>
                  <a:pt x="554" y="815"/>
                </a:lnTo>
                <a:lnTo>
                  <a:pt x="557" y="821"/>
                </a:lnTo>
                <a:lnTo>
                  <a:pt x="557" y="821"/>
                </a:lnTo>
                <a:lnTo>
                  <a:pt x="557" y="818"/>
                </a:lnTo>
                <a:lnTo>
                  <a:pt x="560" y="821"/>
                </a:lnTo>
                <a:lnTo>
                  <a:pt x="572" y="830"/>
                </a:lnTo>
                <a:lnTo>
                  <a:pt x="575" y="836"/>
                </a:lnTo>
                <a:lnTo>
                  <a:pt x="578" y="836"/>
                </a:lnTo>
                <a:lnTo>
                  <a:pt x="578" y="839"/>
                </a:lnTo>
                <a:lnTo>
                  <a:pt x="590" y="851"/>
                </a:lnTo>
                <a:lnTo>
                  <a:pt x="602" y="869"/>
                </a:lnTo>
                <a:lnTo>
                  <a:pt x="602" y="872"/>
                </a:lnTo>
                <a:lnTo>
                  <a:pt x="602" y="875"/>
                </a:lnTo>
                <a:lnTo>
                  <a:pt x="608" y="875"/>
                </a:lnTo>
                <a:lnTo>
                  <a:pt x="608" y="878"/>
                </a:lnTo>
                <a:lnTo>
                  <a:pt x="614" y="881"/>
                </a:lnTo>
                <a:lnTo>
                  <a:pt x="617" y="881"/>
                </a:lnTo>
                <a:lnTo>
                  <a:pt x="620" y="884"/>
                </a:lnTo>
                <a:lnTo>
                  <a:pt x="620" y="887"/>
                </a:lnTo>
                <a:lnTo>
                  <a:pt x="623" y="887"/>
                </a:lnTo>
                <a:lnTo>
                  <a:pt x="626" y="887"/>
                </a:lnTo>
                <a:lnTo>
                  <a:pt x="638" y="887"/>
                </a:lnTo>
                <a:lnTo>
                  <a:pt x="644" y="887"/>
                </a:lnTo>
                <a:lnTo>
                  <a:pt x="641" y="878"/>
                </a:lnTo>
                <a:lnTo>
                  <a:pt x="635" y="872"/>
                </a:lnTo>
                <a:lnTo>
                  <a:pt x="635" y="866"/>
                </a:lnTo>
                <a:lnTo>
                  <a:pt x="635" y="863"/>
                </a:lnTo>
                <a:lnTo>
                  <a:pt x="638" y="821"/>
                </a:lnTo>
                <a:lnTo>
                  <a:pt x="638" y="821"/>
                </a:lnTo>
                <a:lnTo>
                  <a:pt x="635" y="815"/>
                </a:lnTo>
                <a:lnTo>
                  <a:pt x="635" y="809"/>
                </a:lnTo>
                <a:lnTo>
                  <a:pt x="638" y="806"/>
                </a:lnTo>
                <a:lnTo>
                  <a:pt x="650" y="800"/>
                </a:lnTo>
                <a:lnTo>
                  <a:pt x="659" y="803"/>
                </a:lnTo>
                <a:lnTo>
                  <a:pt x="663" y="785"/>
                </a:lnTo>
                <a:lnTo>
                  <a:pt x="663" y="773"/>
                </a:lnTo>
                <a:lnTo>
                  <a:pt x="653" y="764"/>
                </a:lnTo>
                <a:lnTo>
                  <a:pt x="641" y="761"/>
                </a:lnTo>
                <a:lnTo>
                  <a:pt x="629" y="761"/>
                </a:lnTo>
                <a:lnTo>
                  <a:pt x="626" y="759"/>
                </a:lnTo>
                <a:lnTo>
                  <a:pt x="629" y="756"/>
                </a:lnTo>
                <a:lnTo>
                  <a:pt x="623" y="747"/>
                </a:lnTo>
                <a:lnTo>
                  <a:pt x="620" y="738"/>
                </a:lnTo>
                <a:lnTo>
                  <a:pt x="611" y="723"/>
                </a:lnTo>
                <a:lnTo>
                  <a:pt x="608" y="720"/>
                </a:lnTo>
                <a:lnTo>
                  <a:pt x="608" y="714"/>
                </a:lnTo>
                <a:lnTo>
                  <a:pt x="602" y="708"/>
                </a:lnTo>
                <a:lnTo>
                  <a:pt x="599" y="702"/>
                </a:lnTo>
                <a:lnTo>
                  <a:pt x="596" y="678"/>
                </a:lnTo>
                <a:lnTo>
                  <a:pt x="584" y="663"/>
                </a:lnTo>
                <a:lnTo>
                  <a:pt x="581" y="651"/>
                </a:lnTo>
                <a:lnTo>
                  <a:pt x="575" y="628"/>
                </a:lnTo>
                <a:lnTo>
                  <a:pt x="575" y="616"/>
                </a:lnTo>
                <a:lnTo>
                  <a:pt x="572" y="604"/>
                </a:lnTo>
                <a:lnTo>
                  <a:pt x="572" y="592"/>
                </a:lnTo>
                <a:lnTo>
                  <a:pt x="557" y="562"/>
                </a:lnTo>
                <a:lnTo>
                  <a:pt x="554" y="556"/>
                </a:lnTo>
                <a:lnTo>
                  <a:pt x="542" y="541"/>
                </a:lnTo>
                <a:lnTo>
                  <a:pt x="539" y="538"/>
                </a:lnTo>
                <a:lnTo>
                  <a:pt x="530" y="529"/>
                </a:lnTo>
                <a:lnTo>
                  <a:pt x="524" y="535"/>
                </a:lnTo>
                <a:lnTo>
                  <a:pt x="515" y="535"/>
                </a:lnTo>
                <a:lnTo>
                  <a:pt x="509" y="538"/>
                </a:lnTo>
                <a:lnTo>
                  <a:pt x="500" y="538"/>
                </a:lnTo>
                <a:lnTo>
                  <a:pt x="494" y="541"/>
                </a:lnTo>
                <a:lnTo>
                  <a:pt x="485" y="544"/>
                </a:lnTo>
                <a:lnTo>
                  <a:pt x="476" y="538"/>
                </a:lnTo>
                <a:lnTo>
                  <a:pt x="467" y="520"/>
                </a:lnTo>
                <a:lnTo>
                  <a:pt x="461" y="508"/>
                </a:lnTo>
                <a:lnTo>
                  <a:pt x="461" y="503"/>
                </a:lnTo>
                <a:lnTo>
                  <a:pt x="455" y="488"/>
                </a:lnTo>
                <a:lnTo>
                  <a:pt x="446" y="476"/>
                </a:lnTo>
                <a:lnTo>
                  <a:pt x="443" y="464"/>
                </a:lnTo>
                <a:lnTo>
                  <a:pt x="433" y="455"/>
                </a:lnTo>
                <a:lnTo>
                  <a:pt x="424" y="443"/>
                </a:lnTo>
                <a:lnTo>
                  <a:pt x="418" y="443"/>
                </a:lnTo>
                <a:lnTo>
                  <a:pt x="415" y="443"/>
                </a:lnTo>
                <a:lnTo>
                  <a:pt x="409" y="437"/>
                </a:lnTo>
                <a:lnTo>
                  <a:pt x="400" y="428"/>
                </a:lnTo>
                <a:lnTo>
                  <a:pt x="397" y="410"/>
                </a:lnTo>
                <a:lnTo>
                  <a:pt x="388" y="392"/>
                </a:lnTo>
                <a:lnTo>
                  <a:pt x="388" y="375"/>
                </a:lnTo>
                <a:lnTo>
                  <a:pt x="388" y="360"/>
                </a:lnTo>
                <a:lnTo>
                  <a:pt x="388" y="345"/>
                </a:lnTo>
                <a:lnTo>
                  <a:pt x="391" y="333"/>
                </a:lnTo>
                <a:lnTo>
                  <a:pt x="394" y="324"/>
                </a:lnTo>
                <a:lnTo>
                  <a:pt x="397" y="309"/>
                </a:lnTo>
                <a:lnTo>
                  <a:pt x="394" y="294"/>
                </a:lnTo>
                <a:lnTo>
                  <a:pt x="397" y="288"/>
                </a:lnTo>
                <a:lnTo>
                  <a:pt x="391" y="270"/>
                </a:lnTo>
                <a:lnTo>
                  <a:pt x="385" y="255"/>
                </a:lnTo>
                <a:lnTo>
                  <a:pt x="370" y="238"/>
                </a:lnTo>
                <a:lnTo>
                  <a:pt x="358" y="235"/>
                </a:lnTo>
                <a:lnTo>
                  <a:pt x="355" y="226"/>
                </a:lnTo>
                <a:lnTo>
                  <a:pt x="352" y="205"/>
                </a:lnTo>
                <a:lnTo>
                  <a:pt x="349" y="196"/>
                </a:lnTo>
                <a:lnTo>
                  <a:pt x="343" y="190"/>
                </a:lnTo>
                <a:lnTo>
                  <a:pt x="334" y="190"/>
                </a:lnTo>
                <a:lnTo>
                  <a:pt x="319" y="190"/>
                </a:lnTo>
                <a:lnTo>
                  <a:pt x="298" y="184"/>
                </a:lnTo>
                <a:lnTo>
                  <a:pt x="292" y="184"/>
                </a:lnTo>
                <a:lnTo>
                  <a:pt x="286" y="178"/>
                </a:lnTo>
                <a:lnTo>
                  <a:pt x="283" y="175"/>
                </a:lnTo>
                <a:lnTo>
                  <a:pt x="277" y="169"/>
                </a:lnTo>
                <a:lnTo>
                  <a:pt x="271" y="145"/>
                </a:lnTo>
                <a:lnTo>
                  <a:pt x="274" y="127"/>
                </a:lnTo>
                <a:lnTo>
                  <a:pt x="268" y="98"/>
                </a:lnTo>
                <a:lnTo>
                  <a:pt x="259" y="80"/>
                </a:lnTo>
                <a:lnTo>
                  <a:pt x="253" y="59"/>
                </a:lnTo>
                <a:lnTo>
                  <a:pt x="247" y="44"/>
                </a:lnTo>
                <a:lnTo>
                  <a:pt x="247" y="32"/>
                </a:lnTo>
                <a:lnTo>
                  <a:pt x="238" y="20"/>
                </a:lnTo>
                <a:lnTo>
                  <a:pt x="223" y="14"/>
                </a:lnTo>
                <a:lnTo>
                  <a:pt x="213" y="2"/>
                </a:lnTo>
                <a:lnTo>
                  <a:pt x="204" y="0"/>
                </a:lnTo>
                <a:lnTo>
                  <a:pt x="198" y="2"/>
                </a:lnTo>
                <a:lnTo>
                  <a:pt x="195" y="0"/>
                </a:lnTo>
                <a:lnTo>
                  <a:pt x="189" y="0"/>
                </a:lnTo>
                <a:lnTo>
                  <a:pt x="171" y="11"/>
                </a:lnTo>
                <a:lnTo>
                  <a:pt x="171" y="32"/>
                </a:lnTo>
                <a:lnTo>
                  <a:pt x="177" y="41"/>
                </a:lnTo>
                <a:lnTo>
                  <a:pt x="171" y="47"/>
                </a:lnTo>
                <a:lnTo>
                  <a:pt x="153" y="71"/>
                </a:lnTo>
                <a:lnTo>
                  <a:pt x="129" y="89"/>
                </a:lnTo>
                <a:lnTo>
                  <a:pt x="72" y="125"/>
                </a:lnTo>
                <a:lnTo>
                  <a:pt x="48" y="142"/>
                </a:lnTo>
                <a:lnTo>
                  <a:pt x="42" y="127"/>
                </a:lnTo>
                <a:lnTo>
                  <a:pt x="39" y="125"/>
                </a:lnTo>
                <a:lnTo>
                  <a:pt x="39" y="133"/>
                </a:lnTo>
                <a:lnTo>
                  <a:pt x="39" y="136"/>
                </a:lnTo>
                <a:lnTo>
                  <a:pt x="33" y="142"/>
                </a:lnTo>
                <a:lnTo>
                  <a:pt x="24" y="160"/>
                </a:lnTo>
                <a:lnTo>
                  <a:pt x="15" y="175"/>
                </a:lnTo>
                <a:lnTo>
                  <a:pt x="12" y="175"/>
                </a:lnTo>
                <a:lnTo>
                  <a:pt x="6" y="190"/>
                </a:lnTo>
                <a:lnTo>
                  <a:pt x="3" y="196"/>
                </a:lnTo>
                <a:lnTo>
                  <a:pt x="0" y="205"/>
                </a:lnTo>
              </a:path>
            </a:pathLst>
          </a:custGeom>
          <a:solidFill>
            <a:srgbClr val="7394E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8" name="Freeform 161">
            <a:hlinkClick r:id="" action="ppaction://noaction"/>
            <a:extLst>
              <a:ext uri="{FF2B5EF4-FFF2-40B4-BE49-F238E27FC236}">
                <a16:creationId xmlns:a16="http://schemas.microsoft.com/office/drawing/2014/main" id="{E618088B-D04D-83A0-CF3D-781088566158}"/>
              </a:ext>
            </a:extLst>
          </p:cNvPr>
          <p:cNvSpPr>
            <a:spLocks/>
          </p:cNvSpPr>
          <p:nvPr/>
        </p:nvSpPr>
        <p:spPr bwMode="auto">
          <a:xfrm>
            <a:off x="613480" y="1718635"/>
            <a:ext cx="1404800" cy="1580507"/>
          </a:xfrm>
          <a:custGeom>
            <a:avLst/>
            <a:gdLst/>
            <a:ahLst/>
            <a:cxnLst>
              <a:cxn ang="0">
                <a:pos x="1042" y="537"/>
              </a:cxn>
              <a:cxn ang="0">
                <a:pos x="1017" y="807"/>
              </a:cxn>
              <a:cxn ang="0">
                <a:pos x="990" y="875"/>
              </a:cxn>
              <a:cxn ang="0">
                <a:pos x="936" y="872"/>
              </a:cxn>
              <a:cxn ang="0">
                <a:pos x="939" y="926"/>
              </a:cxn>
              <a:cxn ang="0">
                <a:pos x="987" y="1003"/>
              </a:cxn>
              <a:cxn ang="0">
                <a:pos x="990" y="1086"/>
              </a:cxn>
              <a:cxn ang="0">
                <a:pos x="999" y="1175"/>
              </a:cxn>
              <a:cxn ang="0">
                <a:pos x="879" y="1193"/>
              </a:cxn>
              <a:cxn ang="0">
                <a:pos x="840" y="1166"/>
              </a:cxn>
              <a:cxn ang="0">
                <a:pos x="807" y="1163"/>
              </a:cxn>
              <a:cxn ang="0">
                <a:pos x="776" y="1104"/>
              </a:cxn>
              <a:cxn ang="0">
                <a:pos x="749" y="1083"/>
              </a:cxn>
              <a:cxn ang="0">
                <a:pos x="704" y="1059"/>
              </a:cxn>
              <a:cxn ang="0">
                <a:pos x="689" y="1039"/>
              </a:cxn>
              <a:cxn ang="0">
                <a:pos x="677" y="1027"/>
              </a:cxn>
              <a:cxn ang="0">
                <a:pos x="674" y="1003"/>
              </a:cxn>
              <a:cxn ang="0">
                <a:pos x="668" y="979"/>
              </a:cxn>
              <a:cxn ang="0">
                <a:pos x="674" y="956"/>
              </a:cxn>
              <a:cxn ang="0">
                <a:pos x="677" y="938"/>
              </a:cxn>
              <a:cxn ang="0">
                <a:pos x="644" y="923"/>
              </a:cxn>
              <a:cxn ang="0">
                <a:pos x="617" y="923"/>
              </a:cxn>
              <a:cxn ang="0">
                <a:pos x="608" y="911"/>
              </a:cxn>
              <a:cxn ang="0">
                <a:pos x="599" y="917"/>
              </a:cxn>
              <a:cxn ang="0">
                <a:pos x="593" y="911"/>
              </a:cxn>
              <a:cxn ang="0">
                <a:pos x="581" y="899"/>
              </a:cxn>
              <a:cxn ang="0">
                <a:pos x="566" y="884"/>
              </a:cxn>
              <a:cxn ang="0">
                <a:pos x="560" y="875"/>
              </a:cxn>
              <a:cxn ang="0">
                <a:pos x="551" y="855"/>
              </a:cxn>
              <a:cxn ang="0">
                <a:pos x="539" y="837"/>
              </a:cxn>
              <a:cxn ang="0">
                <a:pos x="502" y="810"/>
              </a:cxn>
              <a:cxn ang="0">
                <a:pos x="493" y="789"/>
              </a:cxn>
              <a:cxn ang="0">
                <a:pos x="469" y="760"/>
              </a:cxn>
              <a:cxn ang="0">
                <a:pos x="448" y="727"/>
              </a:cxn>
              <a:cxn ang="0">
                <a:pos x="436" y="703"/>
              </a:cxn>
              <a:cxn ang="0">
                <a:pos x="430" y="673"/>
              </a:cxn>
              <a:cxn ang="0">
                <a:pos x="418" y="641"/>
              </a:cxn>
              <a:cxn ang="0">
                <a:pos x="403" y="614"/>
              </a:cxn>
              <a:cxn ang="0">
                <a:pos x="388" y="590"/>
              </a:cxn>
              <a:cxn ang="0">
                <a:pos x="364" y="540"/>
              </a:cxn>
              <a:cxn ang="0">
                <a:pos x="352" y="501"/>
              </a:cxn>
              <a:cxn ang="0">
                <a:pos x="337" y="457"/>
              </a:cxn>
              <a:cxn ang="0">
                <a:pos x="307" y="383"/>
              </a:cxn>
              <a:cxn ang="0">
                <a:pos x="310" y="323"/>
              </a:cxn>
              <a:cxn ang="0">
                <a:pos x="322" y="299"/>
              </a:cxn>
              <a:cxn ang="0">
                <a:pos x="310" y="282"/>
              </a:cxn>
              <a:cxn ang="0">
                <a:pos x="258" y="261"/>
              </a:cxn>
              <a:cxn ang="0">
                <a:pos x="228" y="246"/>
              </a:cxn>
              <a:cxn ang="0">
                <a:pos x="222" y="213"/>
              </a:cxn>
              <a:cxn ang="0">
                <a:pos x="192" y="198"/>
              </a:cxn>
              <a:cxn ang="0">
                <a:pos x="177" y="198"/>
              </a:cxn>
              <a:cxn ang="0">
                <a:pos x="144" y="210"/>
              </a:cxn>
              <a:cxn ang="0">
                <a:pos x="114" y="187"/>
              </a:cxn>
              <a:cxn ang="0">
                <a:pos x="90" y="166"/>
              </a:cxn>
              <a:cxn ang="0">
                <a:pos x="63" y="154"/>
              </a:cxn>
              <a:cxn ang="0">
                <a:pos x="45" y="148"/>
              </a:cxn>
              <a:cxn ang="0">
                <a:pos x="6" y="109"/>
              </a:cxn>
              <a:cxn ang="0">
                <a:pos x="57" y="0"/>
              </a:cxn>
              <a:cxn ang="0">
                <a:pos x="743" y="290"/>
              </a:cxn>
            </a:cxnLst>
            <a:rect l="0" t="0" r="r" b="b"/>
            <a:pathLst>
              <a:path w="1043" h="1248">
                <a:moveTo>
                  <a:pt x="1005" y="305"/>
                </a:moveTo>
                <a:lnTo>
                  <a:pt x="993" y="326"/>
                </a:lnTo>
                <a:lnTo>
                  <a:pt x="1002" y="323"/>
                </a:lnTo>
                <a:lnTo>
                  <a:pt x="1005" y="356"/>
                </a:lnTo>
                <a:lnTo>
                  <a:pt x="1017" y="436"/>
                </a:lnTo>
                <a:lnTo>
                  <a:pt x="1035" y="478"/>
                </a:lnTo>
                <a:lnTo>
                  <a:pt x="1042" y="537"/>
                </a:lnTo>
                <a:lnTo>
                  <a:pt x="1026" y="668"/>
                </a:lnTo>
                <a:lnTo>
                  <a:pt x="1014" y="665"/>
                </a:lnTo>
                <a:lnTo>
                  <a:pt x="1017" y="691"/>
                </a:lnTo>
                <a:lnTo>
                  <a:pt x="1020" y="733"/>
                </a:lnTo>
                <a:lnTo>
                  <a:pt x="1026" y="768"/>
                </a:lnTo>
                <a:lnTo>
                  <a:pt x="1023" y="789"/>
                </a:lnTo>
                <a:lnTo>
                  <a:pt x="1017" y="807"/>
                </a:lnTo>
                <a:lnTo>
                  <a:pt x="1023" y="828"/>
                </a:lnTo>
                <a:lnTo>
                  <a:pt x="1023" y="843"/>
                </a:lnTo>
                <a:lnTo>
                  <a:pt x="1023" y="855"/>
                </a:lnTo>
                <a:lnTo>
                  <a:pt x="1026" y="866"/>
                </a:lnTo>
                <a:lnTo>
                  <a:pt x="1026" y="872"/>
                </a:lnTo>
                <a:lnTo>
                  <a:pt x="1008" y="884"/>
                </a:lnTo>
                <a:lnTo>
                  <a:pt x="990" y="875"/>
                </a:lnTo>
                <a:lnTo>
                  <a:pt x="981" y="872"/>
                </a:lnTo>
                <a:lnTo>
                  <a:pt x="960" y="875"/>
                </a:lnTo>
                <a:lnTo>
                  <a:pt x="951" y="872"/>
                </a:lnTo>
                <a:lnTo>
                  <a:pt x="945" y="869"/>
                </a:lnTo>
                <a:lnTo>
                  <a:pt x="942" y="866"/>
                </a:lnTo>
                <a:lnTo>
                  <a:pt x="939" y="869"/>
                </a:lnTo>
                <a:lnTo>
                  <a:pt x="936" y="872"/>
                </a:lnTo>
                <a:lnTo>
                  <a:pt x="927" y="875"/>
                </a:lnTo>
                <a:lnTo>
                  <a:pt x="924" y="881"/>
                </a:lnTo>
                <a:lnTo>
                  <a:pt x="927" y="887"/>
                </a:lnTo>
                <a:lnTo>
                  <a:pt x="924" y="896"/>
                </a:lnTo>
                <a:lnTo>
                  <a:pt x="933" y="914"/>
                </a:lnTo>
                <a:lnTo>
                  <a:pt x="936" y="920"/>
                </a:lnTo>
                <a:lnTo>
                  <a:pt x="939" y="926"/>
                </a:lnTo>
                <a:lnTo>
                  <a:pt x="945" y="929"/>
                </a:lnTo>
                <a:lnTo>
                  <a:pt x="951" y="932"/>
                </a:lnTo>
                <a:lnTo>
                  <a:pt x="954" y="941"/>
                </a:lnTo>
                <a:lnTo>
                  <a:pt x="966" y="967"/>
                </a:lnTo>
                <a:lnTo>
                  <a:pt x="984" y="988"/>
                </a:lnTo>
                <a:lnTo>
                  <a:pt x="984" y="1000"/>
                </a:lnTo>
                <a:lnTo>
                  <a:pt x="987" y="1003"/>
                </a:lnTo>
                <a:lnTo>
                  <a:pt x="999" y="1012"/>
                </a:lnTo>
                <a:lnTo>
                  <a:pt x="1002" y="1030"/>
                </a:lnTo>
                <a:lnTo>
                  <a:pt x="1008" y="1054"/>
                </a:lnTo>
                <a:lnTo>
                  <a:pt x="999" y="1059"/>
                </a:lnTo>
                <a:lnTo>
                  <a:pt x="990" y="1068"/>
                </a:lnTo>
                <a:lnTo>
                  <a:pt x="990" y="1074"/>
                </a:lnTo>
                <a:lnTo>
                  <a:pt x="990" y="1086"/>
                </a:lnTo>
                <a:lnTo>
                  <a:pt x="996" y="1098"/>
                </a:lnTo>
                <a:lnTo>
                  <a:pt x="1008" y="1104"/>
                </a:lnTo>
                <a:lnTo>
                  <a:pt x="1017" y="1116"/>
                </a:lnTo>
                <a:lnTo>
                  <a:pt x="1017" y="1137"/>
                </a:lnTo>
                <a:lnTo>
                  <a:pt x="1023" y="1146"/>
                </a:lnTo>
                <a:lnTo>
                  <a:pt x="1017" y="1151"/>
                </a:lnTo>
                <a:lnTo>
                  <a:pt x="999" y="1175"/>
                </a:lnTo>
                <a:lnTo>
                  <a:pt x="975" y="1193"/>
                </a:lnTo>
                <a:lnTo>
                  <a:pt x="918" y="1229"/>
                </a:lnTo>
                <a:lnTo>
                  <a:pt x="894" y="1247"/>
                </a:lnTo>
                <a:lnTo>
                  <a:pt x="888" y="1232"/>
                </a:lnTo>
                <a:lnTo>
                  <a:pt x="885" y="1229"/>
                </a:lnTo>
                <a:lnTo>
                  <a:pt x="885" y="1202"/>
                </a:lnTo>
                <a:lnTo>
                  <a:pt x="879" y="1193"/>
                </a:lnTo>
                <a:lnTo>
                  <a:pt x="876" y="1190"/>
                </a:lnTo>
                <a:lnTo>
                  <a:pt x="870" y="1184"/>
                </a:lnTo>
                <a:lnTo>
                  <a:pt x="867" y="1178"/>
                </a:lnTo>
                <a:lnTo>
                  <a:pt x="861" y="1172"/>
                </a:lnTo>
                <a:lnTo>
                  <a:pt x="849" y="1169"/>
                </a:lnTo>
                <a:lnTo>
                  <a:pt x="846" y="1169"/>
                </a:lnTo>
                <a:lnTo>
                  <a:pt x="840" y="1166"/>
                </a:lnTo>
                <a:lnTo>
                  <a:pt x="837" y="1163"/>
                </a:lnTo>
                <a:lnTo>
                  <a:pt x="831" y="1163"/>
                </a:lnTo>
                <a:lnTo>
                  <a:pt x="822" y="1163"/>
                </a:lnTo>
                <a:lnTo>
                  <a:pt x="819" y="1166"/>
                </a:lnTo>
                <a:lnTo>
                  <a:pt x="816" y="1166"/>
                </a:lnTo>
                <a:lnTo>
                  <a:pt x="813" y="1166"/>
                </a:lnTo>
                <a:lnTo>
                  <a:pt x="807" y="1163"/>
                </a:lnTo>
                <a:lnTo>
                  <a:pt x="804" y="1163"/>
                </a:lnTo>
                <a:lnTo>
                  <a:pt x="804" y="1160"/>
                </a:lnTo>
                <a:lnTo>
                  <a:pt x="798" y="1157"/>
                </a:lnTo>
                <a:lnTo>
                  <a:pt x="789" y="1149"/>
                </a:lnTo>
                <a:lnTo>
                  <a:pt x="783" y="1119"/>
                </a:lnTo>
                <a:lnTo>
                  <a:pt x="773" y="1104"/>
                </a:lnTo>
                <a:lnTo>
                  <a:pt x="776" y="1104"/>
                </a:lnTo>
                <a:lnTo>
                  <a:pt x="779" y="1101"/>
                </a:lnTo>
                <a:lnTo>
                  <a:pt x="779" y="1092"/>
                </a:lnTo>
                <a:lnTo>
                  <a:pt x="773" y="1086"/>
                </a:lnTo>
                <a:lnTo>
                  <a:pt x="767" y="1083"/>
                </a:lnTo>
                <a:lnTo>
                  <a:pt x="758" y="1086"/>
                </a:lnTo>
                <a:lnTo>
                  <a:pt x="752" y="1083"/>
                </a:lnTo>
                <a:lnTo>
                  <a:pt x="749" y="1083"/>
                </a:lnTo>
                <a:lnTo>
                  <a:pt x="743" y="1080"/>
                </a:lnTo>
                <a:lnTo>
                  <a:pt x="731" y="1074"/>
                </a:lnTo>
                <a:lnTo>
                  <a:pt x="722" y="1074"/>
                </a:lnTo>
                <a:lnTo>
                  <a:pt x="716" y="1071"/>
                </a:lnTo>
                <a:lnTo>
                  <a:pt x="716" y="1074"/>
                </a:lnTo>
                <a:lnTo>
                  <a:pt x="713" y="1068"/>
                </a:lnTo>
                <a:lnTo>
                  <a:pt x="704" y="1059"/>
                </a:lnTo>
                <a:lnTo>
                  <a:pt x="704" y="1056"/>
                </a:lnTo>
                <a:lnTo>
                  <a:pt x="698" y="1051"/>
                </a:lnTo>
                <a:lnTo>
                  <a:pt x="689" y="1045"/>
                </a:lnTo>
                <a:lnTo>
                  <a:pt x="683" y="1045"/>
                </a:lnTo>
                <a:lnTo>
                  <a:pt x="683" y="1042"/>
                </a:lnTo>
                <a:lnTo>
                  <a:pt x="683" y="1042"/>
                </a:lnTo>
                <a:lnTo>
                  <a:pt x="689" y="1039"/>
                </a:lnTo>
                <a:lnTo>
                  <a:pt x="689" y="1030"/>
                </a:lnTo>
                <a:lnTo>
                  <a:pt x="689" y="1030"/>
                </a:lnTo>
                <a:lnTo>
                  <a:pt x="686" y="1027"/>
                </a:lnTo>
                <a:lnTo>
                  <a:pt x="683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1"/>
                </a:lnTo>
                <a:lnTo>
                  <a:pt x="677" y="1018"/>
                </a:lnTo>
                <a:lnTo>
                  <a:pt x="677" y="1015"/>
                </a:lnTo>
                <a:lnTo>
                  <a:pt x="677" y="1015"/>
                </a:lnTo>
                <a:lnTo>
                  <a:pt x="674" y="1012"/>
                </a:lnTo>
                <a:lnTo>
                  <a:pt x="674" y="1015"/>
                </a:lnTo>
                <a:lnTo>
                  <a:pt x="674" y="1003"/>
                </a:lnTo>
                <a:lnTo>
                  <a:pt x="674" y="1000"/>
                </a:lnTo>
                <a:lnTo>
                  <a:pt x="674" y="991"/>
                </a:lnTo>
                <a:lnTo>
                  <a:pt x="671" y="988"/>
                </a:lnTo>
                <a:lnTo>
                  <a:pt x="668" y="985"/>
                </a:lnTo>
                <a:lnTo>
                  <a:pt x="668" y="985"/>
                </a:lnTo>
                <a:lnTo>
                  <a:pt x="668" y="982"/>
                </a:lnTo>
                <a:lnTo>
                  <a:pt x="668" y="979"/>
                </a:lnTo>
                <a:lnTo>
                  <a:pt x="668" y="973"/>
                </a:lnTo>
                <a:lnTo>
                  <a:pt x="671" y="967"/>
                </a:lnTo>
                <a:lnTo>
                  <a:pt x="671" y="973"/>
                </a:lnTo>
                <a:lnTo>
                  <a:pt x="674" y="970"/>
                </a:lnTo>
                <a:lnTo>
                  <a:pt x="674" y="967"/>
                </a:lnTo>
                <a:lnTo>
                  <a:pt x="674" y="959"/>
                </a:lnTo>
                <a:lnTo>
                  <a:pt x="674" y="956"/>
                </a:lnTo>
                <a:lnTo>
                  <a:pt x="674" y="950"/>
                </a:lnTo>
                <a:lnTo>
                  <a:pt x="674" y="950"/>
                </a:lnTo>
                <a:lnTo>
                  <a:pt x="674" y="941"/>
                </a:lnTo>
                <a:lnTo>
                  <a:pt x="674" y="941"/>
                </a:lnTo>
                <a:lnTo>
                  <a:pt x="677" y="941"/>
                </a:lnTo>
                <a:lnTo>
                  <a:pt x="677" y="941"/>
                </a:lnTo>
                <a:lnTo>
                  <a:pt x="677" y="938"/>
                </a:lnTo>
                <a:lnTo>
                  <a:pt x="674" y="938"/>
                </a:lnTo>
                <a:lnTo>
                  <a:pt x="674" y="935"/>
                </a:lnTo>
                <a:lnTo>
                  <a:pt x="668" y="929"/>
                </a:lnTo>
                <a:lnTo>
                  <a:pt x="665" y="929"/>
                </a:lnTo>
                <a:lnTo>
                  <a:pt x="665" y="929"/>
                </a:lnTo>
                <a:lnTo>
                  <a:pt x="656" y="926"/>
                </a:lnTo>
                <a:lnTo>
                  <a:pt x="644" y="923"/>
                </a:lnTo>
                <a:lnTo>
                  <a:pt x="635" y="923"/>
                </a:lnTo>
                <a:lnTo>
                  <a:pt x="632" y="926"/>
                </a:lnTo>
                <a:lnTo>
                  <a:pt x="632" y="929"/>
                </a:lnTo>
                <a:lnTo>
                  <a:pt x="632" y="929"/>
                </a:lnTo>
                <a:lnTo>
                  <a:pt x="617" y="926"/>
                </a:lnTo>
                <a:lnTo>
                  <a:pt x="614" y="923"/>
                </a:lnTo>
                <a:lnTo>
                  <a:pt x="617" y="923"/>
                </a:lnTo>
                <a:lnTo>
                  <a:pt x="620" y="920"/>
                </a:lnTo>
                <a:lnTo>
                  <a:pt x="620" y="920"/>
                </a:lnTo>
                <a:lnTo>
                  <a:pt x="614" y="920"/>
                </a:lnTo>
                <a:lnTo>
                  <a:pt x="614" y="917"/>
                </a:lnTo>
                <a:lnTo>
                  <a:pt x="614" y="914"/>
                </a:lnTo>
                <a:lnTo>
                  <a:pt x="611" y="911"/>
                </a:lnTo>
                <a:lnTo>
                  <a:pt x="608" y="911"/>
                </a:lnTo>
                <a:lnTo>
                  <a:pt x="602" y="914"/>
                </a:lnTo>
                <a:lnTo>
                  <a:pt x="602" y="917"/>
                </a:lnTo>
                <a:lnTo>
                  <a:pt x="602" y="917"/>
                </a:lnTo>
                <a:lnTo>
                  <a:pt x="602" y="914"/>
                </a:lnTo>
                <a:lnTo>
                  <a:pt x="599" y="914"/>
                </a:lnTo>
                <a:lnTo>
                  <a:pt x="602" y="917"/>
                </a:lnTo>
                <a:lnTo>
                  <a:pt x="599" y="917"/>
                </a:lnTo>
                <a:lnTo>
                  <a:pt x="596" y="917"/>
                </a:lnTo>
                <a:lnTo>
                  <a:pt x="596" y="917"/>
                </a:lnTo>
                <a:lnTo>
                  <a:pt x="593" y="917"/>
                </a:lnTo>
                <a:lnTo>
                  <a:pt x="593" y="914"/>
                </a:lnTo>
                <a:lnTo>
                  <a:pt x="596" y="914"/>
                </a:lnTo>
                <a:lnTo>
                  <a:pt x="593" y="911"/>
                </a:lnTo>
                <a:lnTo>
                  <a:pt x="593" y="911"/>
                </a:lnTo>
                <a:lnTo>
                  <a:pt x="590" y="911"/>
                </a:lnTo>
                <a:lnTo>
                  <a:pt x="593" y="908"/>
                </a:lnTo>
                <a:lnTo>
                  <a:pt x="590" y="908"/>
                </a:lnTo>
                <a:lnTo>
                  <a:pt x="587" y="905"/>
                </a:lnTo>
                <a:lnTo>
                  <a:pt x="587" y="905"/>
                </a:lnTo>
                <a:lnTo>
                  <a:pt x="584" y="902"/>
                </a:lnTo>
                <a:lnTo>
                  <a:pt x="581" y="899"/>
                </a:lnTo>
                <a:lnTo>
                  <a:pt x="578" y="899"/>
                </a:lnTo>
                <a:lnTo>
                  <a:pt x="575" y="893"/>
                </a:lnTo>
                <a:lnTo>
                  <a:pt x="572" y="893"/>
                </a:lnTo>
                <a:lnTo>
                  <a:pt x="572" y="890"/>
                </a:lnTo>
                <a:lnTo>
                  <a:pt x="569" y="893"/>
                </a:lnTo>
                <a:lnTo>
                  <a:pt x="569" y="890"/>
                </a:lnTo>
                <a:lnTo>
                  <a:pt x="566" y="884"/>
                </a:lnTo>
                <a:lnTo>
                  <a:pt x="566" y="884"/>
                </a:lnTo>
                <a:lnTo>
                  <a:pt x="566" y="881"/>
                </a:lnTo>
                <a:lnTo>
                  <a:pt x="566" y="881"/>
                </a:lnTo>
                <a:lnTo>
                  <a:pt x="566" y="878"/>
                </a:lnTo>
                <a:lnTo>
                  <a:pt x="566" y="875"/>
                </a:lnTo>
                <a:lnTo>
                  <a:pt x="563" y="875"/>
                </a:lnTo>
                <a:lnTo>
                  <a:pt x="560" y="875"/>
                </a:lnTo>
                <a:lnTo>
                  <a:pt x="560" y="872"/>
                </a:lnTo>
                <a:lnTo>
                  <a:pt x="560" y="872"/>
                </a:lnTo>
                <a:lnTo>
                  <a:pt x="560" y="866"/>
                </a:lnTo>
                <a:lnTo>
                  <a:pt x="557" y="861"/>
                </a:lnTo>
                <a:lnTo>
                  <a:pt x="551" y="861"/>
                </a:lnTo>
                <a:lnTo>
                  <a:pt x="551" y="858"/>
                </a:lnTo>
                <a:lnTo>
                  <a:pt x="551" y="855"/>
                </a:lnTo>
                <a:lnTo>
                  <a:pt x="551" y="855"/>
                </a:lnTo>
                <a:lnTo>
                  <a:pt x="548" y="849"/>
                </a:lnTo>
                <a:lnTo>
                  <a:pt x="545" y="846"/>
                </a:lnTo>
                <a:lnTo>
                  <a:pt x="542" y="846"/>
                </a:lnTo>
                <a:lnTo>
                  <a:pt x="542" y="843"/>
                </a:lnTo>
                <a:lnTo>
                  <a:pt x="539" y="840"/>
                </a:lnTo>
                <a:lnTo>
                  <a:pt x="539" y="837"/>
                </a:lnTo>
                <a:lnTo>
                  <a:pt x="539" y="831"/>
                </a:lnTo>
                <a:lnTo>
                  <a:pt x="539" y="831"/>
                </a:lnTo>
                <a:lnTo>
                  <a:pt x="533" y="828"/>
                </a:lnTo>
                <a:lnTo>
                  <a:pt x="530" y="822"/>
                </a:lnTo>
                <a:lnTo>
                  <a:pt x="524" y="822"/>
                </a:lnTo>
                <a:lnTo>
                  <a:pt x="508" y="813"/>
                </a:lnTo>
                <a:lnTo>
                  <a:pt x="502" y="810"/>
                </a:lnTo>
                <a:lnTo>
                  <a:pt x="499" y="810"/>
                </a:lnTo>
                <a:lnTo>
                  <a:pt x="499" y="807"/>
                </a:lnTo>
                <a:lnTo>
                  <a:pt x="499" y="804"/>
                </a:lnTo>
                <a:lnTo>
                  <a:pt x="496" y="801"/>
                </a:lnTo>
                <a:lnTo>
                  <a:pt x="496" y="795"/>
                </a:lnTo>
                <a:lnTo>
                  <a:pt x="493" y="789"/>
                </a:lnTo>
                <a:lnTo>
                  <a:pt x="493" y="789"/>
                </a:lnTo>
                <a:lnTo>
                  <a:pt x="493" y="783"/>
                </a:lnTo>
                <a:lnTo>
                  <a:pt x="487" y="780"/>
                </a:lnTo>
                <a:lnTo>
                  <a:pt x="478" y="771"/>
                </a:lnTo>
                <a:lnTo>
                  <a:pt x="475" y="766"/>
                </a:lnTo>
                <a:lnTo>
                  <a:pt x="472" y="763"/>
                </a:lnTo>
                <a:lnTo>
                  <a:pt x="469" y="763"/>
                </a:lnTo>
                <a:lnTo>
                  <a:pt x="469" y="760"/>
                </a:lnTo>
                <a:lnTo>
                  <a:pt x="466" y="757"/>
                </a:lnTo>
                <a:lnTo>
                  <a:pt x="466" y="754"/>
                </a:lnTo>
                <a:lnTo>
                  <a:pt x="463" y="751"/>
                </a:lnTo>
                <a:lnTo>
                  <a:pt x="466" y="751"/>
                </a:lnTo>
                <a:lnTo>
                  <a:pt x="463" y="736"/>
                </a:lnTo>
                <a:lnTo>
                  <a:pt x="451" y="730"/>
                </a:lnTo>
                <a:lnTo>
                  <a:pt x="448" y="727"/>
                </a:lnTo>
                <a:lnTo>
                  <a:pt x="445" y="718"/>
                </a:lnTo>
                <a:lnTo>
                  <a:pt x="442" y="712"/>
                </a:lnTo>
                <a:lnTo>
                  <a:pt x="439" y="712"/>
                </a:lnTo>
                <a:lnTo>
                  <a:pt x="430" y="709"/>
                </a:lnTo>
                <a:lnTo>
                  <a:pt x="430" y="709"/>
                </a:lnTo>
                <a:lnTo>
                  <a:pt x="433" y="706"/>
                </a:lnTo>
                <a:lnTo>
                  <a:pt x="436" y="703"/>
                </a:lnTo>
                <a:lnTo>
                  <a:pt x="430" y="697"/>
                </a:lnTo>
                <a:lnTo>
                  <a:pt x="433" y="691"/>
                </a:lnTo>
                <a:lnTo>
                  <a:pt x="430" y="688"/>
                </a:lnTo>
                <a:lnTo>
                  <a:pt x="433" y="685"/>
                </a:lnTo>
                <a:lnTo>
                  <a:pt x="433" y="682"/>
                </a:lnTo>
                <a:lnTo>
                  <a:pt x="430" y="673"/>
                </a:lnTo>
                <a:lnTo>
                  <a:pt x="430" y="673"/>
                </a:lnTo>
                <a:lnTo>
                  <a:pt x="427" y="668"/>
                </a:lnTo>
                <a:lnTo>
                  <a:pt x="424" y="668"/>
                </a:lnTo>
                <a:lnTo>
                  <a:pt x="430" y="659"/>
                </a:lnTo>
                <a:lnTo>
                  <a:pt x="427" y="653"/>
                </a:lnTo>
                <a:lnTo>
                  <a:pt x="427" y="647"/>
                </a:lnTo>
                <a:lnTo>
                  <a:pt x="421" y="641"/>
                </a:lnTo>
                <a:lnTo>
                  <a:pt x="418" y="641"/>
                </a:lnTo>
                <a:lnTo>
                  <a:pt x="409" y="644"/>
                </a:lnTo>
                <a:lnTo>
                  <a:pt x="409" y="647"/>
                </a:lnTo>
                <a:lnTo>
                  <a:pt x="403" y="641"/>
                </a:lnTo>
                <a:lnTo>
                  <a:pt x="397" y="638"/>
                </a:lnTo>
                <a:lnTo>
                  <a:pt x="397" y="635"/>
                </a:lnTo>
                <a:lnTo>
                  <a:pt x="394" y="629"/>
                </a:lnTo>
                <a:lnTo>
                  <a:pt x="403" y="614"/>
                </a:lnTo>
                <a:lnTo>
                  <a:pt x="403" y="608"/>
                </a:lnTo>
                <a:lnTo>
                  <a:pt x="403" y="608"/>
                </a:lnTo>
                <a:lnTo>
                  <a:pt x="400" y="608"/>
                </a:lnTo>
                <a:lnTo>
                  <a:pt x="394" y="602"/>
                </a:lnTo>
                <a:lnTo>
                  <a:pt x="394" y="596"/>
                </a:lnTo>
                <a:lnTo>
                  <a:pt x="391" y="590"/>
                </a:lnTo>
                <a:lnTo>
                  <a:pt x="388" y="590"/>
                </a:lnTo>
                <a:lnTo>
                  <a:pt x="385" y="584"/>
                </a:lnTo>
                <a:lnTo>
                  <a:pt x="385" y="584"/>
                </a:lnTo>
                <a:lnTo>
                  <a:pt x="382" y="573"/>
                </a:lnTo>
                <a:lnTo>
                  <a:pt x="379" y="567"/>
                </a:lnTo>
                <a:lnTo>
                  <a:pt x="376" y="567"/>
                </a:lnTo>
                <a:lnTo>
                  <a:pt x="370" y="549"/>
                </a:lnTo>
                <a:lnTo>
                  <a:pt x="364" y="540"/>
                </a:lnTo>
                <a:lnTo>
                  <a:pt x="364" y="531"/>
                </a:lnTo>
                <a:lnTo>
                  <a:pt x="361" y="528"/>
                </a:lnTo>
                <a:lnTo>
                  <a:pt x="358" y="528"/>
                </a:lnTo>
                <a:lnTo>
                  <a:pt x="358" y="525"/>
                </a:lnTo>
                <a:lnTo>
                  <a:pt x="352" y="528"/>
                </a:lnTo>
                <a:lnTo>
                  <a:pt x="349" y="525"/>
                </a:lnTo>
                <a:lnTo>
                  <a:pt x="352" y="501"/>
                </a:lnTo>
                <a:lnTo>
                  <a:pt x="349" y="498"/>
                </a:lnTo>
                <a:lnTo>
                  <a:pt x="352" y="478"/>
                </a:lnTo>
                <a:lnTo>
                  <a:pt x="349" y="466"/>
                </a:lnTo>
                <a:lnTo>
                  <a:pt x="346" y="460"/>
                </a:lnTo>
                <a:lnTo>
                  <a:pt x="340" y="457"/>
                </a:lnTo>
                <a:lnTo>
                  <a:pt x="340" y="457"/>
                </a:lnTo>
                <a:lnTo>
                  <a:pt x="337" y="457"/>
                </a:lnTo>
                <a:lnTo>
                  <a:pt x="337" y="457"/>
                </a:lnTo>
                <a:lnTo>
                  <a:pt x="340" y="448"/>
                </a:lnTo>
                <a:lnTo>
                  <a:pt x="340" y="436"/>
                </a:lnTo>
                <a:lnTo>
                  <a:pt x="334" y="421"/>
                </a:lnTo>
                <a:lnTo>
                  <a:pt x="322" y="406"/>
                </a:lnTo>
                <a:lnTo>
                  <a:pt x="319" y="406"/>
                </a:lnTo>
                <a:lnTo>
                  <a:pt x="307" y="383"/>
                </a:lnTo>
                <a:lnTo>
                  <a:pt x="304" y="374"/>
                </a:lnTo>
                <a:lnTo>
                  <a:pt x="304" y="362"/>
                </a:lnTo>
                <a:lnTo>
                  <a:pt x="301" y="353"/>
                </a:lnTo>
                <a:lnTo>
                  <a:pt x="304" y="350"/>
                </a:lnTo>
                <a:lnTo>
                  <a:pt x="307" y="341"/>
                </a:lnTo>
                <a:lnTo>
                  <a:pt x="310" y="326"/>
                </a:lnTo>
                <a:lnTo>
                  <a:pt x="310" y="323"/>
                </a:lnTo>
                <a:lnTo>
                  <a:pt x="310" y="317"/>
                </a:lnTo>
                <a:lnTo>
                  <a:pt x="307" y="308"/>
                </a:lnTo>
                <a:lnTo>
                  <a:pt x="307" y="305"/>
                </a:lnTo>
                <a:lnTo>
                  <a:pt x="307" y="308"/>
                </a:lnTo>
                <a:lnTo>
                  <a:pt x="319" y="302"/>
                </a:lnTo>
                <a:lnTo>
                  <a:pt x="319" y="302"/>
                </a:lnTo>
                <a:lnTo>
                  <a:pt x="322" y="299"/>
                </a:lnTo>
                <a:lnTo>
                  <a:pt x="319" y="296"/>
                </a:lnTo>
                <a:lnTo>
                  <a:pt x="322" y="290"/>
                </a:lnTo>
                <a:lnTo>
                  <a:pt x="319" y="285"/>
                </a:lnTo>
                <a:lnTo>
                  <a:pt x="319" y="285"/>
                </a:lnTo>
                <a:lnTo>
                  <a:pt x="319" y="285"/>
                </a:lnTo>
                <a:lnTo>
                  <a:pt x="316" y="285"/>
                </a:lnTo>
                <a:lnTo>
                  <a:pt x="310" y="282"/>
                </a:lnTo>
                <a:lnTo>
                  <a:pt x="310" y="282"/>
                </a:lnTo>
                <a:lnTo>
                  <a:pt x="298" y="276"/>
                </a:lnTo>
                <a:lnTo>
                  <a:pt x="295" y="273"/>
                </a:lnTo>
                <a:lnTo>
                  <a:pt x="292" y="273"/>
                </a:lnTo>
                <a:lnTo>
                  <a:pt x="283" y="270"/>
                </a:lnTo>
                <a:lnTo>
                  <a:pt x="268" y="264"/>
                </a:lnTo>
                <a:lnTo>
                  <a:pt x="258" y="261"/>
                </a:lnTo>
                <a:lnTo>
                  <a:pt x="258" y="261"/>
                </a:lnTo>
                <a:lnTo>
                  <a:pt x="240" y="255"/>
                </a:lnTo>
                <a:lnTo>
                  <a:pt x="240" y="255"/>
                </a:lnTo>
                <a:lnTo>
                  <a:pt x="237" y="252"/>
                </a:lnTo>
                <a:lnTo>
                  <a:pt x="228" y="252"/>
                </a:lnTo>
                <a:lnTo>
                  <a:pt x="228" y="246"/>
                </a:lnTo>
                <a:lnTo>
                  <a:pt x="228" y="246"/>
                </a:lnTo>
                <a:lnTo>
                  <a:pt x="231" y="240"/>
                </a:lnTo>
                <a:lnTo>
                  <a:pt x="231" y="237"/>
                </a:lnTo>
                <a:lnTo>
                  <a:pt x="228" y="231"/>
                </a:lnTo>
                <a:lnTo>
                  <a:pt x="231" y="225"/>
                </a:lnTo>
                <a:lnTo>
                  <a:pt x="228" y="219"/>
                </a:lnTo>
                <a:lnTo>
                  <a:pt x="222" y="216"/>
                </a:lnTo>
                <a:lnTo>
                  <a:pt x="222" y="213"/>
                </a:lnTo>
                <a:lnTo>
                  <a:pt x="210" y="207"/>
                </a:lnTo>
                <a:lnTo>
                  <a:pt x="207" y="207"/>
                </a:lnTo>
                <a:lnTo>
                  <a:pt x="207" y="204"/>
                </a:lnTo>
                <a:lnTo>
                  <a:pt x="201" y="204"/>
                </a:lnTo>
                <a:lnTo>
                  <a:pt x="198" y="201"/>
                </a:lnTo>
                <a:lnTo>
                  <a:pt x="195" y="198"/>
                </a:lnTo>
                <a:lnTo>
                  <a:pt x="192" y="198"/>
                </a:lnTo>
                <a:lnTo>
                  <a:pt x="192" y="198"/>
                </a:lnTo>
                <a:lnTo>
                  <a:pt x="189" y="198"/>
                </a:lnTo>
                <a:lnTo>
                  <a:pt x="189" y="195"/>
                </a:lnTo>
                <a:lnTo>
                  <a:pt x="186" y="195"/>
                </a:lnTo>
                <a:lnTo>
                  <a:pt x="183" y="195"/>
                </a:lnTo>
                <a:lnTo>
                  <a:pt x="180" y="198"/>
                </a:lnTo>
                <a:lnTo>
                  <a:pt x="177" y="198"/>
                </a:lnTo>
                <a:lnTo>
                  <a:pt x="174" y="198"/>
                </a:lnTo>
                <a:lnTo>
                  <a:pt x="174" y="198"/>
                </a:lnTo>
                <a:lnTo>
                  <a:pt x="168" y="198"/>
                </a:lnTo>
                <a:lnTo>
                  <a:pt x="156" y="201"/>
                </a:lnTo>
                <a:lnTo>
                  <a:pt x="156" y="207"/>
                </a:lnTo>
                <a:lnTo>
                  <a:pt x="153" y="210"/>
                </a:lnTo>
                <a:lnTo>
                  <a:pt x="144" y="210"/>
                </a:lnTo>
                <a:lnTo>
                  <a:pt x="138" y="207"/>
                </a:lnTo>
                <a:lnTo>
                  <a:pt x="132" y="201"/>
                </a:lnTo>
                <a:lnTo>
                  <a:pt x="126" y="198"/>
                </a:lnTo>
                <a:lnTo>
                  <a:pt x="123" y="198"/>
                </a:lnTo>
                <a:lnTo>
                  <a:pt x="120" y="192"/>
                </a:lnTo>
                <a:lnTo>
                  <a:pt x="120" y="190"/>
                </a:lnTo>
                <a:lnTo>
                  <a:pt x="114" y="187"/>
                </a:lnTo>
                <a:lnTo>
                  <a:pt x="102" y="181"/>
                </a:lnTo>
                <a:lnTo>
                  <a:pt x="102" y="178"/>
                </a:lnTo>
                <a:lnTo>
                  <a:pt x="99" y="175"/>
                </a:lnTo>
                <a:lnTo>
                  <a:pt x="93" y="172"/>
                </a:lnTo>
                <a:lnTo>
                  <a:pt x="93" y="172"/>
                </a:lnTo>
                <a:lnTo>
                  <a:pt x="93" y="169"/>
                </a:lnTo>
                <a:lnTo>
                  <a:pt x="90" y="166"/>
                </a:lnTo>
                <a:lnTo>
                  <a:pt x="87" y="163"/>
                </a:lnTo>
                <a:lnTo>
                  <a:pt x="87" y="163"/>
                </a:lnTo>
                <a:lnTo>
                  <a:pt x="81" y="157"/>
                </a:lnTo>
                <a:lnTo>
                  <a:pt x="78" y="154"/>
                </a:lnTo>
                <a:lnTo>
                  <a:pt x="72" y="154"/>
                </a:lnTo>
                <a:lnTo>
                  <a:pt x="66" y="154"/>
                </a:lnTo>
                <a:lnTo>
                  <a:pt x="63" y="154"/>
                </a:lnTo>
                <a:lnTo>
                  <a:pt x="57" y="148"/>
                </a:lnTo>
                <a:lnTo>
                  <a:pt x="54" y="142"/>
                </a:lnTo>
                <a:lnTo>
                  <a:pt x="51" y="139"/>
                </a:lnTo>
                <a:lnTo>
                  <a:pt x="48" y="139"/>
                </a:lnTo>
                <a:lnTo>
                  <a:pt x="45" y="139"/>
                </a:lnTo>
                <a:lnTo>
                  <a:pt x="42" y="145"/>
                </a:lnTo>
                <a:lnTo>
                  <a:pt x="45" y="148"/>
                </a:lnTo>
                <a:lnTo>
                  <a:pt x="42" y="151"/>
                </a:lnTo>
                <a:lnTo>
                  <a:pt x="33" y="148"/>
                </a:lnTo>
                <a:lnTo>
                  <a:pt x="30" y="139"/>
                </a:lnTo>
                <a:lnTo>
                  <a:pt x="15" y="124"/>
                </a:lnTo>
                <a:lnTo>
                  <a:pt x="9" y="121"/>
                </a:lnTo>
                <a:lnTo>
                  <a:pt x="0" y="109"/>
                </a:lnTo>
                <a:lnTo>
                  <a:pt x="6" y="109"/>
                </a:lnTo>
                <a:lnTo>
                  <a:pt x="9" y="100"/>
                </a:lnTo>
                <a:lnTo>
                  <a:pt x="9" y="68"/>
                </a:lnTo>
                <a:lnTo>
                  <a:pt x="12" y="65"/>
                </a:lnTo>
                <a:lnTo>
                  <a:pt x="18" y="65"/>
                </a:lnTo>
                <a:lnTo>
                  <a:pt x="21" y="44"/>
                </a:lnTo>
                <a:lnTo>
                  <a:pt x="36" y="20"/>
                </a:lnTo>
                <a:lnTo>
                  <a:pt x="57" y="0"/>
                </a:lnTo>
                <a:lnTo>
                  <a:pt x="81" y="26"/>
                </a:lnTo>
                <a:lnTo>
                  <a:pt x="289" y="124"/>
                </a:lnTo>
                <a:lnTo>
                  <a:pt x="578" y="252"/>
                </a:lnTo>
                <a:lnTo>
                  <a:pt x="599" y="261"/>
                </a:lnTo>
                <a:lnTo>
                  <a:pt x="605" y="264"/>
                </a:lnTo>
                <a:lnTo>
                  <a:pt x="644" y="282"/>
                </a:lnTo>
                <a:lnTo>
                  <a:pt x="743" y="290"/>
                </a:lnTo>
                <a:lnTo>
                  <a:pt x="975" y="302"/>
                </a:lnTo>
                <a:lnTo>
                  <a:pt x="1005" y="305"/>
                </a:lnTo>
              </a:path>
            </a:pathLst>
          </a:custGeom>
          <a:solidFill>
            <a:srgbClr val="97BCE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39" name="Freeform 139">
            <a:hlinkClick r:id="" action="ppaction://noaction"/>
            <a:extLst>
              <a:ext uri="{FF2B5EF4-FFF2-40B4-BE49-F238E27FC236}">
                <a16:creationId xmlns:a16="http://schemas.microsoft.com/office/drawing/2014/main" id="{B8F1B4F6-B565-15A8-AFE0-4B616011D1C1}"/>
              </a:ext>
            </a:extLst>
          </p:cNvPr>
          <p:cNvSpPr>
            <a:spLocks/>
          </p:cNvSpPr>
          <p:nvPr/>
        </p:nvSpPr>
        <p:spPr bwMode="auto">
          <a:xfrm>
            <a:off x="4141494" y="4661018"/>
            <a:ext cx="547162" cy="688576"/>
          </a:xfrm>
          <a:custGeom>
            <a:avLst/>
            <a:gdLst/>
            <a:ahLst/>
            <a:cxnLst>
              <a:cxn ang="0">
                <a:pos x="24" y="448"/>
              </a:cxn>
              <a:cxn ang="0">
                <a:pos x="48" y="430"/>
              </a:cxn>
              <a:cxn ang="0">
                <a:pos x="69" y="424"/>
              </a:cxn>
              <a:cxn ang="0">
                <a:pos x="75" y="406"/>
              </a:cxn>
              <a:cxn ang="0">
                <a:pos x="78" y="391"/>
              </a:cxn>
              <a:cxn ang="0">
                <a:pos x="78" y="367"/>
              </a:cxn>
              <a:cxn ang="0">
                <a:pos x="81" y="341"/>
              </a:cxn>
              <a:cxn ang="0">
                <a:pos x="87" y="290"/>
              </a:cxn>
              <a:cxn ang="0">
                <a:pos x="108" y="249"/>
              </a:cxn>
              <a:cxn ang="0">
                <a:pos x="126" y="275"/>
              </a:cxn>
              <a:cxn ang="0">
                <a:pos x="156" y="305"/>
              </a:cxn>
              <a:cxn ang="0">
                <a:pos x="186" y="299"/>
              </a:cxn>
              <a:cxn ang="0">
                <a:pos x="210" y="305"/>
              </a:cxn>
              <a:cxn ang="0">
                <a:pos x="225" y="284"/>
              </a:cxn>
              <a:cxn ang="0">
                <a:pos x="255" y="284"/>
              </a:cxn>
              <a:cxn ang="0">
                <a:pos x="246" y="267"/>
              </a:cxn>
              <a:cxn ang="0">
                <a:pos x="219" y="255"/>
              </a:cxn>
              <a:cxn ang="0">
                <a:pos x="210" y="231"/>
              </a:cxn>
              <a:cxn ang="0">
                <a:pos x="186" y="219"/>
              </a:cxn>
              <a:cxn ang="0">
                <a:pos x="168" y="204"/>
              </a:cxn>
              <a:cxn ang="0">
                <a:pos x="183" y="145"/>
              </a:cxn>
              <a:cxn ang="0">
                <a:pos x="174" y="109"/>
              </a:cxn>
              <a:cxn ang="0">
                <a:pos x="183" y="97"/>
              </a:cxn>
              <a:cxn ang="0">
                <a:pos x="225" y="59"/>
              </a:cxn>
              <a:cxn ang="0">
                <a:pos x="228" y="17"/>
              </a:cxn>
              <a:cxn ang="0">
                <a:pos x="258" y="2"/>
              </a:cxn>
              <a:cxn ang="0">
                <a:pos x="273" y="38"/>
              </a:cxn>
              <a:cxn ang="0">
                <a:pos x="297" y="65"/>
              </a:cxn>
              <a:cxn ang="0">
                <a:pos x="270" y="71"/>
              </a:cxn>
              <a:cxn ang="0">
                <a:pos x="270" y="136"/>
              </a:cxn>
              <a:cxn ang="0">
                <a:pos x="294" y="145"/>
              </a:cxn>
              <a:cxn ang="0">
                <a:pos x="315" y="121"/>
              </a:cxn>
              <a:cxn ang="0">
                <a:pos x="333" y="130"/>
              </a:cxn>
              <a:cxn ang="0">
                <a:pos x="360" y="154"/>
              </a:cxn>
              <a:cxn ang="0">
                <a:pos x="336" y="175"/>
              </a:cxn>
              <a:cxn ang="0">
                <a:pos x="318" y="231"/>
              </a:cxn>
              <a:cxn ang="0">
                <a:pos x="309" y="252"/>
              </a:cxn>
              <a:cxn ang="0">
                <a:pos x="315" y="275"/>
              </a:cxn>
              <a:cxn ang="0">
                <a:pos x="342" y="284"/>
              </a:cxn>
              <a:cxn ang="0">
                <a:pos x="378" y="299"/>
              </a:cxn>
              <a:cxn ang="0">
                <a:pos x="339" y="320"/>
              </a:cxn>
              <a:cxn ang="0">
                <a:pos x="318" y="364"/>
              </a:cxn>
              <a:cxn ang="0">
                <a:pos x="300" y="382"/>
              </a:cxn>
              <a:cxn ang="0">
                <a:pos x="327" y="409"/>
              </a:cxn>
              <a:cxn ang="0">
                <a:pos x="342" y="433"/>
              </a:cxn>
              <a:cxn ang="0">
                <a:pos x="366" y="442"/>
              </a:cxn>
              <a:cxn ang="0">
                <a:pos x="399" y="448"/>
              </a:cxn>
              <a:cxn ang="0">
                <a:pos x="387" y="474"/>
              </a:cxn>
              <a:cxn ang="0">
                <a:pos x="348" y="492"/>
              </a:cxn>
              <a:cxn ang="0">
                <a:pos x="315" y="489"/>
              </a:cxn>
              <a:cxn ang="0">
                <a:pos x="282" y="510"/>
              </a:cxn>
              <a:cxn ang="0">
                <a:pos x="273" y="510"/>
              </a:cxn>
              <a:cxn ang="0">
                <a:pos x="246" y="486"/>
              </a:cxn>
              <a:cxn ang="0">
                <a:pos x="222" y="474"/>
              </a:cxn>
              <a:cxn ang="0">
                <a:pos x="216" y="516"/>
              </a:cxn>
              <a:cxn ang="0">
                <a:pos x="192" y="528"/>
              </a:cxn>
              <a:cxn ang="0">
                <a:pos x="153" y="519"/>
              </a:cxn>
              <a:cxn ang="0">
                <a:pos x="132" y="537"/>
              </a:cxn>
              <a:cxn ang="0">
                <a:pos x="114" y="531"/>
              </a:cxn>
              <a:cxn ang="0">
                <a:pos x="78" y="519"/>
              </a:cxn>
              <a:cxn ang="0">
                <a:pos x="45" y="492"/>
              </a:cxn>
              <a:cxn ang="0">
                <a:pos x="15" y="474"/>
              </a:cxn>
            </a:cxnLst>
            <a:rect l="0" t="0" r="r" b="b"/>
            <a:pathLst>
              <a:path w="407" h="544">
                <a:moveTo>
                  <a:pt x="0" y="459"/>
                </a:moveTo>
                <a:lnTo>
                  <a:pt x="6" y="456"/>
                </a:lnTo>
                <a:lnTo>
                  <a:pt x="6" y="453"/>
                </a:lnTo>
                <a:lnTo>
                  <a:pt x="15" y="448"/>
                </a:lnTo>
                <a:lnTo>
                  <a:pt x="21" y="448"/>
                </a:lnTo>
                <a:lnTo>
                  <a:pt x="24" y="448"/>
                </a:lnTo>
                <a:lnTo>
                  <a:pt x="24" y="448"/>
                </a:lnTo>
                <a:lnTo>
                  <a:pt x="27" y="439"/>
                </a:lnTo>
                <a:lnTo>
                  <a:pt x="36" y="439"/>
                </a:lnTo>
                <a:lnTo>
                  <a:pt x="42" y="433"/>
                </a:lnTo>
                <a:lnTo>
                  <a:pt x="45" y="427"/>
                </a:lnTo>
                <a:lnTo>
                  <a:pt x="48" y="430"/>
                </a:lnTo>
                <a:lnTo>
                  <a:pt x="51" y="430"/>
                </a:lnTo>
                <a:lnTo>
                  <a:pt x="54" y="433"/>
                </a:lnTo>
                <a:lnTo>
                  <a:pt x="60" y="439"/>
                </a:lnTo>
                <a:lnTo>
                  <a:pt x="63" y="442"/>
                </a:lnTo>
                <a:lnTo>
                  <a:pt x="69" y="439"/>
                </a:lnTo>
                <a:lnTo>
                  <a:pt x="69" y="424"/>
                </a:lnTo>
                <a:lnTo>
                  <a:pt x="69" y="421"/>
                </a:lnTo>
                <a:lnTo>
                  <a:pt x="69" y="415"/>
                </a:lnTo>
                <a:lnTo>
                  <a:pt x="72" y="409"/>
                </a:lnTo>
                <a:lnTo>
                  <a:pt x="69" y="406"/>
                </a:lnTo>
                <a:lnTo>
                  <a:pt x="72" y="403"/>
                </a:lnTo>
                <a:lnTo>
                  <a:pt x="75" y="406"/>
                </a:lnTo>
                <a:lnTo>
                  <a:pt x="78" y="403"/>
                </a:lnTo>
                <a:lnTo>
                  <a:pt x="81" y="403"/>
                </a:lnTo>
                <a:lnTo>
                  <a:pt x="81" y="400"/>
                </a:lnTo>
                <a:lnTo>
                  <a:pt x="81" y="400"/>
                </a:lnTo>
                <a:lnTo>
                  <a:pt x="78" y="397"/>
                </a:lnTo>
                <a:lnTo>
                  <a:pt x="78" y="391"/>
                </a:lnTo>
                <a:lnTo>
                  <a:pt x="75" y="391"/>
                </a:lnTo>
                <a:lnTo>
                  <a:pt x="72" y="388"/>
                </a:lnTo>
                <a:lnTo>
                  <a:pt x="69" y="388"/>
                </a:lnTo>
                <a:lnTo>
                  <a:pt x="72" y="379"/>
                </a:lnTo>
                <a:lnTo>
                  <a:pt x="81" y="373"/>
                </a:lnTo>
                <a:lnTo>
                  <a:pt x="78" y="367"/>
                </a:lnTo>
                <a:lnTo>
                  <a:pt x="78" y="367"/>
                </a:lnTo>
                <a:lnTo>
                  <a:pt x="81" y="364"/>
                </a:lnTo>
                <a:lnTo>
                  <a:pt x="84" y="359"/>
                </a:lnTo>
                <a:lnTo>
                  <a:pt x="81" y="359"/>
                </a:lnTo>
                <a:lnTo>
                  <a:pt x="84" y="353"/>
                </a:lnTo>
                <a:lnTo>
                  <a:pt x="81" y="341"/>
                </a:lnTo>
                <a:lnTo>
                  <a:pt x="84" y="338"/>
                </a:lnTo>
                <a:lnTo>
                  <a:pt x="87" y="326"/>
                </a:lnTo>
                <a:lnTo>
                  <a:pt x="81" y="311"/>
                </a:lnTo>
                <a:lnTo>
                  <a:pt x="87" y="302"/>
                </a:lnTo>
                <a:lnTo>
                  <a:pt x="87" y="302"/>
                </a:lnTo>
                <a:lnTo>
                  <a:pt x="87" y="290"/>
                </a:lnTo>
                <a:lnTo>
                  <a:pt x="87" y="284"/>
                </a:lnTo>
                <a:lnTo>
                  <a:pt x="87" y="272"/>
                </a:lnTo>
                <a:lnTo>
                  <a:pt x="87" y="264"/>
                </a:lnTo>
                <a:lnTo>
                  <a:pt x="87" y="249"/>
                </a:lnTo>
                <a:lnTo>
                  <a:pt x="99" y="255"/>
                </a:lnTo>
                <a:lnTo>
                  <a:pt x="108" y="249"/>
                </a:lnTo>
                <a:lnTo>
                  <a:pt x="111" y="249"/>
                </a:lnTo>
                <a:lnTo>
                  <a:pt x="114" y="252"/>
                </a:lnTo>
                <a:lnTo>
                  <a:pt x="117" y="258"/>
                </a:lnTo>
                <a:lnTo>
                  <a:pt x="117" y="258"/>
                </a:lnTo>
                <a:lnTo>
                  <a:pt x="123" y="272"/>
                </a:lnTo>
                <a:lnTo>
                  <a:pt x="126" y="275"/>
                </a:lnTo>
                <a:lnTo>
                  <a:pt x="132" y="275"/>
                </a:lnTo>
                <a:lnTo>
                  <a:pt x="132" y="281"/>
                </a:lnTo>
                <a:lnTo>
                  <a:pt x="135" y="284"/>
                </a:lnTo>
                <a:lnTo>
                  <a:pt x="144" y="293"/>
                </a:lnTo>
                <a:lnTo>
                  <a:pt x="144" y="299"/>
                </a:lnTo>
                <a:lnTo>
                  <a:pt x="156" y="305"/>
                </a:lnTo>
                <a:lnTo>
                  <a:pt x="162" y="305"/>
                </a:lnTo>
                <a:lnTo>
                  <a:pt x="162" y="308"/>
                </a:lnTo>
                <a:lnTo>
                  <a:pt x="165" y="311"/>
                </a:lnTo>
                <a:lnTo>
                  <a:pt x="174" y="311"/>
                </a:lnTo>
                <a:lnTo>
                  <a:pt x="183" y="302"/>
                </a:lnTo>
                <a:lnTo>
                  <a:pt x="186" y="299"/>
                </a:lnTo>
                <a:lnTo>
                  <a:pt x="189" y="299"/>
                </a:lnTo>
                <a:lnTo>
                  <a:pt x="198" y="293"/>
                </a:lnTo>
                <a:lnTo>
                  <a:pt x="201" y="293"/>
                </a:lnTo>
                <a:lnTo>
                  <a:pt x="201" y="299"/>
                </a:lnTo>
                <a:lnTo>
                  <a:pt x="207" y="302"/>
                </a:lnTo>
                <a:lnTo>
                  <a:pt x="210" y="305"/>
                </a:lnTo>
                <a:lnTo>
                  <a:pt x="213" y="302"/>
                </a:lnTo>
                <a:lnTo>
                  <a:pt x="216" y="302"/>
                </a:lnTo>
                <a:lnTo>
                  <a:pt x="219" y="296"/>
                </a:lnTo>
                <a:lnTo>
                  <a:pt x="225" y="293"/>
                </a:lnTo>
                <a:lnTo>
                  <a:pt x="222" y="290"/>
                </a:lnTo>
                <a:lnTo>
                  <a:pt x="225" y="284"/>
                </a:lnTo>
                <a:lnTo>
                  <a:pt x="228" y="284"/>
                </a:lnTo>
                <a:lnTo>
                  <a:pt x="234" y="281"/>
                </a:lnTo>
                <a:lnTo>
                  <a:pt x="240" y="284"/>
                </a:lnTo>
                <a:lnTo>
                  <a:pt x="243" y="284"/>
                </a:lnTo>
                <a:lnTo>
                  <a:pt x="252" y="287"/>
                </a:lnTo>
                <a:lnTo>
                  <a:pt x="255" y="284"/>
                </a:lnTo>
                <a:lnTo>
                  <a:pt x="261" y="275"/>
                </a:lnTo>
                <a:lnTo>
                  <a:pt x="258" y="272"/>
                </a:lnTo>
                <a:lnTo>
                  <a:pt x="258" y="270"/>
                </a:lnTo>
                <a:lnTo>
                  <a:pt x="252" y="267"/>
                </a:lnTo>
                <a:lnTo>
                  <a:pt x="249" y="270"/>
                </a:lnTo>
                <a:lnTo>
                  <a:pt x="246" y="267"/>
                </a:lnTo>
                <a:lnTo>
                  <a:pt x="243" y="261"/>
                </a:lnTo>
                <a:lnTo>
                  <a:pt x="243" y="255"/>
                </a:lnTo>
                <a:lnTo>
                  <a:pt x="237" y="252"/>
                </a:lnTo>
                <a:lnTo>
                  <a:pt x="234" y="252"/>
                </a:lnTo>
                <a:lnTo>
                  <a:pt x="228" y="255"/>
                </a:lnTo>
                <a:lnTo>
                  <a:pt x="219" y="255"/>
                </a:lnTo>
                <a:lnTo>
                  <a:pt x="219" y="255"/>
                </a:lnTo>
                <a:lnTo>
                  <a:pt x="219" y="249"/>
                </a:lnTo>
                <a:lnTo>
                  <a:pt x="216" y="246"/>
                </a:lnTo>
                <a:lnTo>
                  <a:pt x="219" y="237"/>
                </a:lnTo>
                <a:lnTo>
                  <a:pt x="216" y="234"/>
                </a:lnTo>
                <a:lnTo>
                  <a:pt x="210" y="231"/>
                </a:lnTo>
                <a:lnTo>
                  <a:pt x="207" y="231"/>
                </a:lnTo>
                <a:lnTo>
                  <a:pt x="201" y="225"/>
                </a:lnTo>
                <a:lnTo>
                  <a:pt x="198" y="225"/>
                </a:lnTo>
                <a:lnTo>
                  <a:pt x="198" y="222"/>
                </a:lnTo>
                <a:lnTo>
                  <a:pt x="189" y="219"/>
                </a:lnTo>
                <a:lnTo>
                  <a:pt x="186" y="219"/>
                </a:lnTo>
                <a:lnTo>
                  <a:pt x="183" y="219"/>
                </a:lnTo>
                <a:lnTo>
                  <a:pt x="180" y="216"/>
                </a:lnTo>
                <a:lnTo>
                  <a:pt x="177" y="213"/>
                </a:lnTo>
                <a:lnTo>
                  <a:pt x="171" y="213"/>
                </a:lnTo>
                <a:lnTo>
                  <a:pt x="168" y="213"/>
                </a:lnTo>
                <a:lnTo>
                  <a:pt x="168" y="204"/>
                </a:lnTo>
                <a:lnTo>
                  <a:pt x="168" y="195"/>
                </a:lnTo>
                <a:lnTo>
                  <a:pt x="165" y="186"/>
                </a:lnTo>
                <a:lnTo>
                  <a:pt x="168" y="172"/>
                </a:lnTo>
                <a:lnTo>
                  <a:pt x="180" y="160"/>
                </a:lnTo>
                <a:lnTo>
                  <a:pt x="183" y="154"/>
                </a:lnTo>
                <a:lnTo>
                  <a:pt x="183" y="145"/>
                </a:lnTo>
                <a:lnTo>
                  <a:pt x="183" y="139"/>
                </a:lnTo>
                <a:lnTo>
                  <a:pt x="186" y="139"/>
                </a:lnTo>
                <a:lnTo>
                  <a:pt x="189" y="130"/>
                </a:lnTo>
                <a:lnTo>
                  <a:pt x="186" y="118"/>
                </a:lnTo>
                <a:lnTo>
                  <a:pt x="177" y="112"/>
                </a:lnTo>
                <a:lnTo>
                  <a:pt x="174" y="109"/>
                </a:lnTo>
                <a:lnTo>
                  <a:pt x="162" y="100"/>
                </a:lnTo>
                <a:lnTo>
                  <a:pt x="165" y="100"/>
                </a:lnTo>
                <a:lnTo>
                  <a:pt x="168" y="94"/>
                </a:lnTo>
                <a:lnTo>
                  <a:pt x="174" y="94"/>
                </a:lnTo>
                <a:lnTo>
                  <a:pt x="177" y="97"/>
                </a:lnTo>
                <a:lnTo>
                  <a:pt x="183" y="97"/>
                </a:lnTo>
                <a:lnTo>
                  <a:pt x="186" y="97"/>
                </a:lnTo>
                <a:lnTo>
                  <a:pt x="189" y="94"/>
                </a:lnTo>
                <a:lnTo>
                  <a:pt x="195" y="83"/>
                </a:lnTo>
                <a:lnTo>
                  <a:pt x="201" y="77"/>
                </a:lnTo>
                <a:lnTo>
                  <a:pt x="216" y="65"/>
                </a:lnTo>
                <a:lnTo>
                  <a:pt x="225" y="59"/>
                </a:lnTo>
                <a:lnTo>
                  <a:pt x="222" y="47"/>
                </a:lnTo>
                <a:lnTo>
                  <a:pt x="225" y="41"/>
                </a:lnTo>
                <a:lnTo>
                  <a:pt x="231" y="29"/>
                </a:lnTo>
                <a:lnTo>
                  <a:pt x="225" y="23"/>
                </a:lnTo>
                <a:lnTo>
                  <a:pt x="225" y="17"/>
                </a:lnTo>
                <a:lnTo>
                  <a:pt x="228" y="17"/>
                </a:lnTo>
                <a:lnTo>
                  <a:pt x="237" y="17"/>
                </a:lnTo>
                <a:lnTo>
                  <a:pt x="243" y="11"/>
                </a:lnTo>
                <a:lnTo>
                  <a:pt x="243" y="2"/>
                </a:lnTo>
                <a:lnTo>
                  <a:pt x="243" y="2"/>
                </a:lnTo>
                <a:lnTo>
                  <a:pt x="246" y="2"/>
                </a:lnTo>
                <a:lnTo>
                  <a:pt x="258" y="2"/>
                </a:lnTo>
                <a:lnTo>
                  <a:pt x="261" y="0"/>
                </a:lnTo>
                <a:lnTo>
                  <a:pt x="264" y="0"/>
                </a:lnTo>
                <a:lnTo>
                  <a:pt x="270" y="11"/>
                </a:lnTo>
                <a:lnTo>
                  <a:pt x="264" y="29"/>
                </a:lnTo>
                <a:lnTo>
                  <a:pt x="267" y="35"/>
                </a:lnTo>
                <a:lnTo>
                  <a:pt x="273" y="38"/>
                </a:lnTo>
                <a:lnTo>
                  <a:pt x="276" y="44"/>
                </a:lnTo>
                <a:lnTo>
                  <a:pt x="279" y="44"/>
                </a:lnTo>
                <a:lnTo>
                  <a:pt x="285" y="44"/>
                </a:lnTo>
                <a:lnTo>
                  <a:pt x="288" y="47"/>
                </a:lnTo>
                <a:lnTo>
                  <a:pt x="297" y="53"/>
                </a:lnTo>
                <a:lnTo>
                  <a:pt x="297" y="65"/>
                </a:lnTo>
                <a:lnTo>
                  <a:pt x="294" y="68"/>
                </a:lnTo>
                <a:lnTo>
                  <a:pt x="285" y="71"/>
                </a:lnTo>
                <a:lnTo>
                  <a:pt x="279" y="77"/>
                </a:lnTo>
                <a:lnTo>
                  <a:pt x="276" y="77"/>
                </a:lnTo>
                <a:lnTo>
                  <a:pt x="273" y="74"/>
                </a:lnTo>
                <a:lnTo>
                  <a:pt x="270" y="71"/>
                </a:lnTo>
                <a:lnTo>
                  <a:pt x="270" y="74"/>
                </a:lnTo>
                <a:lnTo>
                  <a:pt x="261" y="77"/>
                </a:lnTo>
                <a:lnTo>
                  <a:pt x="258" y="124"/>
                </a:lnTo>
                <a:lnTo>
                  <a:pt x="264" y="130"/>
                </a:lnTo>
                <a:lnTo>
                  <a:pt x="270" y="133"/>
                </a:lnTo>
                <a:lnTo>
                  <a:pt x="270" y="136"/>
                </a:lnTo>
                <a:lnTo>
                  <a:pt x="279" y="136"/>
                </a:lnTo>
                <a:lnTo>
                  <a:pt x="279" y="139"/>
                </a:lnTo>
                <a:lnTo>
                  <a:pt x="285" y="148"/>
                </a:lnTo>
                <a:lnTo>
                  <a:pt x="288" y="148"/>
                </a:lnTo>
                <a:lnTo>
                  <a:pt x="291" y="148"/>
                </a:lnTo>
                <a:lnTo>
                  <a:pt x="294" y="145"/>
                </a:lnTo>
                <a:lnTo>
                  <a:pt x="297" y="139"/>
                </a:lnTo>
                <a:lnTo>
                  <a:pt x="303" y="136"/>
                </a:lnTo>
                <a:lnTo>
                  <a:pt x="306" y="130"/>
                </a:lnTo>
                <a:lnTo>
                  <a:pt x="309" y="121"/>
                </a:lnTo>
                <a:lnTo>
                  <a:pt x="315" y="121"/>
                </a:lnTo>
                <a:lnTo>
                  <a:pt x="315" y="121"/>
                </a:lnTo>
                <a:lnTo>
                  <a:pt x="318" y="121"/>
                </a:lnTo>
                <a:lnTo>
                  <a:pt x="318" y="121"/>
                </a:lnTo>
                <a:lnTo>
                  <a:pt x="324" y="121"/>
                </a:lnTo>
                <a:lnTo>
                  <a:pt x="327" y="124"/>
                </a:lnTo>
                <a:lnTo>
                  <a:pt x="330" y="130"/>
                </a:lnTo>
                <a:lnTo>
                  <a:pt x="333" y="130"/>
                </a:lnTo>
                <a:lnTo>
                  <a:pt x="357" y="145"/>
                </a:lnTo>
                <a:lnTo>
                  <a:pt x="363" y="145"/>
                </a:lnTo>
                <a:lnTo>
                  <a:pt x="363" y="145"/>
                </a:lnTo>
                <a:lnTo>
                  <a:pt x="363" y="151"/>
                </a:lnTo>
                <a:lnTo>
                  <a:pt x="360" y="151"/>
                </a:lnTo>
                <a:lnTo>
                  <a:pt x="360" y="154"/>
                </a:lnTo>
                <a:lnTo>
                  <a:pt x="354" y="157"/>
                </a:lnTo>
                <a:lnTo>
                  <a:pt x="351" y="160"/>
                </a:lnTo>
                <a:lnTo>
                  <a:pt x="345" y="166"/>
                </a:lnTo>
                <a:lnTo>
                  <a:pt x="345" y="172"/>
                </a:lnTo>
                <a:lnTo>
                  <a:pt x="342" y="172"/>
                </a:lnTo>
                <a:lnTo>
                  <a:pt x="336" y="175"/>
                </a:lnTo>
                <a:lnTo>
                  <a:pt x="336" y="181"/>
                </a:lnTo>
                <a:lnTo>
                  <a:pt x="330" y="192"/>
                </a:lnTo>
                <a:lnTo>
                  <a:pt x="327" y="207"/>
                </a:lnTo>
                <a:lnTo>
                  <a:pt x="324" y="213"/>
                </a:lnTo>
                <a:lnTo>
                  <a:pt x="318" y="228"/>
                </a:lnTo>
                <a:lnTo>
                  <a:pt x="318" y="231"/>
                </a:lnTo>
                <a:lnTo>
                  <a:pt x="315" y="237"/>
                </a:lnTo>
                <a:lnTo>
                  <a:pt x="312" y="237"/>
                </a:lnTo>
                <a:lnTo>
                  <a:pt x="306" y="243"/>
                </a:lnTo>
                <a:lnTo>
                  <a:pt x="306" y="249"/>
                </a:lnTo>
                <a:lnTo>
                  <a:pt x="306" y="249"/>
                </a:lnTo>
                <a:lnTo>
                  <a:pt x="309" y="252"/>
                </a:lnTo>
                <a:lnTo>
                  <a:pt x="315" y="258"/>
                </a:lnTo>
                <a:lnTo>
                  <a:pt x="315" y="261"/>
                </a:lnTo>
                <a:lnTo>
                  <a:pt x="309" y="267"/>
                </a:lnTo>
                <a:lnTo>
                  <a:pt x="309" y="270"/>
                </a:lnTo>
                <a:lnTo>
                  <a:pt x="312" y="272"/>
                </a:lnTo>
                <a:lnTo>
                  <a:pt x="315" y="275"/>
                </a:lnTo>
                <a:lnTo>
                  <a:pt x="324" y="281"/>
                </a:lnTo>
                <a:lnTo>
                  <a:pt x="327" y="278"/>
                </a:lnTo>
                <a:lnTo>
                  <a:pt x="327" y="281"/>
                </a:lnTo>
                <a:lnTo>
                  <a:pt x="333" y="284"/>
                </a:lnTo>
                <a:lnTo>
                  <a:pt x="339" y="284"/>
                </a:lnTo>
                <a:lnTo>
                  <a:pt x="342" y="284"/>
                </a:lnTo>
                <a:lnTo>
                  <a:pt x="351" y="290"/>
                </a:lnTo>
                <a:lnTo>
                  <a:pt x="360" y="290"/>
                </a:lnTo>
                <a:lnTo>
                  <a:pt x="366" y="293"/>
                </a:lnTo>
                <a:lnTo>
                  <a:pt x="372" y="293"/>
                </a:lnTo>
                <a:lnTo>
                  <a:pt x="375" y="296"/>
                </a:lnTo>
                <a:lnTo>
                  <a:pt x="378" y="299"/>
                </a:lnTo>
                <a:lnTo>
                  <a:pt x="372" y="305"/>
                </a:lnTo>
                <a:lnTo>
                  <a:pt x="369" y="311"/>
                </a:lnTo>
                <a:lnTo>
                  <a:pt x="363" y="314"/>
                </a:lnTo>
                <a:lnTo>
                  <a:pt x="348" y="317"/>
                </a:lnTo>
                <a:lnTo>
                  <a:pt x="342" y="317"/>
                </a:lnTo>
                <a:lnTo>
                  <a:pt x="339" y="320"/>
                </a:lnTo>
                <a:lnTo>
                  <a:pt x="333" y="320"/>
                </a:lnTo>
                <a:lnTo>
                  <a:pt x="327" y="320"/>
                </a:lnTo>
                <a:lnTo>
                  <a:pt x="327" y="320"/>
                </a:lnTo>
                <a:lnTo>
                  <a:pt x="324" y="323"/>
                </a:lnTo>
                <a:lnTo>
                  <a:pt x="324" y="359"/>
                </a:lnTo>
                <a:lnTo>
                  <a:pt x="318" y="364"/>
                </a:lnTo>
                <a:lnTo>
                  <a:pt x="318" y="364"/>
                </a:lnTo>
                <a:lnTo>
                  <a:pt x="312" y="367"/>
                </a:lnTo>
                <a:lnTo>
                  <a:pt x="309" y="376"/>
                </a:lnTo>
                <a:lnTo>
                  <a:pt x="306" y="376"/>
                </a:lnTo>
                <a:lnTo>
                  <a:pt x="306" y="382"/>
                </a:lnTo>
                <a:lnTo>
                  <a:pt x="300" y="382"/>
                </a:lnTo>
                <a:lnTo>
                  <a:pt x="303" y="400"/>
                </a:lnTo>
                <a:lnTo>
                  <a:pt x="309" y="403"/>
                </a:lnTo>
                <a:lnTo>
                  <a:pt x="312" y="403"/>
                </a:lnTo>
                <a:lnTo>
                  <a:pt x="321" y="406"/>
                </a:lnTo>
                <a:lnTo>
                  <a:pt x="324" y="409"/>
                </a:lnTo>
                <a:lnTo>
                  <a:pt x="327" y="409"/>
                </a:lnTo>
                <a:lnTo>
                  <a:pt x="336" y="409"/>
                </a:lnTo>
                <a:lnTo>
                  <a:pt x="342" y="412"/>
                </a:lnTo>
                <a:lnTo>
                  <a:pt x="342" y="418"/>
                </a:lnTo>
                <a:lnTo>
                  <a:pt x="339" y="424"/>
                </a:lnTo>
                <a:lnTo>
                  <a:pt x="339" y="427"/>
                </a:lnTo>
                <a:lnTo>
                  <a:pt x="342" y="433"/>
                </a:lnTo>
                <a:lnTo>
                  <a:pt x="345" y="445"/>
                </a:lnTo>
                <a:lnTo>
                  <a:pt x="357" y="448"/>
                </a:lnTo>
                <a:lnTo>
                  <a:pt x="360" y="445"/>
                </a:lnTo>
                <a:lnTo>
                  <a:pt x="360" y="445"/>
                </a:lnTo>
                <a:lnTo>
                  <a:pt x="363" y="442"/>
                </a:lnTo>
                <a:lnTo>
                  <a:pt x="366" y="442"/>
                </a:lnTo>
                <a:lnTo>
                  <a:pt x="369" y="442"/>
                </a:lnTo>
                <a:lnTo>
                  <a:pt x="378" y="439"/>
                </a:lnTo>
                <a:lnTo>
                  <a:pt x="384" y="436"/>
                </a:lnTo>
                <a:lnTo>
                  <a:pt x="390" y="436"/>
                </a:lnTo>
                <a:lnTo>
                  <a:pt x="393" y="439"/>
                </a:lnTo>
                <a:lnTo>
                  <a:pt x="399" y="448"/>
                </a:lnTo>
                <a:lnTo>
                  <a:pt x="399" y="451"/>
                </a:lnTo>
                <a:lnTo>
                  <a:pt x="406" y="453"/>
                </a:lnTo>
                <a:lnTo>
                  <a:pt x="396" y="468"/>
                </a:lnTo>
                <a:lnTo>
                  <a:pt x="396" y="468"/>
                </a:lnTo>
                <a:lnTo>
                  <a:pt x="390" y="474"/>
                </a:lnTo>
                <a:lnTo>
                  <a:pt x="387" y="474"/>
                </a:lnTo>
                <a:lnTo>
                  <a:pt x="384" y="474"/>
                </a:lnTo>
                <a:lnTo>
                  <a:pt x="375" y="477"/>
                </a:lnTo>
                <a:lnTo>
                  <a:pt x="366" y="483"/>
                </a:lnTo>
                <a:lnTo>
                  <a:pt x="360" y="486"/>
                </a:lnTo>
                <a:lnTo>
                  <a:pt x="354" y="492"/>
                </a:lnTo>
                <a:lnTo>
                  <a:pt x="348" y="492"/>
                </a:lnTo>
                <a:lnTo>
                  <a:pt x="345" y="492"/>
                </a:lnTo>
                <a:lnTo>
                  <a:pt x="336" y="486"/>
                </a:lnTo>
                <a:lnTo>
                  <a:pt x="333" y="483"/>
                </a:lnTo>
                <a:lnTo>
                  <a:pt x="324" y="486"/>
                </a:lnTo>
                <a:lnTo>
                  <a:pt x="324" y="486"/>
                </a:lnTo>
                <a:lnTo>
                  <a:pt x="315" y="489"/>
                </a:lnTo>
                <a:lnTo>
                  <a:pt x="309" y="492"/>
                </a:lnTo>
                <a:lnTo>
                  <a:pt x="303" y="495"/>
                </a:lnTo>
                <a:lnTo>
                  <a:pt x="297" y="501"/>
                </a:lnTo>
                <a:lnTo>
                  <a:pt x="291" y="501"/>
                </a:lnTo>
                <a:lnTo>
                  <a:pt x="288" y="504"/>
                </a:lnTo>
                <a:lnTo>
                  <a:pt x="282" y="510"/>
                </a:lnTo>
                <a:lnTo>
                  <a:pt x="282" y="513"/>
                </a:lnTo>
                <a:lnTo>
                  <a:pt x="279" y="522"/>
                </a:lnTo>
                <a:lnTo>
                  <a:pt x="279" y="525"/>
                </a:lnTo>
                <a:lnTo>
                  <a:pt x="273" y="519"/>
                </a:lnTo>
                <a:lnTo>
                  <a:pt x="279" y="516"/>
                </a:lnTo>
                <a:lnTo>
                  <a:pt x="273" y="510"/>
                </a:lnTo>
                <a:lnTo>
                  <a:pt x="270" y="513"/>
                </a:lnTo>
                <a:lnTo>
                  <a:pt x="270" y="516"/>
                </a:lnTo>
                <a:lnTo>
                  <a:pt x="267" y="519"/>
                </a:lnTo>
                <a:lnTo>
                  <a:pt x="264" y="513"/>
                </a:lnTo>
                <a:lnTo>
                  <a:pt x="258" y="498"/>
                </a:lnTo>
                <a:lnTo>
                  <a:pt x="246" y="486"/>
                </a:lnTo>
                <a:lnTo>
                  <a:pt x="249" y="465"/>
                </a:lnTo>
                <a:lnTo>
                  <a:pt x="246" y="465"/>
                </a:lnTo>
                <a:lnTo>
                  <a:pt x="243" y="462"/>
                </a:lnTo>
                <a:lnTo>
                  <a:pt x="231" y="465"/>
                </a:lnTo>
                <a:lnTo>
                  <a:pt x="225" y="465"/>
                </a:lnTo>
                <a:lnTo>
                  <a:pt x="222" y="474"/>
                </a:lnTo>
                <a:lnTo>
                  <a:pt x="216" y="474"/>
                </a:lnTo>
                <a:lnTo>
                  <a:pt x="204" y="498"/>
                </a:lnTo>
                <a:lnTo>
                  <a:pt x="207" y="501"/>
                </a:lnTo>
                <a:lnTo>
                  <a:pt x="210" y="510"/>
                </a:lnTo>
                <a:lnTo>
                  <a:pt x="213" y="513"/>
                </a:lnTo>
                <a:lnTo>
                  <a:pt x="216" y="516"/>
                </a:lnTo>
                <a:lnTo>
                  <a:pt x="219" y="519"/>
                </a:lnTo>
                <a:lnTo>
                  <a:pt x="216" y="522"/>
                </a:lnTo>
                <a:lnTo>
                  <a:pt x="207" y="531"/>
                </a:lnTo>
                <a:lnTo>
                  <a:pt x="201" y="531"/>
                </a:lnTo>
                <a:lnTo>
                  <a:pt x="198" y="534"/>
                </a:lnTo>
                <a:lnTo>
                  <a:pt x="192" y="528"/>
                </a:lnTo>
                <a:lnTo>
                  <a:pt x="189" y="525"/>
                </a:lnTo>
                <a:lnTo>
                  <a:pt x="180" y="525"/>
                </a:lnTo>
                <a:lnTo>
                  <a:pt x="171" y="522"/>
                </a:lnTo>
                <a:lnTo>
                  <a:pt x="165" y="519"/>
                </a:lnTo>
                <a:lnTo>
                  <a:pt x="162" y="519"/>
                </a:lnTo>
                <a:lnTo>
                  <a:pt x="153" y="519"/>
                </a:lnTo>
                <a:lnTo>
                  <a:pt x="147" y="519"/>
                </a:lnTo>
                <a:lnTo>
                  <a:pt x="144" y="519"/>
                </a:lnTo>
                <a:lnTo>
                  <a:pt x="138" y="522"/>
                </a:lnTo>
                <a:lnTo>
                  <a:pt x="138" y="540"/>
                </a:lnTo>
                <a:lnTo>
                  <a:pt x="135" y="543"/>
                </a:lnTo>
                <a:lnTo>
                  <a:pt x="132" y="537"/>
                </a:lnTo>
                <a:lnTo>
                  <a:pt x="129" y="534"/>
                </a:lnTo>
                <a:lnTo>
                  <a:pt x="132" y="531"/>
                </a:lnTo>
                <a:lnTo>
                  <a:pt x="126" y="528"/>
                </a:lnTo>
                <a:lnTo>
                  <a:pt x="123" y="534"/>
                </a:lnTo>
                <a:lnTo>
                  <a:pt x="120" y="537"/>
                </a:lnTo>
                <a:lnTo>
                  <a:pt x="114" y="531"/>
                </a:lnTo>
                <a:lnTo>
                  <a:pt x="114" y="537"/>
                </a:lnTo>
                <a:lnTo>
                  <a:pt x="108" y="537"/>
                </a:lnTo>
                <a:lnTo>
                  <a:pt x="105" y="531"/>
                </a:lnTo>
                <a:lnTo>
                  <a:pt x="96" y="522"/>
                </a:lnTo>
                <a:lnTo>
                  <a:pt x="90" y="519"/>
                </a:lnTo>
                <a:lnTo>
                  <a:pt x="78" y="519"/>
                </a:lnTo>
                <a:lnTo>
                  <a:pt x="72" y="519"/>
                </a:lnTo>
                <a:lnTo>
                  <a:pt x="69" y="516"/>
                </a:lnTo>
                <a:lnTo>
                  <a:pt x="54" y="507"/>
                </a:lnTo>
                <a:lnTo>
                  <a:pt x="51" y="501"/>
                </a:lnTo>
                <a:lnTo>
                  <a:pt x="51" y="495"/>
                </a:lnTo>
                <a:lnTo>
                  <a:pt x="45" y="492"/>
                </a:lnTo>
                <a:lnTo>
                  <a:pt x="33" y="492"/>
                </a:lnTo>
                <a:lnTo>
                  <a:pt x="27" y="486"/>
                </a:lnTo>
                <a:lnTo>
                  <a:pt x="27" y="477"/>
                </a:lnTo>
                <a:lnTo>
                  <a:pt x="24" y="474"/>
                </a:lnTo>
                <a:lnTo>
                  <a:pt x="21" y="474"/>
                </a:lnTo>
                <a:lnTo>
                  <a:pt x="15" y="474"/>
                </a:lnTo>
                <a:lnTo>
                  <a:pt x="0" y="459"/>
                </a:lnTo>
              </a:path>
            </a:pathLst>
          </a:custGeom>
          <a:solidFill>
            <a:srgbClr val="3F53B9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40" name="Freeform 133">
            <a:hlinkClick r:id="" action="ppaction://noaction"/>
            <a:extLst>
              <a:ext uri="{FF2B5EF4-FFF2-40B4-BE49-F238E27FC236}">
                <a16:creationId xmlns:a16="http://schemas.microsoft.com/office/drawing/2014/main" id="{8D9B9926-E0B6-41FF-9C6D-05A5C5FA01E4}"/>
              </a:ext>
            </a:extLst>
          </p:cNvPr>
          <p:cNvSpPr>
            <a:spLocks/>
          </p:cNvSpPr>
          <p:nvPr/>
        </p:nvSpPr>
        <p:spPr bwMode="auto">
          <a:xfrm>
            <a:off x="4098333" y="4958329"/>
            <a:ext cx="93283" cy="11712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3" y="50"/>
              </a:cxn>
              <a:cxn ang="0">
                <a:pos x="3" y="47"/>
              </a:cxn>
              <a:cxn ang="0">
                <a:pos x="3" y="44"/>
              </a:cxn>
              <a:cxn ang="0">
                <a:pos x="6" y="44"/>
              </a:cxn>
              <a:cxn ang="0">
                <a:pos x="12" y="38"/>
              </a:cxn>
              <a:cxn ang="0">
                <a:pos x="15" y="32"/>
              </a:cxn>
              <a:cxn ang="0">
                <a:pos x="18" y="35"/>
              </a:cxn>
              <a:cxn ang="0">
                <a:pos x="18" y="32"/>
              </a:cxn>
              <a:cxn ang="0">
                <a:pos x="18" y="29"/>
              </a:cxn>
              <a:cxn ang="0">
                <a:pos x="18" y="29"/>
              </a:cxn>
              <a:cxn ang="0">
                <a:pos x="21" y="26"/>
              </a:cxn>
              <a:cxn ang="0">
                <a:pos x="21" y="23"/>
              </a:cxn>
              <a:cxn ang="0">
                <a:pos x="21" y="20"/>
              </a:cxn>
              <a:cxn ang="0">
                <a:pos x="21" y="14"/>
              </a:cxn>
              <a:cxn ang="0">
                <a:pos x="24" y="14"/>
              </a:cxn>
              <a:cxn ang="0">
                <a:pos x="27" y="14"/>
              </a:cxn>
              <a:cxn ang="0">
                <a:pos x="30" y="14"/>
              </a:cxn>
              <a:cxn ang="0">
                <a:pos x="30" y="11"/>
              </a:cxn>
              <a:cxn ang="0">
                <a:pos x="30" y="11"/>
              </a:cxn>
              <a:cxn ang="0">
                <a:pos x="30" y="5"/>
              </a:cxn>
              <a:cxn ang="0">
                <a:pos x="36" y="2"/>
              </a:cxn>
              <a:cxn ang="0">
                <a:pos x="36" y="0"/>
              </a:cxn>
              <a:cxn ang="0">
                <a:pos x="36" y="2"/>
              </a:cxn>
              <a:cxn ang="0">
                <a:pos x="36" y="5"/>
              </a:cxn>
              <a:cxn ang="0">
                <a:pos x="36" y="11"/>
              </a:cxn>
              <a:cxn ang="0">
                <a:pos x="36" y="11"/>
              </a:cxn>
              <a:cxn ang="0">
                <a:pos x="39" y="11"/>
              </a:cxn>
              <a:cxn ang="0">
                <a:pos x="39" y="11"/>
              </a:cxn>
              <a:cxn ang="0">
                <a:pos x="45" y="14"/>
              </a:cxn>
              <a:cxn ang="0">
                <a:pos x="45" y="14"/>
              </a:cxn>
              <a:cxn ang="0">
                <a:pos x="45" y="20"/>
              </a:cxn>
              <a:cxn ang="0">
                <a:pos x="45" y="29"/>
              </a:cxn>
              <a:cxn ang="0">
                <a:pos x="45" y="29"/>
              </a:cxn>
              <a:cxn ang="0">
                <a:pos x="57" y="41"/>
              </a:cxn>
              <a:cxn ang="0">
                <a:pos x="60" y="47"/>
              </a:cxn>
              <a:cxn ang="0">
                <a:pos x="60" y="59"/>
              </a:cxn>
              <a:cxn ang="0">
                <a:pos x="67" y="65"/>
              </a:cxn>
              <a:cxn ang="0">
                <a:pos x="63" y="65"/>
              </a:cxn>
              <a:cxn ang="0">
                <a:pos x="60" y="68"/>
              </a:cxn>
              <a:cxn ang="0">
                <a:pos x="63" y="74"/>
              </a:cxn>
              <a:cxn ang="0">
                <a:pos x="63" y="77"/>
              </a:cxn>
              <a:cxn ang="0">
                <a:pos x="63" y="77"/>
              </a:cxn>
              <a:cxn ang="0">
                <a:pos x="57" y="83"/>
              </a:cxn>
              <a:cxn ang="0">
                <a:pos x="48" y="89"/>
              </a:cxn>
              <a:cxn ang="0">
                <a:pos x="45" y="92"/>
              </a:cxn>
              <a:cxn ang="0">
                <a:pos x="39" y="89"/>
              </a:cxn>
              <a:cxn ang="0">
                <a:pos x="36" y="89"/>
              </a:cxn>
              <a:cxn ang="0">
                <a:pos x="33" y="89"/>
              </a:cxn>
              <a:cxn ang="0">
                <a:pos x="21" y="86"/>
              </a:cxn>
              <a:cxn ang="0">
                <a:pos x="15" y="86"/>
              </a:cxn>
              <a:cxn ang="0">
                <a:pos x="12" y="83"/>
              </a:cxn>
              <a:cxn ang="0">
                <a:pos x="9" y="80"/>
              </a:cxn>
              <a:cxn ang="0">
                <a:pos x="9" y="77"/>
              </a:cxn>
              <a:cxn ang="0">
                <a:pos x="9" y="74"/>
              </a:cxn>
              <a:cxn ang="0">
                <a:pos x="12" y="71"/>
              </a:cxn>
              <a:cxn ang="0">
                <a:pos x="9" y="68"/>
              </a:cxn>
              <a:cxn ang="0">
                <a:pos x="9" y="68"/>
              </a:cxn>
              <a:cxn ang="0">
                <a:pos x="3" y="65"/>
              </a:cxn>
              <a:cxn ang="0">
                <a:pos x="3" y="59"/>
              </a:cxn>
              <a:cxn ang="0">
                <a:pos x="0" y="53"/>
              </a:cxn>
            </a:cxnLst>
            <a:rect l="0" t="0" r="r" b="b"/>
            <a:pathLst>
              <a:path w="68" h="93">
                <a:moveTo>
                  <a:pt x="0" y="53"/>
                </a:moveTo>
                <a:lnTo>
                  <a:pt x="3" y="50"/>
                </a:lnTo>
                <a:lnTo>
                  <a:pt x="3" y="47"/>
                </a:lnTo>
                <a:lnTo>
                  <a:pt x="3" y="44"/>
                </a:lnTo>
                <a:lnTo>
                  <a:pt x="6" y="44"/>
                </a:lnTo>
                <a:lnTo>
                  <a:pt x="12" y="38"/>
                </a:lnTo>
                <a:lnTo>
                  <a:pt x="15" y="32"/>
                </a:lnTo>
                <a:lnTo>
                  <a:pt x="18" y="35"/>
                </a:lnTo>
                <a:lnTo>
                  <a:pt x="18" y="32"/>
                </a:lnTo>
                <a:lnTo>
                  <a:pt x="18" y="29"/>
                </a:lnTo>
                <a:lnTo>
                  <a:pt x="18" y="29"/>
                </a:lnTo>
                <a:lnTo>
                  <a:pt x="21" y="26"/>
                </a:lnTo>
                <a:lnTo>
                  <a:pt x="21" y="23"/>
                </a:lnTo>
                <a:lnTo>
                  <a:pt x="21" y="20"/>
                </a:ln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0" y="14"/>
                </a:lnTo>
                <a:lnTo>
                  <a:pt x="30" y="11"/>
                </a:lnTo>
                <a:lnTo>
                  <a:pt x="30" y="11"/>
                </a:lnTo>
                <a:lnTo>
                  <a:pt x="30" y="5"/>
                </a:lnTo>
                <a:lnTo>
                  <a:pt x="36" y="2"/>
                </a:lnTo>
                <a:lnTo>
                  <a:pt x="36" y="0"/>
                </a:lnTo>
                <a:lnTo>
                  <a:pt x="36" y="2"/>
                </a:lnTo>
                <a:lnTo>
                  <a:pt x="36" y="5"/>
                </a:lnTo>
                <a:lnTo>
                  <a:pt x="36" y="11"/>
                </a:lnTo>
                <a:lnTo>
                  <a:pt x="36" y="11"/>
                </a:lnTo>
                <a:lnTo>
                  <a:pt x="39" y="11"/>
                </a:lnTo>
                <a:lnTo>
                  <a:pt x="39" y="11"/>
                </a:lnTo>
                <a:lnTo>
                  <a:pt x="45" y="14"/>
                </a:lnTo>
                <a:lnTo>
                  <a:pt x="45" y="14"/>
                </a:lnTo>
                <a:lnTo>
                  <a:pt x="45" y="20"/>
                </a:lnTo>
                <a:lnTo>
                  <a:pt x="45" y="29"/>
                </a:lnTo>
                <a:lnTo>
                  <a:pt x="45" y="29"/>
                </a:lnTo>
                <a:lnTo>
                  <a:pt x="57" y="41"/>
                </a:lnTo>
                <a:lnTo>
                  <a:pt x="60" y="47"/>
                </a:lnTo>
                <a:lnTo>
                  <a:pt x="60" y="59"/>
                </a:lnTo>
                <a:lnTo>
                  <a:pt x="67" y="65"/>
                </a:lnTo>
                <a:lnTo>
                  <a:pt x="63" y="65"/>
                </a:lnTo>
                <a:lnTo>
                  <a:pt x="60" y="68"/>
                </a:lnTo>
                <a:lnTo>
                  <a:pt x="63" y="74"/>
                </a:lnTo>
                <a:lnTo>
                  <a:pt x="63" y="77"/>
                </a:lnTo>
                <a:lnTo>
                  <a:pt x="63" y="77"/>
                </a:lnTo>
                <a:lnTo>
                  <a:pt x="57" y="83"/>
                </a:lnTo>
                <a:lnTo>
                  <a:pt x="48" y="89"/>
                </a:lnTo>
                <a:lnTo>
                  <a:pt x="45" y="92"/>
                </a:lnTo>
                <a:lnTo>
                  <a:pt x="39" y="89"/>
                </a:lnTo>
                <a:lnTo>
                  <a:pt x="36" y="89"/>
                </a:lnTo>
                <a:lnTo>
                  <a:pt x="33" y="89"/>
                </a:lnTo>
                <a:lnTo>
                  <a:pt x="21" y="86"/>
                </a:lnTo>
                <a:lnTo>
                  <a:pt x="15" y="86"/>
                </a:lnTo>
                <a:lnTo>
                  <a:pt x="12" y="83"/>
                </a:lnTo>
                <a:lnTo>
                  <a:pt x="9" y="80"/>
                </a:lnTo>
                <a:lnTo>
                  <a:pt x="9" y="77"/>
                </a:lnTo>
                <a:lnTo>
                  <a:pt x="9" y="74"/>
                </a:lnTo>
                <a:lnTo>
                  <a:pt x="12" y="71"/>
                </a:lnTo>
                <a:lnTo>
                  <a:pt x="9" y="68"/>
                </a:lnTo>
                <a:lnTo>
                  <a:pt x="9" y="68"/>
                </a:lnTo>
                <a:lnTo>
                  <a:pt x="3" y="65"/>
                </a:lnTo>
                <a:lnTo>
                  <a:pt x="3" y="59"/>
                </a:lnTo>
                <a:lnTo>
                  <a:pt x="0" y="53"/>
                </a:lnTo>
              </a:path>
            </a:pathLst>
          </a:custGeom>
          <a:solidFill>
            <a:srgbClr val="3F53B9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graphicFrame>
        <p:nvGraphicFramePr>
          <p:cNvPr id="41" name="Tabla 40">
            <a:extLst>
              <a:ext uri="{FF2B5EF4-FFF2-40B4-BE49-F238E27FC236}">
                <a16:creationId xmlns:a16="http://schemas.microsoft.com/office/drawing/2014/main" id="{2A8BF470-1386-510E-CACD-4E5627653FF3}"/>
              </a:ext>
            </a:extLst>
          </p:cNvPr>
          <p:cNvGraphicFramePr>
            <a:graphicFrameLocks noGrp="1"/>
          </p:cNvGraphicFramePr>
          <p:nvPr/>
        </p:nvGraphicFramePr>
        <p:xfrm>
          <a:off x="7217866" y="1448777"/>
          <a:ext cx="2387601" cy="4709578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168736227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53076026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847818753"/>
                    </a:ext>
                  </a:extLst>
                </a:gridCol>
              </a:tblGrid>
              <a:tr h="277034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Remesas</a:t>
                      </a:r>
                      <a:endParaRPr lang="es-MX" sz="14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99289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Jalisco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5,235.3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940894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Michoacán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4,984.1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67888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Guanajuato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4,308.0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59065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Edo. Mex.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3,145.4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34113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CDMX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2,942.9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60936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Guerrero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2,621.1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80747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Oaxaca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2,404.8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46954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Puebla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2,138.1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4571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Veracruz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2,034.3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15002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Chiapas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1,893.4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4578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San Luis Potosí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1,721.6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76819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Chihuahua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1,588.2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10755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Zacatecas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1,575.3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97948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1,398.2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882772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Nuevo León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1,314.8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93975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Hidalgo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1,296.5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109287"/>
                  </a:ext>
                </a:extLst>
              </a:tr>
            </a:tbl>
          </a:graphicData>
        </a:graphic>
      </p:graphicFrame>
      <p:graphicFrame>
        <p:nvGraphicFramePr>
          <p:cNvPr id="42" name="Tabla 41">
            <a:extLst>
              <a:ext uri="{FF2B5EF4-FFF2-40B4-BE49-F238E27FC236}">
                <a16:creationId xmlns:a16="http://schemas.microsoft.com/office/drawing/2014/main" id="{F0BA2D1B-A5C2-8106-A268-A52F0DD3BA27}"/>
              </a:ext>
            </a:extLst>
          </p:cNvPr>
          <p:cNvGraphicFramePr>
            <a:graphicFrameLocks noGrp="1"/>
          </p:cNvGraphicFramePr>
          <p:nvPr/>
        </p:nvGraphicFramePr>
        <p:xfrm>
          <a:off x="9714176" y="1512589"/>
          <a:ext cx="2387601" cy="4671877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760004975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04606348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959501658"/>
                    </a:ext>
                  </a:extLst>
                </a:gridCol>
              </a:tblGrid>
              <a:tr h="19678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4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Remesas</a:t>
                      </a:r>
                      <a:endParaRPr lang="es-MX" sz="14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716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Durango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1,243.6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24253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Sinaloa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1,161.9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65996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Tamaulipas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1,128.6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0614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Querétaro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1,012.6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79118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Morelos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1,007.1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53025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Coahuila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904.2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25341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Sonora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865.9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349902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Nayarit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854.1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82427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Aguascalientes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696.5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5170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Colima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434.8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22667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Tabasco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430.1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80869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Yucatán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335.1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24484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Tlaxcala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317.1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878289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Quintana Roo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310.6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92135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Campeche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147.5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0797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 California Sur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133.8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460458"/>
                  </a:ext>
                </a:extLst>
              </a:tr>
            </a:tbl>
          </a:graphicData>
        </a:graphic>
      </p:graphicFrame>
      <p:sp>
        <p:nvSpPr>
          <p:cNvPr id="43" name="Rectángulo 42">
            <a:extLst>
              <a:ext uri="{FF2B5EF4-FFF2-40B4-BE49-F238E27FC236}">
                <a16:creationId xmlns:a16="http://schemas.microsoft.com/office/drawing/2014/main" id="{85ADDE51-C62D-BC56-3263-0EAE6D3102E2}"/>
              </a:ext>
            </a:extLst>
          </p:cNvPr>
          <p:cNvSpPr/>
          <p:nvPr/>
        </p:nvSpPr>
        <p:spPr>
          <a:xfrm>
            <a:off x="7217866" y="1798976"/>
            <a:ext cx="144055" cy="799343"/>
          </a:xfrm>
          <a:prstGeom prst="rect">
            <a:avLst/>
          </a:prstGeom>
          <a:solidFill>
            <a:srgbClr val="1C2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F76C8A33-1834-BEDE-3503-28DBA4FCDDA8}"/>
              </a:ext>
            </a:extLst>
          </p:cNvPr>
          <p:cNvSpPr/>
          <p:nvPr/>
        </p:nvSpPr>
        <p:spPr>
          <a:xfrm>
            <a:off x="7217866" y="5341873"/>
            <a:ext cx="144055" cy="748706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8F1BF5F6-22A5-735C-3434-BA1CEA5F8292}"/>
              </a:ext>
            </a:extLst>
          </p:cNvPr>
          <p:cNvSpPr/>
          <p:nvPr/>
        </p:nvSpPr>
        <p:spPr>
          <a:xfrm>
            <a:off x="9719362" y="1799911"/>
            <a:ext cx="144055" cy="195612"/>
          </a:xfrm>
          <a:prstGeom prst="rect">
            <a:avLst/>
          </a:prstGeom>
          <a:solidFill>
            <a:srgbClr val="92D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6AB706D7-4DAB-3560-3D17-B5813D94270D}"/>
              </a:ext>
            </a:extLst>
          </p:cNvPr>
          <p:cNvSpPr/>
          <p:nvPr/>
        </p:nvSpPr>
        <p:spPr>
          <a:xfrm>
            <a:off x="9719362" y="1798977"/>
            <a:ext cx="144055" cy="1584304"/>
          </a:xfrm>
          <a:prstGeom prst="rect">
            <a:avLst/>
          </a:prstGeom>
          <a:solidFill>
            <a:srgbClr val="7394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7B0DB0C1-0B9C-2AA2-EE28-4AF6DABCF3B1}"/>
              </a:ext>
            </a:extLst>
          </p:cNvPr>
          <p:cNvSpPr/>
          <p:nvPr/>
        </p:nvSpPr>
        <p:spPr>
          <a:xfrm>
            <a:off x="9719362" y="3104966"/>
            <a:ext cx="144055" cy="2985613"/>
          </a:xfrm>
          <a:prstGeom prst="rect">
            <a:avLst/>
          </a:prstGeom>
          <a:solidFill>
            <a:srgbClr val="97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4DD9AB7F-35A9-29A2-B71B-951D1AAF562D}"/>
              </a:ext>
            </a:extLst>
          </p:cNvPr>
          <p:cNvSpPr/>
          <p:nvPr/>
        </p:nvSpPr>
        <p:spPr>
          <a:xfrm>
            <a:off x="7217865" y="2567466"/>
            <a:ext cx="144055" cy="1656386"/>
          </a:xfrm>
          <a:prstGeom prst="rect">
            <a:avLst/>
          </a:prstGeom>
          <a:solidFill>
            <a:srgbClr val="3F5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6BE549D0-342C-14B2-41E9-CA18B9B2455B}"/>
              </a:ext>
            </a:extLst>
          </p:cNvPr>
          <p:cNvSpPr/>
          <p:nvPr/>
        </p:nvSpPr>
        <p:spPr>
          <a:xfrm>
            <a:off x="7217865" y="4223852"/>
            <a:ext cx="144055" cy="1866727"/>
          </a:xfrm>
          <a:prstGeom prst="rect">
            <a:avLst/>
          </a:prstGeom>
          <a:solidFill>
            <a:srgbClr val="7394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5345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Idealmente, la inversión (pública + privada) sería del 25% </a:t>
            </a:r>
            <a:br>
              <a:rPr lang="es-ES_tradnl" dirty="0"/>
            </a:br>
            <a:r>
              <a:rPr lang="es-ES_tradnl" dirty="0"/>
              <a:t>del PIB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Inversión pública y privada como porcentaje del PIB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0B96210-10CF-2F0D-B9D4-423EB49B77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2521672"/>
              </p:ext>
            </p:extLst>
          </p:nvPr>
        </p:nvGraphicFramePr>
        <p:xfrm>
          <a:off x="97062" y="1498255"/>
          <a:ext cx="11877816" cy="4710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8028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El comercio exterior ha impulsado a la economía mexicana tras la pandemia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histórica de las exportaciones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F4DCE1D5-5D2E-A6EB-67C4-A37D7EE45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0460964"/>
              </p:ext>
            </p:extLst>
          </p:nvPr>
        </p:nvGraphicFramePr>
        <p:xfrm>
          <a:off x="0" y="1520778"/>
          <a:ext cx="11993856" cy="476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9075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Durante la pandemia se observaron fuertes movimientos en el saldo de la balanza comercial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histórica del saldo de la balanza comercial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65DF01AC-F2E8-A304-A445-9094ACB5C5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0353518"/>
              </p:ext>
            </p:extLst>
          </p:nvPr>
        </p:nvGraphicFramePr>
        <p:xfrm>
          <a:off x="174280" y="1520777"/>
          <a:ext cx="11819576" cy="461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421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308863" y="2629051"/>
            <a:ext cx="4226129" cy="461665"/>
          </a:xfrm>
          <a:prstGeom prst="rect">
            <a:avLst/>
          </a:prstGeom>
          <a:solidFill>
            <a:srgbClr val="0C668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Valeria Moy | @</a:t>
            </a:r>
            <a:r>
              <a:rPr lang="en-US" sz="24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ValeriaMoy</a:t>
            </a:r>
            <a:endParaRPr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"/>
          <p:cNvSpPr/>
          <p:nvPr/>
        </p:nvSpPr>
        <p:spPr>
          <a:xfrm>
            <a:off x="178231" y="1798054"/>
            <a:ext cx="1132796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dirty="0">
                <a:solidFill>
                  <a:schemeClr val="bg1"/>
                </a:solidFill>
              </a:rPr>
              <a:t>Una </a:t>
            </a:r>
            <a:r>
              <a:rPr lang="en-US" sz="4800" b="1" dirty="0" err="1">
                <a:solidFill>
                  <a:schemeClr val="bg1"/>
                </a:solidFill>
              </a:rPr>
              <a:t>visión</a:t>
            </a:r>
            <a:r>
              <a:rPr lang="en-US" sz="4800" b="1" dirty="0">
                <a:solidFill>
                  <a:schemeClr val="bg1"/>
                </a:solidFill>
              </a:rPr>
              <a:t> de la </a:t>
            </a:r>
            <a:r>
              <a:rPr lang="en-US" sz="4800" b="1" dirty="0" err="1">
                <a:solidFill>
                  <a:schemeClr val="bg1"/>
                </a:solidFill>
              </a:rPr>
              <a:t>economía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b="1" dirty="0" err="1">
                <a:solidFill>
                  <a:schemeClr val="bg1"/>
                </a:solidFill>
              </a:rPr>
              <a:t>mexicana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>
            <a:extLst>
              <a:ext uri="{FF2B5EF4-FFF2-40B4-BE49-F238E27FC236}">
                <a16:creationId xmlns:a16="http://schemas.microsoft.com/office/drawing/2014/main" id="{3EEB852E-CDBD-6C2E-F297-C9D64236028E}"/>
              </a:ext>
            </a:extLst>
          </p:cNvPr>
          <p:cNvSpPr/>
          <p:nvPr/>
        </p:nvSpPr>
        <p:spPr>
          <a:xfrm>
            <a:off x="999513" y="4056918"/>
            <a:ext cx="10128269" cy="286458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La inflación no se detiene y sube a 7.99% anual durante</a:t>
            </a:r>
            <a:br>
              <a:rPr lang="es-ES_tradnl" dirty="0"/>
            </a:br>
            <a:r>
              <a:rPr lang="es-ES_tradnl" dirty="0"/>
              <a:t>junio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de la inflación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9C86977C-BA79-BE17-E472-38DD799A4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5861664"/>
              </p:ext>
            </p:extLst>
          </p:nvPr>
        </p:nvGraphicFramePr>
        <p:xfrm>
          <a:off x="-1" y="1513127"/>
          <a:ext cx="11245885" cy="5598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07CFFA59-89AF-BF73-C762-BCE5FD7A2698}"/>
              </a:ext>
            </a:extLst>
          </p:cNvPr>
          <p:cNvCxnSpPr>
            <a:cxnSpLocks/>
          </p:cNvCxnSpPr>
          <p:nvPr/>
        </p:nvCxnSpPr>
        <p:spPr>
          <a:xfrm flipH="1" flipV="1">
            <a:off x="10637361" y="1919829"/>
            <a:ext cx="435167" cy="1324529"/>
          </a:xfrm>
          <a:prstGeom prst="line">
            <a:avLst/>
          </a:prstGeom>
          <a:ln w="19050">
            <a:solidFill>
              <a:srgbClr val="00C1E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ipse 27">
            <a:extLst>
              <a:ext uri="{FF2B5EF4-FFF2-40B4-BE49-F238E27FC236}">
                <a16:creationId xmlns:a16="http://schemas.microsoft.com/office/drawing/2014/main" id="{1B6F07EB-CB46-083D-8625-A9E51C025104}"/>
              </a:ext>
            </a:extLst>
          </p:cNvPr>
          <p:cNvSpPr/>
          <p:nvPr/>
        </p:nvSpPr>
        <p:spPr>
          <a:xfrm>
            <a:off x="9803427" y="842227"/>
            <a:ext cx="1440000" cy="1440000"/>
          </a:xfrm>
          <a:prstGeom prst="ellipse">
            <a:avLst/>
          </a:prstGeom>
          <a:solidFill>
            <a:schemeClr val="bg1"/>
          </a:solidFill>
          <a:ln>
            <a:solidFill>
              <a:srgbClr val="00C1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No subyacente</a:t>
            </a:r>
          </a:p>
          <a:p>
            <a:pPr algn="ctr"/>
            <a:r>
              <a:rPr lang="es-ES_tradnl" sz="1600" b="1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9.47% </a:t>
            </a:r>
          </a:p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Jun 2022</a:t>
            </a:r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28B12693-37D3-B993-999A-D4807E28CA58}"/>
              </a:ext>
            </a:extLst>
          </p:cNvPr>
          <p:cNvCxnSpPr>
            <a:cxnSpLocks/>
          </p:cNvCxnSpPr>
          <p:nvPr/>
        </p:nvCxnSpPr>
        <p:spPr>
          <a:xfrm flipH="1" flipV="1">
            <a:off x="9103752" y="2402168"/>
            <a:ext cx="1968776" cy="1067863"/>
          </a:xfrm>
          <a:prstGeom prst="line">
            <a:avLst/>
          </a:prstGeom>
          <a:ln w="19050">
            <a:solidFill>
              <a:srgbClr val="E9485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lipse 29">
            <a:extLst>
              <a:ext uri="{FF2B5EF4-FFF2-40B4-BE49-F238E27FC236}">
                <a16:creationId xmlns:a16="http://schemas.microsoft.com/office/drawing/2014/main" id="{BF1CEDE4-D28F-FFD6-A208-AD167E23E6BB}"/>
              </a:ext>
            </a:extLst>
          </p:cNvPr>
          <p:cNvSpPr/>
          <p:nvPr/>
        </p:nvSpPr>
        <p:spPr>
          <a:xfrm>
            <a:off x="8305594" y="1339635"/>
            <a:ext cx="1440000" cy="1440000"/>
          </a:xfrm>
          <a:prstGeom prst="ellipse">
            <a:avLst/>
          </a:prstGeom>
          <a:solidFill>
            <a:schemeClr val="bg1"/>
          </a:solidFill>
          <a:ln>
            <a:solidFill>
              <a:srgbClr val="E948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General</a:t>
            </a:r>
            <a:endParaRPr lang="es-ES_tradnl" dirty="0">
              <a:solidFill>
                <a:schemeClr val="tx2">
                  <a:lumMod val="2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s-ES_tradnl" sz="1600" b="1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7.99% </a:t>
            </a:r>
          </a:p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Jun 2022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3D4A18F7-FD6A-F7FB-4A03-070F7137A9BE}"/>
              </a:ext>
            </a:extLst>
          </p:cNvPr>
          <p:cNvCxnSpPr>
            <a:cxnSpLocks/>
          </p:cNvCxnSpPr>
          <p:nvPr/>
        </p:nvCxnSpPr>
        <p:spPr>
          <a:xfrm flipH="1" flipV="1">
            <a:off x="7663752" y="2972623"/>
            <a:ext cx="3408776" cy="560313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ipse 31">
            <a:extLst>
              <a:ext uri="{FF2B5EF4-FFF2-40B4-BE49-F238E27FC236}">
                <a16:creationId xmlns:a16="http://schemas.microsoft.com/office/drawing/2014/main" id="{7525464F-A8AE-519D-8E5D-C47786F2CC67}"/>
              </a:ext>
            </a:extLst>
          </p:cNvPr>
          <p:cNvSpPr/>
          <p:nvPr/>
        </p:nvSpPr>
        <p:spPr>
          <a:xfrm>
            <a:off x="6771985" y="1885065"/>
            <a:ext cx="1440000" cy="14400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Subyacente</a:t>
            </a:r>
          </a:p>
          <a:p>
            <a:pPr algn="ctr"/>
            <a:r>
              <a:rPr lang="es-ES_tradnl" sz="1600" b="1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7.49% </a:t>
            </a:r>
          </a:p>
          <a:p>
            <a:pPr algn="ctr"/>
            <a:r>
              <a:rPr lang="es-ES_tradnl" sz="1200" dirty="0">
                <a:solidFill>
                  <a:schemeClr val="tx2">
                    <a:lumMod val="25000"/>
                  </a:schemeClr>
                </a:solidFill>
                <a:latin typeface="Helvetica" pitchFamily="2" charset="0"/>
              </a:rPr>
              <a:t>Jun 2022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E943A57-4DC3-B0D9-76FF-616DE3A28868}"/>
              </a:ext>
            </a:extLst>
          </p:cNvPr>
          <p:cNvSpPr txBox="1"/>
          <p:nvPr/>
        </p:nvSpPr>
        <p:spPr>
          <a:xfrm>
            <a:off x="11127782" y="3969314"/>
            <a:ext cx="79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Rango objetivo de Banxico</a:t>
            </a:r>
          </a:p>
        </p:txBody>
      </p:sp>
    </p:spTree>
    <p:extLst>
      <p:ext uri="{BB962C8B-B14F-4D97-AF65-F5344CB8AC3E}">
        <p14:creationId xmlns:p14="http://schemas.microsoft.com/office/powerpoint/2010/main" val="1170052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Los hogares con menores ingresos resienten más el efecto negativo de la inflación sobre su poder adquisitivo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9E7A15A-FB4C-7C8D-B8BE-269DF1E24BC6}"/>
              </a:ext>
            </a:extLst>
          </p:cNvPr>
          <p:cNvGrpSpPr/>
          <p:nvPr/>
        </p:nvGrpSpPr>
        <p:grpSpPr>
          <a:xfrm>
            <a:off x="2026637" y="2232238"/>
            <a:ext cx="522052" cy="3984509"/>
            <a:chOff x="889589" y="1868030"/>
            <a:chExt cx="522052" cy="4354459"/>
          </a:xfrm>
        </p:grpSpPr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85B7A1DC-6BD1-A8B6-569F-D486C546476B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1150615" y="4152985"/>
              <a:ext cx="0" cy="1713869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A34542A5-F9FB-CDF2-8A11-D40CF40AFDFD}"/>
                </a:ext>
              </a:extLst>
            </p:cNvPr>
            <p:cNvCxnSpPr>
              <a:cxnSpLocks/>
            </p:cNvCxnSpPr>
            <p:nvPr/>
          </p:nvCxnSpPr>
          <p:spPr>
            <a:xfrm>
              <a:off x="1157587" y="2237362"/>
              <a:ext cx="0" cy="1352141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Gráfico 28" descr="Monedas">
              <a:extLst>
                <a:ext uri="{FF2B5EF4-FFF2-40B4-BE49-F238E27FC236}">
                  <a16:creationId xmlns:a16="http://schemas.microsoft.com/office/drawing/2014/main" id="{B28F5E4C-D1D1-6587-5064-A486CBB02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9589" y="3630933"/>
              <a:ext cx="522052" cy="522052"/>
            </a:xfrm>
            <a:prstGeom prst="rect">
              <a:avLst/>
            </a:prstGeom>
          </p:spPr>
        </p:pic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7D1AC63-7EA6-5229-8CB0-44931A5C2DEF}"/>
                </a:ext>
              </a:extLst>
            </p:cNvPr>
            <p:cNvSpPr txBox="1"/>
            <p:nvPr/>
          </p:nvSpPr>
          <p:spPr>
            <a:xfrm>
              <a:off x="1029417" y="1868030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030CD561-965C-E7C3-59D3-1CB0255172BE}"/>
                </a:ext>
              </a:extLst>
            </p:cNvPr>
            <p:cNvSpPr txBox="1"/>
            <p:nvPr/>
          </p:nvSpPr>
          <p:spPr>
            <a:xfrm>
              <a:off x="1004354" y="5853157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</p:grpSp>
      <p:graphicFrame>
        <p:nvGraphicFramePr>
          <p:cNvPr id="14" name="Tabla 7">
            <a:extLst>
              <a:ext uri="{FF2B5EF4-FFF2-40B4-BE49-F238E27FC236}">
                <a16:creationId xmlns:a16="http://schemas.microsoft.com/office/drawing/2014/main" id="{7588B0DF-7917-8342-99B3-B763528FF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35264"/>
              </p:ext>
            </p:extLst>
          </p:nvPr>
        </p:nvGraphicFramePr>
        <p:xfrm>
          <a:off x="2759246" y="1209222"/>
          <a:ext cx="6624891" cy="5057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436">
                  <a:extLst>
                    <a:ext uri="{9D8B030D-6E8A-4147-A177-3AD203B41FA5}">
                      <a16:colId xmlns:a16="http://schemas.microsoft.com/office/drawing/2014/main" val="1233277786"/>
                    </a:ext>
                  </a:extLst>
                </a:gridCol>
                <a:gridCol w="3239707">
                  <a:extLst>
                    <a:ext uri="{9D8B030D-6E8A-4147-A177-3AD203B41FA5}">
                      <a16:colId xmlns:a16="http://schemas.microsoft.com/office/drawing/2014/main" val="1417968972"/>
                    </a:ext>
                  </a:extLst>
                </a:gridCol>
                <a:gridCol w="2587748">
                  <a:extLst>
                    <a:ext uri="{9D8B030D-6E8A-4147-A177-3AD203B41FA5}">
                      <a16:colId xmlns:a16="http://schemas.microsoft.com/office/drawing/2014/main" val="1078785996"/>
                    </a:ext>
                  </a:extLst>
                </a:gridCol>
              </a:tblGrid>
              <a:tr h="589788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Decil</a:t>
                      </a:r>
                      <a:endParaRPr lang="es-ES_tradnl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Ingreso corriente</a:t>
                      </a:r>
                    </a:p>
                    <a:p>
                      <a:pPr algn="ctr"/>
                      <a:r>
                        <a:rPr lang="es-ES_tradnl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(promedio mensual por hogar, 2020)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Inflación anual* </a:t>
                      </a:r>
                    </a:p>
                    <a:p>
                      <a:pPr algn="ctr"/>
                      <a:r>
                        <a:rPr lang="es-ES_tradnl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(junio 2021 – junio 2022)</a:t>
                      </a:r>
                      <a:endParaRPr lang="es-ES_tradnl" sz="16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783914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$3,313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9.78%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233352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$5,621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9.60%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972871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$7,425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9.37%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853027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$9,186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9.21%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405222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$11,122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9.02%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907781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$13,369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8.87%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869742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$16,223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8.71%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772013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$20,199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8.52%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265780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$26,812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647356"/>
                  </a:ext>
                </a:extLst>
              </a:tr>
              <a:tr h="444822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$54,427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7.92%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33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5931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Los hogares con menores ingresos gastan una mayor proporción de su ingreso en alimentos, bebidas y tabaco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40DD074-B62E-674E-5678-E0A603CF71A1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gasto de los hogares destinado a alimentos, bebidas y tabaco en junio </a:t>
            </a: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4AE90692-4B4C-2026-C85A-F1DB643656DE}"/>
              </a:ext>
            </a:extLst>
          </p:cNvPr>
          <p:cNvGrpSpPr/>
          <p:nvPr/>
        </p:nvGrpSpPr>
        <p:grpSpPr>
          <a:xfrm>
            <a:off x="485344" y="2410641"/>
            <a:ext cx="2749271" cy="2664000"/>
            <a:chOff x="585060" y="2225641"/>
            <a:chExt cx="2749271" cy="2664000"/>
          </a:xfrm>
        </p:grpSpPr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B0BB051B-46E9-B6D6-27E2-470EC2E57AF0}"/>
                </a:ext>
              </a:extLst>
            </p:cNvPr>
            <p:cNvSpPr/>
            <p:nvPr/>
          </p:nvSpPr>
          <p:spPr>
            <a:xfrm>
              <a:off x="585060" y="2225641"/>
              <a:ext cx="2664000" cy="2664000"/>
            </a:xfrm>
            <a:prstGeom prst="ellipse">
              <a:avLst/>
            </a:prstGeom>
            <a:solidFill>
              <a:srgbClr val="FFE7E7"/>
            </a:solidFill>
            <a:ln w="28575">
              <a:solidFill>
                <a:srgbClr val="FF8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27" name="Imagen 26" descr="Un dibujo de una persona&#10;&#10;Descripción generada automáticamente con confianza baja">
              <a:extLst>
                <a:ext uri="{FF2B5EF4-FFF2-40B4-BE49-F238E27FC236}">
                  <a16:creationId xmlns:a16="http://schemas.microsoft.com/office/drawing/2014/main" id="{404F0C45-56EE-42A1-5275-5EC0C7628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734898">
              <a:off x="941798" y="3551201"/>
              <a:ext cx="723763" cy="997641"/>
            </a:xfrm>
            <a:prstGeom prst="rect">
              <a:avLst/>
            </a:prstGeom>
          </p:spPr>
        </p:pic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AB2B5422-33F9-7A4C-7893-A90B8B51039B}"/>
                </a:ext>
              </a:extLst>
            </p:cNvPr>
            <p:cNvGrpSpPr/>
            <p:nvPr/>
          </p:nvGrpSpPr>
          <p:grpSpPr>
            <a:xfrm>
              <a:off x="1538839" y="2394848"/>
              <a:ext cx="756443" cy="731625"/>
              <a:chOff x="1602217" y="2889733"/>
              <a:chExt cx="1430527" cy="1306935"/>
            </a:xfrm>
          </p:grpSpPr>
          <p:pic>
            <p:nvPicPr>
              <p:cNvPr id="39" name="Imagen 38">
                <a:extLst>
                  <a:ext uri="{FF2B5EF4-FFF2-40B4-BE49-F238E27FC236}">
                    <a16:creationId xmlns:a16="http://schemas.microsoft.com/office/drawing/2014/main" id="{D3511412-4741-458D-CC35-75FC57654F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575105">
                <a:off x="1602217" y="2889733"/>
                <a:ext cx="1132384" cy="1072930"/>
              </a:xfrm>
              <a:prstGeom prst="rect">
                <a:avLst/>
              </a:prstGeom>
            </p:spPr>
          </p:pic>
          <p:pic>
            <p:nvPicPr>
              <p:cNvPr id="40" name="Imagen 39" descr="Icono&#10;&#10;Descripción generada automáticamente">
                <a:extLst>
                  <a:ext uri="{FF2B5EF4-FFF2-40B4-BE49-F238E27FC236}">
                    <a16:creationId xmlns:a16="http://schemas.microsoft.com/office/drawing/2014/main" id="{F6A39EB6-0C38-2766-A5E7-1EE63494B8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3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016128" y="3202369"/>
                <a:ext cx="1016616" cy="994299"/>
              </a:xfrm>
              <a:prstGeom prst="rect">
                <a:avLst/>
              </a:prstGeom>
            </p:spPr>
          </p:pic>
        </p:grpSp>
        <p:pic>
          <p:nvPicPr>
            <p:cNvPr id="29" name="Imagen 28" descr="Icono&#10;&#10;Descripción generada automáticamente">
              <a:extLst>
                <a:ext uri="{FF2B5EF4-FFF2-40B4-BE49-F238E27FC236}">
                  <a16:creationId xmlns:a16="http://schemas.microsoft.com/office/drawing/2014/main" id="{38D38E61-D315-FE5E-493B-E820F07EE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V="1">
              <a:off x="2176692" y="3698697"/>
              <a:ext cx="848619" cy="702648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64DBCA21-DF33-93DD-29B9-D70EFDB6A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39919" y="4128060"/>
              <a:ext cx="354283" cy="597174"/>
            </a:xfrm>
            <a:prstGeom prst="rect">
              <a:avLst/>
            </a:prstGeom>
          </p:spPr>
        </p:pic>
        <p:pic>
          <p:nvPicPr>
            <p:cNvPr id="31" name="Imagen 30" descr="Dibujo en blanco y negro&#10;&#10;Descripción generada automáticamente con confianza baja">
              <a:extLst>
                <a:ext uri="{FF2B5EF4-FFF2-40B4-BE49-F238E27FC236}">
                  <a16:creationId xmlns:a16="http://schemas.microsoft.com/office/drawing/2014/main" id="{46B0569D-39EC-879B-7170-6624CD33D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0658" y="2794737"/>
              <a:ext cx="1043673" cy="900119"/>
            </a:xfrm>
            <a:prstGeom prst="rect">
              <a:avLst/>
            </a:prstGeom>
          </p:spPr>
        </p:pic>
        <p:pic>
          <p:nvPicPr>
            <p:cNvPr id="37" name="Imagen 36" descr="Una caricatura de una persona&#10;&#10;Descripción generada automáticamente con confianza media">
              <a:extLst>
                <a:ext uri="{FF2B5EF4-FFF2-40B4-BE49-F238E27FC236}">
                  <a16:creationId xmlns:a16="http://schemas.microsoft.com/office/drawing/2014/main" id="{E754F706-1651-85F8-EE4B-45333F15E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105" y="2804983"/>
              <a:ext cx="810847" cy="879626"/>
            </a:xfrm>
            <a:prstGeom prst="rect">
              <a:avLst/>
            </a:prstGeom>
          </p:spPr>
        </p:pic>
        <p:pic>
          <p:nvPicPr>
            <p:cNvPr id="38" name="Imagen 37" descr="Logotipo&#10;&#10;Descripción generada automáticamente">
              <a:extLst>
                <a:ext uri="{FF2B5EF4-FFF2-40B4-BE49-F238E27FC236}">
                  <a16:creationId xmlns:a16="http://schemas.microsoft.com/office/drawing/2014/main" id="{F6EAB071-986B-29E2-DBE0-A96CD4E36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20457280">
              <a:off x="1495912" y="3159454"/>
              <a:ext cx="995283" cy="900473"/>
            </a:xfrm>
            <a:prstGeom prst="rect">
              <a:avLst/>
            </a:prstGeom>
          </p:spPr>
        </p:pic>
      </p:grp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4DBCC01-4047-2F11-E85E-32E631DF6F01}"/>
              </a:ext>
            </a:extLst>
          </p:cNvPr>
          <p:cNvSpPr txBox="1"/>
          <p:nvPr/>
        </p:nvSpPr>
        <p:spPr>
          <a:xfrm>
            <a:off x="757634" y="5193451"/>
            <a:ext cx="2183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6D6D"/>
                </a:solidFill>
              </a:rPr>
              <a:t>Incremento anual en precios, </a:t>
            </a:r>
            <a:r>
              <a:rPr lang="es-MX" sz="1600" b="1" dirty="0">
                <a:solidFill>
                  <a:srgbClr val="FF6D6D"/>
                </a:solidFill>
              </a:rPr>
              <a:t>junio 2022</a:t>
            </a:r>
            <a:r>
              <a:rPr lang="es-MX" b="1" dirty="0">
                <a:solidFill>
                  <a:srgbClr val="FF6D6D"/>
                </a:solidFill>
              </a:rPr>
              <a:t>:</a:t>
            </a:r>
          </a:p>
          <a:p>
            <a:pPr algn="ctr"/>
            <a:r>
              <a:rPr lang="es-MX" sz="2400" b="1" dirty="0">
                <a:solidFill>
                  <a:srgbClr val="FF6D6D"/>
                </a:solidFill>
              </a:rPr>
              <a:t>11.84%</a:t>
            </a:r>
          </a:p>
        </p:txBody>
      </p:sp>
      <p:graphicFrame>
        <p:nvGraphicFramePr>
          <p:cNvPr id="42" name="Gráfico 41">
            <a:extLst>
              <a:ext uri="{FF2B5EF4-FFF2-40B4-BE49-F238E27FC236}">
                <a16:creationId xmlns:a16="http://schemas.microsoft.com/office/drawing/2014/main" id="{D91979D0-3243-8FC9-24D4-AEBF8C6CF0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7083987"/>
              </p:ext>
            </p:extLst>
          </p:nvPr>
        </p:nvGraphicFramePr>
        <p:xfrm>
          <a:off x="3562887" y="1965892"/>
          <a:ext cx="8391576" cy="3657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6F056BAC-3110-3973-F4F1-DC0E95D6E4B4}"/>
              </a:ext>
            </a:extLst>
          </p:cNvPr>
          <p:cNvCxnSpPr>
            <a:cxnSpLocks/>
          </p:cNvCxnSpPr>
          <p:nvPr/>
        </p:nvCxnSpPr>
        <p:spPr>
          <a:xfrm>
            <a:off x="4499183" y="5659265"/>
            <a:ext cx="7150077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B8EF57B-A3B9-A325-3523-C254E93E6DD7}"/>
              </a:ext>
            </a:extLst>
          </p:cNvPr>
          <p:cNvSpPr txBox="1"/>
          <p:nvPr/>
        </p:nvSpPr>
        <p:spPr>
          <a:xfrm>
            <a:off x="4154372" y="5745982"/>
            <a:ext cx="10951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Menores ingresos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79200BE-D912-4F53-E0B4-799BC2483779}"/>
              </a:ext>
            </a:extLst>
          </p:cNvPr>
          <p:cNvSpPr txBox="1"/>
          <p:nvPr/>
        </p:nvSpPr>
        <p:spPr>
          <a:xfrm>
            <a:off x="10879725" y="5745982"/>
            <a:ext cx="10951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Mayores ingresos</a:t>
            </a:r>
          </a:p>
        </p:txBody>
      </p:sp>
    </p:spTree>
    <p:extLst>
      <p:ext uri="{BB962C8B-B14F-4D97-AF65-F5344CB8AC3E}">
        <p14:creationId xmlns:p14="http://schemas.microsoft.com/office/powerpoint/2010/main" val="2197901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Durante junio 2022 el tipo de cambio promedió $20.02 pesos por dólar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Banxico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Promedio mensual de tipo de cambio FIX (USD/MXN)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627EC62-681B-64A1-FADF-2028E8A411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2381677"/>
              </p:ext>
            </p:extLst>
          </p:nvPr>
        </p:nvGraphicFramePr>
        <p:xfrm>
          <a:off x="174280" y="1520778"/>
          <a:ext cx="11819576" cy="461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0387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"/>
          <p:cNvSpPr txBox="1">
            <a:spLocks noGrp="1"/>
          </p:cNvSpPr>
          <p:nvPr>
            <p:ph type="ctrTitle"/>
          </p:nvPr>
        </p:nvSpPr>
        <p:spPr>
          <a:xfrm>
            <a:off x="157022" y="2264230"/>
            <a:ext cx="9450161" cy="642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sigue</a:t>
            </a:r>
            <a:r>
              <a:rPr lang="en-US" dirty="0"/>
              <a:t> para México?</a:t>
            </a:r>
            <a:endParaRPr dirty="0"/>
          </a:p>
        </p:txBody>
      </p:sp>
      <p:sp>
        <p:nvSpPr>
          <p:cNvPr id="229" name="Google Shape;229;p10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75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Expectativas de crecimiento económico para México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E897FB-CA35-39DF-B66E-2DC914D9FF49}"/>
              </a:ext>
            </a:extLst>
          </p:cNvPr>
          <p:cNvSpPr txBox="1"/>
          <p:nvPr/>
        </p:nvSpPr>
        <p:spPr>
          <a:xfrm>
            <a:off x="98425" y="6119168"/>
            <a:ext cx="2420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*Informe trimestral (</a:t>
            </a:r>
            <a:r>
              <a:rPr lang="es-ES_tradn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1T2022</a:t>
            </a:r>
            <a:r>
              <a:rPr lang="es-ES_trad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4913F44-2CF2-0B75-9C90-DE606EE13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2763"/>
            <a:ext cx="12192000" cy="531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48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Oportunidades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F2AABCA-A133-7759-9CF5-7BF9F3361F87}"/>
              </a:ext>
            </a:extLst>
          </p:cNvPr>
          <p:cNvSpPr txBox="1"/>
          <p:nvPr/>
        </p:nvSpPr>
        <p:spPr>
          <a:xfrm>
            <a:off x="145160" y="1103933"/>
            <a:ext cx="118195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Comercio internacional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El comercio internacional ha sido uno de los principales motores de la economía mexicana pos pandemia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El aprovechamiento del TMEC y las tensiones entre EUA y China presentan la oportunidad de incrementar nuestra participación en el comercio de nuestro vecino del norte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Se reanudan las pláticas con Corea del Norte para establecer un tratado de libre comercio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Reconfigurar la modalidad de trabajo para permitir a más mujeres la entrada al mercado laboral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El trabajo híbrido (presencial y virtual) permite una mayor flexibilidad que puede ser aprovechada por mujeres para integrarse al mercado laboral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Regionalización de cadenas de valor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México se podría beneficiar de la regionalización de cadenas de valor que se ha visto impulsada por la evolución de la tecnología y el comercio y la pandemia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2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n-US" dirty="0" err="1"/>
              <a:t>Previo</a:t>
            </a:r>
            <a:r>
              <a:rPr lang="en-US" dirty="0"/>
              <a:t> a la </a:t>
            </a:r>
            <a:r>
              <a:rPr lang="en-US" dirty="0" err="1"/>
              <a:t>pandemia</a:t>
            </a:r>
            <a:r>
              <a:rPr lang="en-US" dirty="0"/>
              <a:t>, la </a:t>
            </a:r>
            <a:r>
              <a:rPr lang="en-US" dirty="0" err="1"/>
              <a:t>economía</a:t>
            </a:r>
            <a:r>
              <a:rPr lang="en-US" dirty="0"/>
              <a:t> </a:t>
            </a:r>
            <a:r>
              <a:rPr lang="en-US" dirty="0" err="1"/>
              <a:t>mexicana</a:t>
            </a:r>
            <a:r>
              <a:rPr lang="en-US" dirty="0"/>
              <a:t> </a:t>
            </a:r>
            <a:r>
              <a:rPr lang="en-US" dirty="0" err="1"/>
              <a:t>mostraba</a:t>
            </a:r>
            <a:r>
              <a:rPr lang="en-US" dirty="0"/>
              <a:t> </a:t>
            </a:r>
            <a:r>
              <a:rPr lang="en-US" dirty="0" err="1"/>
              <a:t>señales</a:t>
            </a:r>
            <a:r>
              <a:rPr lang="en-US" dirty="0"/>
              <a:t> </a:t>
            </a:r>
            <a:r>
              <a:rPr lang="en-US" dirty="0" err="1"/>
              <a:t>negativas</a:t>
            </a:r>
            <a:endParaRPr dirty="0"/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5D5DA0-5DAE-9746-A3A2-07FA233EF777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anual de crecimiento económico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FF0B730E-76DB-1A44-84F9-AED5EDC278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4661029"/>
              </p:ext>
            </p:extLst>
          </p:nvPr>
        </p:nvGraphicFramePr>
        <p:xfrm>
          <a:off x="45744" y="1475907"/>
          <a:ext cx="11971976" cy="4723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"/>
          <p:cNvSpPr txBox="1">
            <a:spLocks noGrp="1"/>
          </p:cNvSpPr>
          <p:nvPr>
            <p:ph type="ctrTitle"/>
          </p:nvPr>
        </p:nvSpPr>
        <p:spPr>
          <a:xfrm>
            <a:off x="157022" y="2264230"/>
            <a:ext cx="9450161" cy="642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dirty="0"/>
              <a:t>La </a:t>
            </a:r>
            <a:r>
              <a:rPr lang="en-US" dirty="0" err="1"/>
              <a:t>pandemia</a:t>
            </a:r>
            <a:r>
              <a:rPr lang="en-US" dirty="0"/>
              <a:t> </a:t>
            </a:r>
            <a:r>
              <a:rPr lang="en-US" dirty="0" err="1"/>
              <a:t>complicó</a:t>
            </a:r>
            <a:r>
              <a:rPr lang="en-US" dirty="0"/>
              <a:t> el panorama y la </a:t>
            </a:r>
            <a:r>
              <a:rPr lang="en-US" dirty="0" err="1"/>
              <a:t>economía</a:t>
            </a:r>
            <a:r>
              <a:rPr lang="en-US" dirty="0"/>
              <a:t> </a:t>
            </a:r>
            <a:r>
              <a:rPr lang="en-US" dirty="0" err="1"/>
              <a:t>mexicana</a:t>
            </a:r>
            <a:r>
              <a:rPr lang="en-US" dirty="0"/>
              <a:t> no se </a:t>
            </a:r>
            <a:r>
              <a:rPr lang="en-US" dirty="0" err="1"/>
              <a:t>recupera</a:t>
            </a:r>
            <a:endParaRPr dirty="0"/>
          </a:p>
        </p:txBody>
      </p:sp>
      <p:sp>
        <p:nvSpPr>
          <p:cNvPr id="229" name="Google Shape;229;p10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n-US" dirty="0"/>
              <a:t>La </a:t>
            </a:r>
            <a:r>
              <a:rPr lang="en-US" dirty="0" err="1"/>
              <a:t>economía</a:t>
            </a:r>
            <a:r>
              <a:rPr lang="en-US" dirty="0"/>
              <a:t> </a:t>
            </a:r>
            <a:r>
              <a:rPr lang="en-US" dirty="0" err="1"/>
              <a:t>mexicana</a:t>
            </a:r>
            <a:r>
              <a:rPr lang="en-US" dirty="0"/>
              <a:t> se </a:t>
            </a:r>
            <a:r>
              <a:rPr lang="en-US" dirty="0" err="1"/>
              <a:t>encuentra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niveles</a:t>
            </a:r>
            <a:r>
              <a:rPr lang="en-US" dirty="0"/>
              <a:t> </a:t>
            </a:r>
            <a:r>
              <a:rPr lang="en-US" dirty="0" err="1"/>
              <a:t>similares</a:t>
            </a:r>
            <a:r>
              <a:rPr lang="en-US" dirty="0"/>
              <a:t> a los de 2017</a:t>
            </a:r>
            <a:endParaRPr dirty="0"/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5D5DA0-5DAE-9746-A3A2-07FA233EF777}"/>
              </a:ext>
            </a:extLst>
          </p:cNvPr>
          <p:cNvSpPr txBox="1"/>
          <p:nvPr/>
        </p:nvSpPr>
        <p:spPr>
          <a:xfrm>
            <a:off x="97062" y="1190478"/>
            <a:ext cx="1131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Interno Bruto (Millones de pesos a precios de 2013)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582659B-3244-BFB6-4F07-0C62AB09DD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4256596"/>
              </p:ext>
            </p:extLst>
          </p:nvPr>
        </p:nvGraphicFramePr>
        <p:xfrm>
          <a:off x="116039" y="1520779"/>
          <a:ext cx="11819575" cy="4796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92857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n-US" dirty="0"/>
              <a:t>La </a:t>
            </a:r>
            <a:r>
              <a:rPr lang="en-US" dirty="0" err="1"/>
              <a:t>economía</a:t>
            </a:r>
            <a:r>
              <a:rPr lang="en-US" dirty="0"/>
              <a:t> </a:t>
            </a:r>
            <a:r>
              <a:rPr lang="en-US" dirty="0" err="1"/>
              <a:t>mexicana</a:t>
            </a:r>
            <a:r>
              <a:rPr lang="en-US" dirty="0"/>
              <a:t> ha </a:t>
            </a:r>
            <a:r>
              <a:rPr lang="en-US" dirty="0" err="1"/>
              <a:t>crecido</a:t>
            </a:r>
            <a:r>
              <a:rPr lang="en-US" dirty="0"/>
              <a:t> a un </a:t>
            </a:r>
            <a:r>
              <a:rPr lang="en-US" dirty="0" err="1"/>
              <a:t>ritmo</a:t>
            </a:r>
            <a:r>
              <a:rPr lang="en-US" dirty="0"/>
              <a:t> </a:t>
            </a:r>
            <a:r>
              <a:rPr lang="en-US" dirty="0" err="1"/>
              <a:t>moderado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dos </a:t>
            </a:r>
            <a:r>
              <a:rPr lang="en-US" dirty="0" err="1"/>
              <a:t>últimos</a:t>
            </a:r>
            <a:r>
              <a:rPr lang="en-US" dirty="0"/>
              <a:t> </a:t>
            </a:r>
            <a:r>
              <a:rPr lang="en-US" dirty="0" err="1"/>
              <a:t>trimestres</a:t>
            </a:r>
            <a:endParaRPr dirty="0"/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trimestral de crecimiento económico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FDE138A8-CD4A-BA6E-F971-0798656E3F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8334764"/>
              </p:ext>
            </p:extLst>
          </p:nvPr>
        </p:nvGraphicFramePr>
        <p:xfrm>
          <a:off x="0" y="1520779"/>
          <a:ext cx="11993855" cy="4556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6128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A tasa anual, se observó un crecimiento de 1.8% durante el primer trimestre del año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Interno Bruto (1T2022)</a:t>
            </a:r>
          </a:p>
        </p:txBody>
      </p:sp>
      <p:graphicFrame>
        <p:nvGraphicFramePr>
          <p:cNvPr id="7" name="Tabla 2">
            <a:extLst>
              <a:ext uri="{FF2B5EF4-FFF2-40B4-BE49-F238E27FC236}">
                <a16:creationId xmlns:a16="http://schemas.microsoft.com/office/drawing/2014/main" id="{43103F56-D07A-BDF0-4505-7F086A498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163538"/>
              </p:ext>
            </p:extLst>
          </p:nvPr>
        </p:nvGraphicFramePr>
        <p:xfrm>
          <a:off x="505326" y="1586129"/>
          <a:ext cx="10982715" cy="4411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882">
                  <a:extLst>
                    <a:ext uri="{9D8B030D-6E8A-4147-A177-3AD203B41FA5}">
                      <a16:colId xmlns:a16="http://schemas.microsoft.com/office/drawing/2014/main" val="3075889707"/>
                    </a:ext>
                  </a:extLst>
                </a:gridCol>
                <a:gridCol w="2383611">
                  <a:extLst>
                    <a:ext uri="{9D8B030D-6E8A-4147-A177-3AD203B41FA5}">
                      <a16:colId xmlns:a16="http://schemas.microsoft.com/office/drawing/2014/main" val="2445042627"/>
                    </a:ext>
                  </a:extLst>
                </a:gridCol>
                <a:gridCol w="2383611">
                  <a:extLst>
                    <a:ext uri="{9D8B030D-6E8A-4147-A177-3AD203B41FA5}">
                      <a16:colId xmlns:a16="http://schemas.microsoft.com/office/drawing/2014/main" val="2883080171"/>
                    </a:ext>
                  </a:extLst>
                </a:gridCol>
                <a:gridCol w="2383611">
                  <a:extLst>
                    <a:ext uri="{9D8B030D-6E8A-4147-A177-3AD203B41FA5}">
                      <a16:colId xmlns:a16="http://schemas.microsoft.com/office/drawing/2014/main" val="1478082251"/>
                    </a:ext>
                  </a:extLst>
                </a:gridCol>
              </a:tblGrid>
              <a:tr h="882343">
                <a:tc>
                  <a:txBody>
                    <a:bodyPr/>
                    <a:lstStyle/>
                    <a:p>
                      <a:pPr algn="ctr"/>
                      <a:endParaRPr lang="es-ES_tradnl" sz="1800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Variación trimestral</a:t>
                      </a:r>
                    </a:p>
                  </a:txBody>
                  <a:tcPr anchor="ctr">
                    <a:solidFill>
                      <a:srgbClr val="18B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Variación anual</a:t>
                      </a:r>
                    </a:p>
                  </a:txBody>
                  <a:tcPr anchor="ctr">
                    <a:solidFill>
                      <a:srgbClr val="18B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Participación en el PIB</a:t>
                      </a:r>
                    </a:p>
                  </a:txBody>
                  <a:tcPr anchor="ctr">
                    <a:solidFill>
                      <a:srgbClr val="18B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014997"/>
                  </a:ext>
                </a:extLst>
              </a:tr>
              <a:tr h="882343">
                <a:tc>
                  <a:txBody>
                    <a:bodyPr/>
                    <a:lstStyle/>
                    <a:p>
                      <a:r>
                        <a:rPr lang="es-ES_tradnl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PIB total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1.0%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1.8%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712000"/>
                  </a:ext>
                </a:extLst>
              </a:tr>
              <a:tr h="882343">
                <a:tc>
                  <a:txBody>
                    <a:bodyPr/>
                    <a:lstStyle/>
                    <a:p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Actividades primarias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801745"/>
                  </a:ext>
                </a:extLst>
              </a:tr>
              <a:tr h="882343">
                <a:tc>
                  <a:txBody>
                    <a:bodyPr/>
                    <a:lstStyle/>
                    <a:p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Actividades secundarias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28.9%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4986149"/>
                  </a:ext>
                </a:extLst>
              </a:tr>
              <a:tr h="882343">
                <a:tc>
                  <a:txBody>
                    <a:bodyPr/>
                    <a:lstStyle/>
                    <a:p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Actividades terciarias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63.3%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166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9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La recuperación ha sido desigual entre los distintos y sectores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803021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1T2022 vs 1T2020 = 100%</a:t>
            </a:r>
          </a:p>
        </p:txBody>
      </p:sp>
      <p:graphicFrame>
        <p:nvGraphicFramePr>
          <p:cNvPr id="8" name="Tabla 13">
            <a:extLst>
              <a:ext uri="{FF2B5EF4-FFF2-40B4-BE49-F238E27FC236}">
                <a16:creationId xmlns:a16="http://schemas.microsoft.com/office/drawing/2014/main" id="{90BB312D-6023-1B13-CFE8-A938E260D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325252"/>
              </p:ext>
            </p:extLst>
          </p:nvPr>
        </p:nvGraphicFramePr>
        <p:xfrm>
          <a:off x="296116" y="864642"/>
          <a:ext cx="5680142" cy="525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1724">
                  <a:extLst>
                    <a:ext uri="{9D8B030D-6E8A-4147-A177-3AD203B41FA5}">
                      <a16:colId xmlns:a16="http://schemas.microsoft.com/office/drawing/2014/main" val="329942211"/>
                    </a:ext>
                  </a:extLst>
                </a:gridCol>
                <a:gridCol w="1668418">
                  <a:extLst>
                    <a:ext uri="{9D8B030D-6E8A-4147-A177-3AD203B41FA5}">
                      <a16:colId xmlns:a16="http://schemas.microsoft.com/office/drawing/2014/main" val="1478697171"/>
                    </a:ext>
                  </a:extLst>
                </a:gridCol>
              </a:tblGrid>
              <a:tr h="1616634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Recuperación del PIB sectorial.</a:t>
                      </a:r>
                    </a:p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1T2022 vs 1T2020</a:t>
                      </a:r>
                    </a:p>
                  </a:txBody>
                  <a:tcPr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967532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Comercio al por mayor</a:t>
                      </a:r>
                    </a:p>
                  </a:txBody>
                  <a:tcPr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110.4%</a:t>
                      </a:r>
                    </a:p>
                  </a:txBody>
                  <a:tcP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955477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de salud</a:t>
                      </a:r>
                    </a:p>
                  </a:txBody>
                  <a:tcPr>
                    <a:solidFill>
                      <a:srgbClr val="76C4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109.9%</a:t>
                      </a:r>
                    </a:p>
                  </a:txBody>
                  <a:tcPr>
                    <a:solidFill>
                      <a:srgbClr val="76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236040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Información en medios masivos</a:t>
                      </a:r>
                    </a:p>
                  </a:txBody>
                  <a:tcPr>
                    <a:solidFill>
                      <a:srgbClr val="A1D07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105.5%</a:t>
                      </a:r>
                    </a:p>
                  </a:txBody>
                  <a:tcPr>
                    <a:solidFill>
                      <a:srgbClr val="A1D0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999002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Manufactura</a:t>
                      </a:r>
                    </a:p>
                  </a:txBody>
                  <a:tcPr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104.6%</a:t>
                      </a:r>
                    </a:p>
                  </a:txBody>
                  <a:tcPr>
                    <a:solidFill>
                      <a:srgbClr val="AAD3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145172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corporativos</a:t>
                      </a:r>
                    </a:p>
                  </a:txBody>
                  <a:tcPr>
                    <a:solidFill>
                      <a:srgbClr val="B8D7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103.9%</a:t>
                      </a:r>
                    </a:p>
                  </a:txBody>
                  <a:tcPr>
                    <a:solidFill>
                      <a:srgbClr val="B8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956735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Transportes, correos y almacenamiento</a:t>
                      </a:r>
                    </a:p>
                  </a:txBody>
                  <a:tcPr>
                    <a:solidFill>
                      <a:srgbClr val="BAD5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103.2%</a:t>
                      </a:r>
                    </a:p>
                  </a:txBody>
                  <a:tcPr>
                    <a:solidFill>
                      <a:srgbClr val="BAD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258892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profesionales, científicos y técnicos</a:t>
                      </a:r>
                    </a:p>
                  </a:txBody>
                  <a:tcPr>
                    <a:solidFill>
                      <a:srgbClr val="D6DF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102.9%</a:t>
                      </a:r>
                    </a:p>
                  </a:txBody>
                  <a:tcPr>
                    <a:solidFill>
                      <a:srgbClr val="D6DF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541331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Comercio al por menor</a:t>
                      </a:r>
                    </a:p>
                  </a:txBody>
                  <a:tcPr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102.4%</a:t>
                      </a:r>
                    </a:p>
                  </a:txBody>
                  <a:tcPr>
                    <a:solidFill>
                      <a:srgbClr val="DFE2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55781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inmobiliarios</a:t>
                      </a:r>
                    </a:p>
                  </a:txBody>
                  <a:tcPr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101.8%</a:t>
                      </a:r>
                    </a:p>
                  </a:txBody>
                  <a:tcPr>
                    <a:solidFill>
                      <a:srgbClr val="EAE5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687363"/>
                  </a:ext>
                </a:extLst>
              </a:tr>
            </a:tbl>
          </a:graphicData>
        </a:graphic>
      </p:graphicFrame>
      <p:graphicFrame>
        <p:nvGraphicFramePr>
          <p:cNvPr id="9" name="Tabla 13">
            <a:extLst>
              <a:ext uri="{FF2B5EF4-FFF2-40B4-BE49-F238E27FC236}">
                <a16:creationId xmlns:a16="http://schemas.microsoft.com/office/drawing/2014/main" id="{2304FBFB-D3AF-7ADF-132B-AD38F09AE2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73097"/>
              </p:ext>
            </p:extLst>
          </p:nvPr>
        </p:nvGraphicFramePr>
        <p:xfrm>
          <a:off x="6248398" y="864643"/>
          <a:ext cx="5680142" cy="5227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3202">
                  <a:extLst>
                    <a:ext uri="{9D8B030D-6E8A-4147-A177-3AD203B41FA5}">
                      <a16:colId xmlns:a16="http://schemas.microsoft.com/office/drawing/2014/main" val="329942211"/>
                    </a:ext>
                  </a:extLst>
                </a:gridCol>
                <a:gridCol w="1666940">
                  <a:extLst>
                    <a:ext uri="{9D8B030D-6E8A-4147-A177-3AD203B41FA5}">
                      <a16:colId xmlns:a16="http://schemas.microsoft.com/office/drawing/2014/main" val="1478697171"/>
                    </a:ext>
                  </a:extLst>
                </a:gridCol>
              </a:tblGrid>
              <a:tr h="160830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Recuperación del PIB sectorial.</a:t>
                      </a:r>
                    </a:p>
                    <a:p>
                      <a:pPr algn="ctr"/>
                      <a:r>
                        <a:rPr lang="es-ES_tradnl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1T2022 vs 1T2020</a:t>
                      </a:r>
                    </a:p>
                  </a:txBody>
                  <a:tcPr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967532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Agricultura y ganadería</a:t>
                      </a:r>
                    </a:p>
                  </a:txBody>
                  <a:tcPr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101.3%</a:t>
                      </a:r>
                    </a:p>
                  </a:txBody>
                  <a:tcPr>
                    <a:solidFill>
                      <a:srgbClr val="EAE5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955477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Minería</a:t>
                      </a:r>
                    </a:p>
                  </a:txBody>
                  <a:tcPr>
                    <a:solidFill>
                      <a:srgbClr val="FFE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99.2%</a:t>
                      </a:r>
                    </a:p>
                  </a:txBody>
                  <a:tcPr>
                    <a:solidFill>
                      <a:srgbClr val="FFE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236040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educativos</a:t>
                      </a:r>
                    </a:p>
                  </a:txBody>
                  <a:tcPr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98.3%</a:t>
                      </a:r>
                    </a:p>
                  </a:txBody>
                  <a:tcPr>
                    <a:solidFill>
                      <a:srgbClr val="FEE3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999002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Electricidad, agua y gas</a:t>
                      </a:r>
                    </a:p>
                  </a:txBody>
                  <a:tcPr>
                    <a:solidFill>
                      <a:srgbClr val="FFE2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97.8%</a:t>
                      </a:r>
                    </a:p>
                  </a:txBody>
                  <a:tcPr>
                    <a:solidFill>
                      <a:srgbClr val="FFE2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145172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de alojamiento temporal</a:t>
                      </a:r>
                    </a:p>
                  </a:txBody>
                  <a:tcPr>
                    <a:solidFill>
                      <a:srgbClr val="FFDB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95.8%</a:t>
                      </a:r>
                    </a:p>
                  </a:txBody>
                  <a:tcPr>
                    <a:solidFill>
                      <a:srgbClr val="FFDB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956735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financieros y de seguros</a:t>
                      </a:r>
                    </a:p>
                  </a:txBody>
                  <a:tcPr>
                    <a:solidFill>
                      <a:srgbClr val="FFD9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93.6%</a:t>
                      </a:r>
                    </a:p>
                  </a:txBody>
                  <a:tcPr>
                    <a:solidFill>
                      <a:srgbClr val="FFD9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258892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Construcción</a:t>
                      </a:r>
                    </a:p>
                  </a:txBody>
                  <a:tcPr>
                    <a:solidFill>
                      <a:srgbClr val="FFD8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90.0%</a:t>
                      </a:r>
                    </a:p>
                  </a:txBody>
                  <a:tcPr>
                    <a:solidFill>
                      <a:srgbClr val="FFD8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541331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de esparcimiento</a:t>
                      </a:r>
                    </a:p>
                  </a:txBody>
                  <a:tcPr>
                    <a:solidFill>
                      <a:srgbClr val="FCB6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88.7%</a:t>
                      </a:r>
                    </a:p>
                  </a:txBody>
                  <a:tcPr>
                    <a:solidFill>
                      <a:srgbClr val="FCB6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55781"/>
                  </a:ext>
                </a:extLst>
              </a:tr>
              <a:tr h="402077">
                <a:tc>
                  <a:txBody>
                    <a:bodyPr/>
                    <a:lstStyle/>
                    <a:p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de apoyo a los negocios</a:t>
                      </a:r>
                    </a:p>
                  </a:txBody>
                  <a:tcPr>
                    <a:solidFill>
                      <a:srgbClr val="FA696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29.3%</a:t>
                      </a:r>
                    </a:p>
                  </a:txBody>
                  <a:tcPr>
                    <a:solidFill>
                      <a:srgbClr val="FA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687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11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sldNum" idx="12"/>
          </p:nvPr>
        </p:nvSpPr>
        <p:spPr>
          <a:xfrm>
            <a:off x="9366697" y="6593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58" name="Google Shape;158;p6"/>
          <p:cNvSpPr txBox="1">
            <a:spLocks noGrp="1"/>
          </p:cNvSpPr>
          <p:nvPr>
            <p:ph type="ctrTitle"/>
          </p:nvPr>
        </p:nvSpPr>
        <p:spPr>
          <a:xfrm>
            <a:off x="98425" y="306764"/>
            <a:ext cx="11576740" cy="933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AC5"/>
              </a:buClr>
              <a:buSzPts val="2800"/>
              <a:buFont typeface="Arial"/>
              <a:buNone/>
            </a:pPr>
            <a:r>
              <a:rPr lang="es-ES_tradnl" dirty="0"/>
              <a:t>Nueve entidades federativas han alcanzado el nivel económico que tenían previo a la pandemia</a:t>
            </a:r>
          </a:p>
        </p:txBody>
      </p:sp>
      <p:sp>
        <p:nvSpPr>
          <p:cNvPr id="159" name="Google Shape;159;p6"/>
          <p:cNvSpPr txBox="1">
            <a:spLocks noGrp="1"/>
          </p:cNvSpPr>
          <p:nvPr>
            <p:ph type="body" idx="2"/>
          </p:nvPr>
        </p:nvSpPr>
        <p:spPr>
          <a:xfrm>
            <a:off x="97062" y="6209114"/>
            <a:ext cx="11877816" cy="250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rPr lang="en-US" dirty="0"/>
              <a:t>Fuente: </a:t>
            </a:r>
            <a:r>
              <a:rPr lang="en-US" dirty="0" err="1"/>
              <a:t>Elaboración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con </a:t>
            </a:r>
            <a:r>
              <a:rPr lang="en-US" dirty="0" err="1"/>
              <a:t>datos</a:t>
            </a:r>
            <a:r>
              <a:rPr lang="en-US" dirty="0"/>
              <a:t> del INEGI.</a:t>
            </a:r>
            <a:endParaRPr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DFD51D-7323-C24A-A4EF-03BC4B4E9E9D}"/>
              </a:ext>
            </a:extLst>
          </p:cNvPr>
          <p:cNvSpPr txBox="1"/>
          <p:nvPr/>
        </p:nvSpPr>
        <p:spPr>
          <a:xfrm>
            <a:off x="97062" y="1190478"/>
            <a:ext cx="11313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4T2021 vs 1T2020 = 100%</a:t>
            </a:r>
          </a:p>
        </p:txBody>
      </p:sp>
      <p:sp>
        <p:nvSpPr>
          <p:cNvPr id="46" name="Freeform 148">
            <a:hlinkClick r:id="" action="ppaction://noaction"/>
            <a:extLst>
              <a:ext uri="{FF2B5EF4-FFF2-40B4-BE49-F238E27FC236}">
                <a16:creationId xmlns:a16="http://schemas.microsoft.com/office/drawing/2014/main" id="{5630FF0E-5E11-BE66-0CD3-288DB43659E2}"/>
              </a:ext>
            </a:extLst>
          </p:cNvPr>
          <p:cNvSpPr>
            <a:spLocks/>
          </p:cNvSpPr>
          <p:nvPr/>
        </p:nvSpPr>
        <p:spPr bwMode="auto">
          <a:xfrm>
            <a:off x="5356946" y="5300686"/>
            <a:ext cx="943959" cy="805698"/>
          </a:xfrm>
          <a:custGeom>
            <a:avLst/>
            <a:gdLst/>
            <a:ahLst/>
            <a:cxnLst>
              <a:cxn ang="0">
                <a:pos x="48" y="166"/>
              </a:cxn>
              <a:cxn ang="0">
                <a:pos x="75" y="148"/>
              </a:cxn>
              <a:cxn ang="0">
                <a:pos x="84" y="139"/>
              </a:cxn>
              <a:cxn ang="0">
                <a:pos x="108" y="86"/>
              </a:cxn>
              <a:cxn ang="0">
                <a:pos x="117" y="77"/>
              </a:cxn>
              <a:cxn ang="0">
                <a:pos x="126" y="23"/>
              </a:cxn>
              <a:cxn ang="0">
                <a:pos x="144" y="5"/>
              </a:cxn>
              <a:cxn ang="0">
                <a:pos x="178" y="23"/>
              </a:cxn>
              <a:cxn ang="0">
                <a:pos x="187" y="50"/>
              </a:cxn>
              <a:cxn ang="0">
                <a:pos x="196" y="89"/>
              </a:cxn>
              <a:cxn ang="0">
                <a:pos x="226" y="97"/>
              </a:cxn>
              <a:cxn ang="0">
                <a:pos x="250" y="115"/>
              </a:cxn>
              <a:cxn ang="0">
                <a:pos x="307" y="50"/>
              </a:cxn>
              <a:cxn ang="0">
                <a:pos x="313" y="38"/>
              </a:cxn>
              <a:cxn ang="0">
                <a:pos x="337" y="26"/>
              </a:cxn>
              <a:cxn ang="0">
                <a:pos x="350" y="23"/>
              </a:cxn>
              <a:cxn ang="0">
                <a:pos x="362" y="5"/>
              </a:cxn>
              <a:cxn ang="0">
                <a:pos x="377" y="8"/>
              </a:cxn>
              <a:cxn ang="0">
                <a:pos x="386" y="8"/>
              </a:cxn>
              <a:cxn ang="0">
                <a:pos x="401" y="17"/>
              </a:cxn>
              <a:cxn ang="0">
                <a:pos x="410" y="17"/>
              </a:cxn>
              <a:cxn ang="0">
                <a:pos x="419" y="41"/>
              </a:cxn>
              <a:cxn ang="0">
                <a:pos x="446" y="59"/>
              </a:cxn>
              <a:cxn ang="0">
                <a:pos x="440" y="83"/>
              </a:cxn>
              <a:cxn ang="0">
                <a:pos x="470" y="89"/>
              </a:cxn>
              <a:cxn ang="0">
                <a:pos x="488" y="94"/>
              </a:cxn>
              <a:cxn ang="0">
                <a:pos x="494" y="106"/>
              </a:cxn>
              <a:cxn ang="0">
                <a:pos x="485" y="115"/>
              </a:cxn>
              <a:cxn ang="0">
                <a:pos x="512" y="127"/>
              </a:cxn>
              <a:cxn ang="0">
                <a:pos x="621" y="204"/>
              </a:cxn>
              <a:cxn ang="0">
                <a:pos x="684" y="255"/>
              </a:cxn>
              <a:cxn ang="0">
                <a:pos x="675" y="326"/>
              </a:cxn>
              <a:cxn ang="0">
                <a:pos x="428" y="391"/>
              </a:cxn>
              <a:cxn ang="0">
                <a:pos x="374" y="471"/>
              </a:cxn>
              <a:cxn ang="0">
                <a:pos x="383" y="480"/>
              </a:cxn>
              <a:cxn ang="0">
                <a:pos x="383" y="519"/>
              </a:cxn>
              <a:cxn ang="0">
                <a:pos x="392" y="554"/>
              </a:cxn>
              <a:cxn ang="0">
                <a:pos x="386" y="596"/>
              </a:cxn>
              <a:cxn ang="0">
                <a:pos x="371" y="629"/>
              </a:cxn>
              <a:cxn ang="0">
                <a:pos x="368" y="626"/>
              </a:cxn>
              <a:cxn ang="0">
                <a:pos x="292" y="560"/>
              </a:cxn>
              <a:cxn ang="0">
                <a:pos x="286" y="554"/>
              </a:cxn>
              <a:cxn ang="0">
                <a:pos x="268" y="534"/>
              </a:cxn>
              <a:cxn ang="0">
                <a:pos x="247" y="516"/>
              </a:cxn>
              <a:cxn ang="0">
                <a:pos x="238" y="507"/>
              </a:cxn>
              <a:cxn ang="0">
                <a:pos x="229" y="501"/>
              </a:cxn>
              <a:cxn ang="0">
                <a:pos x="226" y="501"/>
              </a:cxn>
              <a:cxn ang="0">
                <a:pos x="220" y="495"/>
              </a:cxn>
              <a:cxn ang="0">
                <a:pos x="190" y="468"/>
              </a:cxn>
              <a:cxn ang="0">
                <a:pos x="156" y="445"/>
              </a:cxn>
              <a:cxn ang="0">
                <a:pos x="126" y="421"/>
              </a:cxn>
              <a:cxn ang="0">
                <a:pos x="105" y="406"/>
              </a:cxn>
              <a:cxn ang="0">
                <a:pos x="75" y="385"/>
              </a:cxn>
              <a:cxn ang="0">
                <a:pos x="54" y="373"/>
              </a:cxn>
              <a:cxn ang="0">
                <a:pos x="39" y="370"/>
              </a:cxn>
              <a:cxn ang="0">
                <a:pos x="27" y="364"/>
              </a:cxn>
              <a:cxn ang="0">
                <a:pos x="9" y="359"/>
              </a:cxn>
            </a:cxnLst>
            <a:rect l="0" t="0" r="r" b="b"/>
            <a:pathLst>
              <a:path w="701" h="636">
                <a:moveTo>
                  <a:pt x="0" y="299"/>
                </a:moveTo>
                <a:lnTo>
                  <a:pt x="15" y="252"/>
                </a:lnTo>
                <a:lnTo>
                  <a:pt x="48" y="166"/>
                </a:lnTo>
                <a:lnTo>
                  <a:pt x="54" y="160"/>
                </a:lnTo>
                <a:lnTo>
                  <a:pt x="69" y="151"/>
                </a:lnTo>
                <a:lnTo>
                  <a:pt x="75" y="148"/>
                </a:lnTo>
                <a:lnTo>
                  <a:pt x="75" y="145"/>
                </a:lnTo>
                <a:lnTo>
                  <a:pt x="81" y="142"/>
                </a:lnTo>
                <a:lnTo>
                  <a:pt x="84" y="139"/>
                </a:lnTo>
                <a:lnTo>
                  <a:pt x="87" y="133"/>
                </a:lnTo>
                <a:lnTo>
                  <a:pt x="105" y="86"/>
                </a:lnTo>
                <a:lnTo>
                  <a:pt x="108" y="86"/>
                </a:lnTo>
                <a:lnTo>
                  <a:pt x="111" y="83"/>
                </a:lnTo>
                <a:lnTo>
                  <a:pt x="111" y="80"/>
                </a:lnTo>
                <a:lnTo>
                  <a:pt x="117" y="77"/>
                </a:lnTo>
                <a:lnTo>
                  <a:pt x="117" y="74"/>
                </a:lnTo>
                <a:lnTo>
                  <a:pt x="123" y="68"/>
                </a:lnTo>
                <a:lnTo>
                  <a:pt x="126" y="23"/>
                </a:lnTo>
                <a:lnTo>
                  <a:pt x="138" y="8"/>
                </a:lnTo>
                <a:lnTo>
                  <a:pt x="141" y="5"/>
                </a:lnTo>
                <a:lnTo>
                  <a:pt x="144" y="5"/>
                </a:lnTo>
                <a:lnTo>
                  <a:pt x="162" y="5"/>
                </a:lnTo>
                <a:lnTo>
                  <a:pt x="165" y="8"/>
                </a:lnTo>
                <a:lnTo>
                  <a:pt x="178" y="23"/>
                </a:lnTo>
                <a:lnTo>
                  <a:pt x="187" y="26"/>
                </a:lnTo>
                <a:lnTo>
                  <a:pt x="190" y="35"/>
                </a:lnTo>
                <a:lnTo>
                  <a:pt x="187" y="50"/>
                </a:lnTo>
                <a:lnTo>
                  <a:pt x="187" y="62"/>
                </a:lnTo>
                <a:lnTo>
                  <a:pt x="190" y="68"/>
                </a:lnTo>
                <a:lnTo>
                  <a:pt x="196" y="89"/>
                </a:lnTo>
                <a:lnTo>
                  <a:pt x="199" y="91"/>
                </a:lnTo>
                <a:lnTo>
                  <a:pt x="217" y="91"/>
                </a:lnTo>
                <a:lnTo>
                  <a:pt x="226" y="97"/>
                </a:lnTo>
                <a:lnTo>
                  <a:pt x="238" y="112"/>
                </a:lnTo>
                <a:lnTo>
                  <a:pt x="241" y="112"/>
                </a:lnTo>
                <a:lnTo>
                  <a:pt x="250" y="115"/>
                </a:lnTo>
                <a:lnTo>
                  <a:pt x="253" y="112"/>
                </a:lnTo>
                <a:lnTo>
                  <a:pt x="277" y="80"/>
                </a:lnTo>
                <a:lnTo>
                  <a:pt x="307" y="50"/>
                </a:lnTo>
                <a:lnTo>
                  <a:pt x="310" y="41"/>
                </a:lnTo>
                <a:lnTo>
                  <a:pt x="310" y="41"/>
                </a:lnTo>
                <a:lnTo>
                  <a:pt x="313" y="38"/>
                </a:lnTo>
                <a:lnTo>
                  <a:pt x="319" y="32"/>
                </a:lnTo>
                <a:lnTo>
                  <a:pt x="328" y="26"/>
                </a:lnTo>
                <a:lnTo>
                  <a:pt x="337" y="26"/>
                </a:lnTo>
                <a:lnTo>
                  <a:pt x="337" y="23"/>
                </a:lnTo>
                <a:lnTo>
                  <a:pt x="350" y="23"/>
                </a:lnTo>
                <a:lnTo>
                  <a:pt x="350" y="23"/>
                </a:lnTo>
                <a:lnTo>
                  <a:pt x="356" y="20"/>
                </a:lnTo>
                <a:lnTo>
                  <a:pt x="359" y="5"/>
                </a:lnTo>
                <a:lnTo>
                  <a:pt x="362" y="5"/>
                </a:lnTo>
                <a:lnTo>
                  <a:pt x="374" y="0"/>
                </a:lnTo>
                <a:lnTo>
                  <a:pt x="377" y="5"/>
                </a:lnTo>
                <a:lnTo>
                  <a:pt x="377" y="8"/>
                </a:lnTo>
                <a:lnTo>
                  <a:pt x="377" y="11"/>
                </a:lnTo>
                <a:lnTo>
                  <a:pt x="383" y="8"/>
                </a:lnTo>
                <a:lnTo>
                  <a:pt x="386" y="8"/>
                </a:lnTo>
                <a:lnTo>
                  <a:pt x="392" y="14"/>
                </a:lnTo>
                <a:lnTo>
                  <a:pt x="395" y="17"/>
                </a:lnTo>
                <a:lnTo>
                  <a:pt x="401" y="17"/>
                </a:lnTo>
                <a:lnTo>
                  <a:pt x="404" y="14"/>
                </a:lnTo>
                <a:lnTo>
                  <a:pt x="410" y="14"/>
                </a:lnTo>
                <a:lnTo>
                  <a:pt x="410" y="17"/>
                </a:lnTo>
                <a:lnTo>
                  <a:pt x="413" y="26"/>
                </a:lnTo>
                <a:lnTo>
                  <a:pt x="419" y="41"/>
                </a:lnTo>
                <a:lnTo>
                  <a:pt x="419" y="41"/>
                </a:lnTo>
                <a:lnTo>
                  <a:pt x="431" y="44"/>
                </a:lnTo>
                <a:lnTo>
                  <a:pt x="437" y="47"/>
                </a:lnTo>
                <a:lnTo>
                  <a:pt x="446" y="59"/>
                </a:lnTo>
                <a:lnTo>
                  <a:pt x="443" y="65"/>
                </a:lnTo>
                <a:lnTo>
                  <a:pt x="437" y="74"/>
                </a:lnTo>
                <a:lnTo>
                  <a:pt x="440" y="83"/>
                </a:lnTo>
                <a:lnTo>
                  <a:pt x="443" y="83"/>
                </a:lnTo>
                <a:lnTo>
                  <a:pt x="461" y="86"/>
                </a:lnTo>
                <a:lnTo>
                  <a:pt x="470" y="89"/>
                </a:lnTo>
                <a:lnTo>
                  <a:pt x="470" y="94"/>
                </a:lnTo>
                <a:lnTo>
                  <a:pt x="476" y="94"/>
                </a:lnTo>
                <a:lnTo>
                  <a:pt x="488" y="94"/>
                </a:lnTo>
                <a:lnTo>
                  <a:pt x="488" y="100"/>
                </a:lnTo>
                <a:lnTo>
                  <a:pt x="494" y="100"/>
                </a:lnTo>
                <a:lnTo>
                  <a:pt x="494" y="106"/>
                </a:lnTo>
                <a:lnTo>
                  <a:pt x="491" y="106"/>
                </a:lnTo>
                <a:lnTo>
                  <a:pt x="488" y="115"/>
                </a:lnTo>
                <a:lnTo>
                  <a:pt x="485" y="115"/>
                </a:lnTo>
                <a:lnTo>
                  <a:pt x="485" y="118"/>
                </a:lnTo>
                <a:lnTo>
                  <a:pt x="488" y="118"/>
                </a:lnTo>
                <a:lnTo>
                  <a:pt x="512" y="127"/>
                </a:lnTo>
                <a:lnTo>
                  <a:pt x="561" y="169"/>
                </a:lnTo>
                <a:lnTo>
                  <a:pt x="588" y="186"/>
                </a:lnTo>
                <a:lnTo>
                  <a:pt x="621" y="204"/>
                </a:lnTo>
                <a:lnTo>
                  <a:pt x="645" y="225"/>
                </a:lnTo>
                <a:lnTo>
                  <a:pt x="666" y="249"/>
                </a:lnTo>
                <a:lnTo>
                  <a:pt x="684" y="255"/>
                </a:lnTo>
                <a:lnTo>
                  <a:pt x="700" y="261"/>
                </a:lnTo>
                <a:lnTo>
                  <a:pt x="693" y="296"/>
                </a:lnTo>
                <a:lnTo>
                  <a:pt x="675" y="326"/>
                </a:lnTo>
                <a:lnTo>
                  <a:pt x="461" y="347"/>
                </a:lnTo>
                <a:lnTo>
                  <a:pt x="440" y="370"/>
                </a:lnTo>
                <a:lnTo>
                  <a:pt x="428" y="391"/>
                </a:lnTo>
                <a:lnTo>
                  <a:pt x="389" y="462"/>
                </a:lnTo>
                <a:lnTo>
                  <a:pt x="377" y="468"/>
                </a:lnTo>
                <a:lnTo>
                  <a:pt x="374" y="471"/>
                </a:lnTo>
                <a:lnTo>
                  <a:pt x="374" y="474"/>
                </a:lnTo>
                <a:lnTo>
                  <a:pt x="374" y="477"/>
                </a:lnTo>
                <a:lnTo>
                  <a:pt x="383" y="480"/>
                </a:lnTo>
                <a:lnTo>
                  <a:pt x="383" y="498"/>
                </a:lnTo>
                <a:lnTo>
                  <a:pt x="377" y="513"/>
                </a:lnTo>
                <a:lnTo>
                  <a:pt x="383" y="519"/>
                </a:lnTo>
                <a:lnTo>
                  <a:pt x="398" y="522"/>
                </a:lnTo>
                <a:lnTo>
                  <a:pt x="398" y="548"/>
                </a:lnTo>
                <a:lnTo>
                  <a:pt x="392" y="554"/>
                </a:lnTo>
                <a:lnTo>
                  <a:pt x="383" y="563"/>
                </a:lnTo>
                <a:lnTo>
                  <a:pt x="386" y="587"/>
                </a:lnTo>
                <a:lnTo>
                  <a:pt x="386" y="596"/>
                </a:lnTo>
                <a:lnTo>
                  <a:pt x="389" y="611"/>
                </a:lnTo>
                <a:lnTo>
                  <a:pt x="377" y="635"/>
                </a:lnTo>
                <a:lnTo>
                  <a:pt x="371" y="629"/>
                </a:lnTo>
                <a:lnTo>
                  <a:pt x="368" y="629"/>
                </a:lnTo>
                <a:lnTo>
                  <a:pt x="371" y="629"/>
                </a:lnTo>
                <a:lnTo>
                  <a:pt x="368" y="626"/>
                </a:lnTo>
                <a:lnTo>
                  <a:pt x="365" y="626"/>
                </a:lnTo>
                <a:lnTo>
                  <a:pt x="313" y="581"/>
                </a:lnTo>
                <a:lnTo>
                  <a:pt x="292" y="560"/>
                </a:lnTo>
                <a:lnTo>
                  <a:pt x="289" y="557"/>
                </a:lnTo>
                <a:lnTo>
                  <a:pt x="292" y="560"/>
                </a:lnTo>
                <a:lnTo>
                  <a:pt x="286" y="554"/>
                </a:lnTo>
                <a:lnTo>
                  <a:pt x="271" y="543"/>
                </a:lnTo>
                <a:lnTo>
                  <a:pt x="271" y="537"/>
                </a:lnTo>
                <a:lnTo>
                  <a:pt x="268" y="534"/>
                </a:lnTo>
                <a:lnTo>
                  <a:pt x="265" y="534"/>
                </a:lnTo>
                <a:lnTo>
                  <a:pt x="244" y="513"/>
                </a:lnTo>
                <a:lnTo>
                  <a:pt x="247" y="516"/>
                </a:lnTo>
                <a:lnTo>
                  <a:pt x="247" y="513"/>
                </a:lnTo>
                <a:lnTo>
                  <a:pt x="241" y="510"/>
                </a:lnTo>
                <a:lnTo>
                  <a:pt x="238" y="507"/>
                </a:lnTo>
                <a:lnTo>
                  <a:pt x="235" y="507"/>
                </a:lnTo>
                <a:lnTo>
                  <a:pt x="235" y="504"/>
                </a:lnTo>
                <a:lnTo>
                  <a:pt x="229" y="501"/>
                </a:lnTo>
                <a:lnTo>
                  <a:pt x="223" y="498"/>
                </a:lnTo>
                <a:lnTo>
                  <a:pt x="223" y="498"/>
                </a:lnTo>
                <a:lnTo>
                  <a:pt x="226" y="501"/>
                </a:lnTo>
                <a:lnTo>
                  <a:pt x="226" y="501"/>
                </a:lnTo>
                <a:lnTo>
                  <a:pt x="220" y="498"/>
                </a:lnTo>
                <a:lnTo>
                  <a:pt x="220" y="495"/>
                </a:lnTo>
                <a:lnTo>
                  <a:pt x="214" y="492"/>
                </a:lnTo>
                <a:lnTo>
                  <a:pt x="211" y="489"/>
                </a:lnTo>
                <a:lnTo>
                  <a:pt x="190" y="468"/>
                </a:lnTo>
                <a:lnTo>
                  <a:pt x="184" y="462"/>
                </a:lnTo>
                <a:lnTo>
                  <a:pt x="181" y="462"/>
                </a:lnTo>
                <a:lnTo>
                  <a:pt x="156" y="445"/>
                </a:lnTo>
                <a:lnTo>
                  <a:pt x="153" y="442"/>
                </a:lnTo>
                <a:lnTo>
                  <a:pt x="144" y="433"/>
                </a:lnTo>
                <a:lnTo>
                  <a:pt x="126" y="421"/>
                </a:lnTo>
                <a:lnTo>
                  <a:pt x="111" y="409"/>
                </a:lnTo>
                <a:lnTo>
                  <a:pt x="108" y="409"/>
                </a:lnTo>
                <a:lnTo>
                  <a:pt x="105" y="406"/>
                </a:lnTo>
                <a:lnTo>
                  <a:pt x="90" y="397"/>
                </a:lnTo>
                <a:lnTo>
                  <a:pt x="84" y="391"/>
                </a:lnTo>
                <a:lnTo>
                  <a:pt x="75" y="385"/>
                </a:lnTo>
                <a:lnTo>
                  <a:pt x="69" y="382"/>
                </a:lnTo>
                <a:lnTo>
                  <a:pt x="66" y="379"/>
                </a:lnTo>
                <a:lnTo>
                  <a:pt x="54" y="373"/>
                </a:lnTo>
                <a:lnTo>
                  <a:pt x="45" y="373"/>
                </a:lnTo>
                <a:lnTo>
                  <a:pt x="45" y="373"/>
                </a:lnTo>
                <a:lnTo>
                  <a:pt x="39" y="370"/>
                </a:lnTo>
                <a:lnTo>
                  <a:pt x="39" y="367"/>
                </a:lnTo>
                <a:lnTo>
                  <a:pt x="36" y="364"/>
                </a:lnTo>
                <a:lnTo>
                  <a:pt x="27" y="364"/>
                </a:lnTo>
                <a:lnTo>
                  <a:pt x="21" y="364"/>
                </a:lnTo>
                <a:lnTo>
                  <a:pt x="9" y="362"/>
                </a:lnTo>
                <a:lnTo>
                  <a:pt x="9" y="359"/>
                </a:lnTo>
                <a:lnTo>
                  <a:pt x="9" y="329"/>
                </a:lnTo>
                <a:lnTo>
                  <a:pt x="0" y="299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47" name="Freeform 152">
            <a:hlinkClick r:id="" action="ppaction://noaction"/>
            <a:extLst>
              <a:ext uri="{FF2B5EF4-FFF2-40B4-BE49-F238E27FC236}">
                <a16:creationId xmlns:a16="http://schemas.microsoft.com/office/drawing/2014/main" id="{E241875C-6EAA-9EE7-BE5D-4E99918A76C0}"/>
              </a:ext>
            </a:extLst>
          </p:cNvPr>
          <p:cNvSpPr>
            <a:spLocks/>
          </p:cNvSpPr>
          <p:nvPr/>
        </p:nvSpPr>
        <p:spPr bwMode="auto">
          <a:xfrm>
            <a:off x="6213192" y="4359847"/>
            <a:ext cx="676644" cy="580463"/>
          </a:xfrm>
          <a:custGeom>
            <a:avLst/>
            <a:gdLst/>
            <a:ahLst/>
            <a:cxnLst>
              <a:cxn ang="0">
                <a:pos x="3" y="145"/>
              </a:cxn>
              <a:cxn ang="0">
                <a:pos x="24" y="127"/>
              </a:cxn>
              <a:cxn ang="0">
                <a:pos x="48" y="109"/>
              </a:cxn>
              <a:cxn ang="0">
                <a:pos x="57" y="106"/>
              </a:cxn>
              <a:cxn ang="0">
                <a:pos x="69" y="100"/>
              </a:cxn>
              <a:cxn ang="0">
                <a:pos x="93" y="86"/>
              </a:cxn>
              <a:cxn ang="0">
                <a:pos x="123" y="77"/>
              </a:cxn>
              <a:cxn ang="0">
                <a:pos x="141" y="74"/>
              </a:cxn>
              <a:cxn ang="0">
                <a:pos x="177" y="68"/>
              </a:cxn>
              <a:cxn ang="0">
                <a:pos x="189" y="65"/>
              </a:cxn>
              <a:cxn ang="0">
                <a:pos x="219" y="59"/>
              </a:cxn>
              <a:cxn ang="0">
                <a:pos x="243" y="53"/>
              </a:cxn>
              <a:cxn ang="0">
                <a:pos x="261" y="50"/>
              </a:cxn>
              <a:cxn ang="0">
                <a:pos x="276" y="41"/>
              </a:cxn>
              <a:cxn ang="0">
                <a:pos x="285" y="38"/>
              </a:cxn>
              <a:cxn ang="0">
                <a:pos x="297" y="23"/>
              </a:cxn>
              <a:cxn ang="0">
                <a:pos x="303" y="20"/>
              </a:cxn>
              <a:cxn ang="0">
                <a:pos x="315" y="17"/>
              </a:cxn>
              <a:cxn ang="0">
                <a:pos x="327" y="14"/>
              </a:cxn>
              <a:cxn ang="0">
                <a:pos x="339" y="11"/>
              </a:cxn>
              <a:cxn ang="0">
                <a:pos x="345" y="11"/>
              </a:cxn>
              <a:cxn ang="0">
                <a:pos x="354" y="14"/>
              </a:cxn>
              <a:cxn ang="0">
                <a:pos x="360" y="14"/>
              </a:cxn>
              <a:cxn ang="0">
                <a:pos x="372" y="2"/>
              </a:cxn>
              <a:cxn ang="0">
                <a:pos x="384" y="0"/>
              </a:cxn>
              <a:cxn ang="0">
                <a:pos x="408" y="0"/>
              </a:cxn>
              <a:cxn ang="0">
                <a:pos x="441" y="8"/>
              </a:cxn>
              <a:cxn ang="0">
                <a:pos x="489" y="14"/>
              </a:cxn>
              <a:cxn ang="0">
                <a:pos x="502" y="80"/>
              </a:cxn>
              <a:cxn ang="0">
                <a:pos x="435" y="204"/>
              </a:cxn>
              <a:cxn ang="0">
                <a:pos x="96" y="270"/>
              </a:cxn>
              <a:cxn ang="0">
                <a:pos x="60" y="243"/>
              </a:cxn>
              <a:cxn ang="0">
                <a:pos x="39" y="234"/>
              </a:cxn>
              <a:cxn ang="0">
                <a:pos x="12" y="231"/>
              </a:cxn>
              <a:cxn ang="0">
                <a:pos x="3" y="166"/>
              </a:cxn>
            </a:cxnLst>
            <a:rect l="0" t="0" r="r" b="b"/>
            <a:pathLst>
              <a:path w="503" h="458">
                <a:moveTo>
                  <a:pt x="0" y="154"/>
                </a:moveTo>
                <a:lnTo>
                  <a:pt x="3" y="145"/>
                </a:lnTo>
                <a:lnTo>
                  <a:pt x="6" y="139"/>
                </a:lnTo>
                <a:lnTo>
                  <a:pt x="24" y="127"/>
                </a:lnTo>
                <a:lnTo>
                  <a:pt x="33" y="121"/>
                </a:lnTo>
                <a:lnTo>
                  <a:pt x="48" y="109"/>
                </a:lnTo>
                <a:lnTo>
                  <a:pt x="51" y="109"/>
                </a:lnTo>
                <a:lnTo>
                  <a:pt x="57" y="106"/>
                </a:lnTo>
                <a:lnTo>
                  <a:pt x="60" y="103"/>
                </a:lnTo>
                <a:lnTo>
                  <a:pt x="69" y="100"/>
                </a:lnTo>
                <a:lnTo>
                  <a:pt x="78" y="94"/>
                </a:lnTo>
                <a:lnTo>
                  <a:pt x="93" y="86"/>
                </a:lnTo>
                <a:lnTo>
                  <a:pt x="99" y="86"/>
                </a:lnTo>
                <a:lnTo>
                  <a:pt x="123" y="77"/>
                </a:lnTo>
                <a:lnTo>
                  <a:pt x="126" y="77"/>
                </a:lnTo>
                <a:lnTo>
                  <a:pt x="141" y="74"/>
                </a:lnTo>
                <a:lnTo>
                  <a:pt x="159" y="71"/>
                </a:lnTo>
                <a:lnTo>
                  <a:pt x="177" y="68"/>
                </a:lnTo>
                <a:lnTo>
                  <a:pt x="180" y="68"/>
                </a:lnTo>
                <a:lnTo>
                  <a:pt x="189" y="65"/>
                </a:lnTo>
                <a:lnTo>
                  <a:pt x="195" y="65"/>
                </a:lnTo>
                <a:lnTo>
                  <a:pt x="219" y="59"/>
                </a:lnTo>
                <a:lnTo>
                  <a:pt x="231" y="56"/>
                </a:lnTo>
                <a:lnTo>
                  <a:pt x="243" y="53"/>
                </a:lnTo>
                <a:lnTo>
                  <a:pt x="252" y="50"/>
                </a:lnTo>
                <a:lnTo>
                  <a:pt x="261" y="50"/>
                </a:lnTo>
                <a:lnTo>
                  <a:pt x="264" y="47"/>
                </a:lnTo>
                <a:lnTo>
                  <a:pt x="276" y="41"/>
                </a:lnTo>
                <a:lnTo>
                  <a:pt x="279" y="41"/>
                </a:lnTo>
                <a:lnTo>
                  <a:pt x="285" y="38"/>
                </a:lnTo>
                <a:lnTo>
                  <a:pt x="297" y="26"/>
                </a:lnTo>
                <a:lnTo>
                  <a:pt x="297" y="23"/>
                </a:lnTo>
                <a:lnTo>
                  <a:pt x="300" y="20"/>
                </a:lnTo>
                <a:lnTo>
                  <a:pt x="303" y="20"/>
                </a:lnTo>
                <a:lnTo>
                  <a:pt x="309" y="20"/>
                </a:lnTo>
                <a:lnTo>
                  <a:pt x="315" y="17"/>
                </a:lnTo>
                <a:lnTo>
                  <a:pt x="324" y="14"/>
                </a:lnTo>
                <a:lnTo>
                  <a:pt x="327" y="14"/>
                </a:lnTo>
                <a:lnTo>
                  <a:pt x="336" y="14"/>
                </a:lnTo>
                <a:lnTo>
                  <a:pt x="339" y="11"/>
                </a:lnTo>
                <a:lnTo>
                  <a:pt x="342" y="11"/>
                </a:lnTo>
                <a:lnTo>
                  <a:pt x="345" y="11"/>
                </a:lnTo>
                <a:lnTo>
                  <a:pt x="354" y="17"/>
                </a:lnTo>
                <a:lnTo>
                  <a:pt x="354" y="14"/>
                </a:lnTo>
                <a:lnTo>
                  <a:pt x="360" y="14"/>
                </a:lnTo>
                <a:lnTo>
                  <a:pt x="360" y="14"/>
                </a:lnTo>
                <a:lnTo>
                  <a:pt x="363" y="11"/>
                </a:lnTo>
                <a:lnTo>
                  <a:pt x="372" y="2"/>
                </a:lnTo>
                <a:lnTo>
                  <a:pt x="378" y="0"/>
                </a:lnTo>
                <a:lnTo>
                  <a:pt x="384" y="0"/>
                </a:lnTo>
                <a:lnTo>
                  <a:pt x="396" y="2"/>
                </a:lnTo>
                <a:lnTo>
                  <a:pt x="408" y="0"/>
                </a:lnTo>
                <a:lnTo>
                  <a:pt x="432" y="5"/>
                </a:lnTo>
                <a:lnTo>
                  <a:pt x="441" y="8"/>
                </a:lnTo>
                <a:lnTo>
                  <a:pt x="459" y="8"/>
                </a:lnTo>
                <a:lnTo>
                  <a:pt x="489" y="14"/>
                </a:lnTo>
                <a:lnTo>
                  <a:pt x="495" y="14"/>
                </a:lnTo>
                <a:lnTo>
                  <a:pt x="502" y="80"/>
                </a:lnTo>
                <a:lnTo>
                  <a:pt x="486" y="139"/>
                </a:lnTo>
                <a:lnTo>
                  <a:pt x="435" y="204"/>
                </a:lnTo>
                <a:lnTo>
                  <a:pt x="237" y="457"/>
                </a:lnTo>
                <a:lnTo>
                  <a:pt x="96" y="270"/>
                </a:lnTo>
                <a:lnTo>
                  <a:pt x="69" y="234"/>
                </a:lnTo>
                <a:lnTo>
                  <a:pt x="60" y="243"/>
                </a:lnTo>
                <a:lnTo>
                  <a:pt x="45" y="237"/>
                </a:lnTo>
                <a:lnTo>
                  <a:pt x="39" y="234"/>
                </a:lnTo>
                <a:lnTo>
                  <a:pt x="30" y="231"/>
                </a:lnTo>
                <a:lnTo>
                  <a:pt x="12" y="231"/>
                </a:lnTo>
                <a:lnTo>
                  <a:pt x="9" y="166"/>
                </a:lnTo>
                <a:lnTo>
                  <a:pt x="3" y="166"/>
                </a:lnTo>
                <a:lnTo>
                  <a:pt x="0" y="154"/>
                </a:lnTo>
              </a:path>
            </a:pathLst>
          </a:custGeom>
          <a:solidFill>
            <a:srgbClr val="EE5A1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48" name="Freeform 145">
            <a:hlinkClick r:id="" action="ppaction://noaction"/>
            <a:extLst>
              <a:ext uri="{FF2B5EF4-FFF2-40B4-BE49-F238E27FC236}">
                <a16:creationId xmlns:a16="http://schemas.microsoft.com/office/drawing/2014/main" id="{CEB21A49-0058-9264-75D2-977A802E5500}"/>
              </a:ext>
            </a:extLst>
          </p:cNvPr>
          <p:cNvSpPr>
            <a:spLocks/>
          </p:cNvSpPr>
          <p:nvPr/>
        </p:nvSpPr>
        <p:spPr bwMode="auto">
          <a:xfrm>
            <a:off x="2927433" y="3622363"/>
            <a:ext cx="806124" cy="970441"/>
          </a:xfrm>
          <a:custGeom>
            <a:avLst/>
            <a:gdLst/>
            <a:ahLst/>
            <a:cxnLst>
              <a:cxn ang="0">
                <a:pos x="60" y="510"/>
              </a:cxn>
              <a:cxn ang="0">
                <a:pos x="87" y="460"/>
              </a:cxn>
              <a:cxn ang="0">
                <a:pos x="69" y="507"/>
              </a:cxn>
              <a:cxn ang="0">
                <a:pos x="81" y="525"/>
              </a:cxn>
              <a:cxn ang="0">
                <a:pos x="114" y="489"/>
              </a:cxn>
              <a:cxn ang="0">
                <a:pos x="105" y="573"/>
              </a:cxn>
              <a:cxn ang="0">
                <a:pos x="141" y="555"/>
              </a:cxn>
              <a:cxn ang="0">
                <a:pos x="159" y="513"/>
              </a:cxn>
              <a:cxn ang="0">
                <a:pos x="201" y="537"/>
              </a:cxn>
              <a:cxn ang="0">
                <a:pos x="180" y="596"/>
              </a:cxn>
              <a:cxn ang="0">
                <a:pos x="153" y="611"/>
              </a:cxn>
              <a:cxn ang="0">
                <a:pos x="111" y="632"/>
              </a:cxn>
              <a:cxn ang="0">
                <a:pos x="105" y="650"/>
              </a:cxn>
              <a:cxn ang="0">
                <a:pos x="114" y="673"/>
              </a:cxn>
              <a:cxn ang="0">
                <a:pos x="87" y="691"/>
              </a:cxn>
              <a:cxn ang="0">
                <a:pos x="87" y="739"/>
              </a:cxn>
              <a:cxn ang="0">
                <a:pos x="162" y="766"/>
              </a:cxn>
              <a:cxn ang="0">
                <a:pos x="216" y="757"/>
              </a:cxn>
              <a:cxn ang="0">
                <a:pos x="258" y="730"/>
              </a:cxn>
              <a:cxn ang="0">
                <a:pos x="288" y="712"/>
              </a:cxn>
              <a:cxn ang="0">
                <a:pos x="288" y="685"/>
              </a:cxn>
              <a:cxn ang="0">
                <a:pos x="243" y="650"/>
              </a:cxn>
              <a:cxn ang="0">
                <a:pos x="261" y="578"/>
              </a:cxn>
              <a:cxn ang="0">
                <a:pos x="309" y="546"/>
              </a:cxn>
              <a:cxn ang="0">
                <a:pos x="342" y="531"/>
              </a:cxn>
              <a:cxn ang="0">
                <a:pos x="366" y="510"/>
              </a:cxn>
              <a:cxn ang="0">
                <a:pos x="399" y="549"/>
              </a:cxn>
              <a:cxn ang="0">
                <a:pos x="423" y="584"/>
              </a:cxn>
              <a:cxn ang="0">
                <a:pos x="456" y="590"/>
              </a:cxn>
              <a:cxn ang="0">
                <a:pos x="498" y="620"/>
              </a:cxn>
              <a:cxn ang="0">
                <a:pos x="534" y="561"/>
              </a:cxn>
              <a:cxn ang="0">
                <a:pos x="525" y="522"/>
              </a:cxn>
              <a:cxn ang="0">
                <a:pos x="534" y="478"/>
              </a:cxn>
              <a:cxn ang="0">
                <a:pos x="516" y="454"/>
              </a:cxn>
              <a:cxn ang="0">
                <a:pos x="477" y="483"/>
              </a:cxn>
              <a:cxn ang="0">
                <a:pos x="450" y="495"/>
              </a:cxn>
              <a:cxn ang="0">
                <a:pos x="405" y="457"/>
              </a:cxn>
              <a:cxn ang="0">
                <a:pos x="381" y="445"/>
              </a:cxn>
              <a:cxn ang="0">
                <a:pos x="357" y="371"/>
              </a:cxn>
              <a:cxn ang="0">
                <a:pos x="351" y="347"/>
              </a:cxn>
              <a:cxn ang="0">
                <a:pos x="402" y="326"/>
              </a:cxn>
              <a:cxn ang="0">
                <a:pos x="501" y="249"/>
              </a:cxn>
              <a:cxn ang="0">
                <a:pos x="531" y="175"/>
              </a:cxn>
              <a:cxn ang="0">
                <a:pos x="567" y="136"/>
              </a:cxn>
              <a:cxn ang="0">
                <a:pos x="594" y="109"/>
              </a:cxn>
              <a:cxn ang="0">
                <a:pos x="579" y="100"/>
              </a:cxn>
              <a:cxn ang="0">
                <a:pos x="522" y="53"/>
              </a:cxn>
              <a:cxn ang="0">
                <a:pos x="483" y="65"/>
              </a:cxn>
              <a:cxn ang="0">
                <a:pos x="468" y="44"/>
              </a:cxn>
              <a:cxn ang="0">
                <a:pos x="453" y="38"/>
              </a:cxn>
              <a:cxn ang="0">
                <a:pos x="435" y="20"/>
              </a:cxn>
              <a:cxn ang="0">
                <a:pos x="378" y="8"/>
              </a:cxn>
              <a:cxn ang="0">
                <a:pos x="279" y="11"/>
              </a:cxn>
              <a:cxn ang="0">
                <a:pos x="321" y="115"/>
              </a:cxn>
              <a:cxn ang="0">
                <a:pos x="279" y="145"/>
              </a:cxn>
              <a:cxn ang="0">
                <a:pos x="198" y="139"/>
              </a:cxn>
              <a:cxn ang="0">
                <a:pos x="141" y="157"/>
              </a:cxn>
              <a:cxn ang="0">
                <a:pos x="96" y="198"/>
              </a:cxn>
              <a:cxn ang="0">
                <a:pos x="63" y="270"/>
              </a:cxn>
              <a:cxn ang="0">
                <a:pos x="42" y="299"/>
              </a:cxn>
              <a:cxn ang="0">
                <a:pos x="15" y="365"/>
              </a:cxn>
            </a:cxnLst>
            <a:rect l="0" t="0" r="r" b="b"/>
            <a:pathLst>
              <a:path w="599" h="767">
                <a:moveTo>
                  <a:pt x="0" y="472"/>
                </a:moveTo>
                <a:lnTo>
                  <a:pt x="3" y="486"/>
                </a:lnTo>
                <a:lnTo>
                  <a:pt x="3" y="510"/>
                </a:lnTo>
                <a:lnTo>
                  <a:pt x="51" y="510"/>
                </a:lnTo>
                <a:lnTo>
                  <a:pt x="60" y="510"/>
                </a:lnTo>
                <a:lnTo>
                  <a:pt x="60" y="498"/>
                </a:lnTo>
                <a:lnTo>
                  <a:pt x="42" y="492"/>
                </a:lnTo>
                <a:lnTo>
                  <a:pt x="42" y="451"/>
                </a:lnTo>
                <a:lnTo>
                  <a:pt x="45" y="448"/>
                </a:lnTo>
                <a:lnTo>
                  <a:pt x="87" y="460"/>
                </a:lnTo>
                <a:lnTo>
                  <a:pt x="87" y="480"/>
                </a:lnTo>
                <a:lnTo>
                  <a:pt x="69" y="486"/>
                </a:lnTo>
                <a:lnTo>
                  <a:pt x="75" y="504"/>
                </a:lnTo>
                <a:lnTo>
                  <a:pt x="69" y="504"/>
                </a:lnTo>
                <a:lnTo>
                  <a:pt x="69" y="507"/>
                </a:lnTo>
                <a:lnTo>
                  <a:pt x="72" y="513"/>
                </a:lnTo>
                <a:lnTo>
                  <a:pt x="69" y="555"/>
                </a:lnTo>
                <a:lnTo>
                  <a:pt x="78" y="549"/>
                </a:lnTo>
                <a:lnTo>
                  <a:pt x="81" y="531"/>
                </a:lnTo>
                <a:lnTo>
                  <a:pt x="81" y="525"/>
                </a:lnTo>
                <a:lnTo>
                  <a:pt x="87" y="510"/>
                </a:lnTo>
                <a:lnTo>
                  <a:pt x="90" y="486"/>
                </a:lnTo>
                <a:lnTo>
                  <a:pt x="93" y="483"/>
                </a:lnTo>
                <a:lnTo>
                  <a:pt x="99" y="486"/>
                </a:lnTo>
                <a:lnTo>
                  <a:pt x="114" y="489"/>
                </a:lnTo>
                <a:lnTo>
                  <a:pt x="114" y="492"/>
                </a:lnTo>
                <a:lnTo>
                  <a:pt x="120" y="495"/>
                </a:lnTo>
                <a:lnTo>
                  <a:pt x="114" y="519"/>
                </a:lnTo>
                <a:lnTo>
                  <a:pt x="102" y="546"/>
                </a:lnTo>
                <a:lnTo>
                  <a:pt x="105" y="573"/>
                </a:lnTo>
                <a:lnTo>
                  <a:pt x="123" y="575"/>
                </a:lnTo>
                <a:lnTo>
                  <a:pt x="129" y="573"/>
                </a:lnTo>
                <a:lnTo>
                  <a:pt x="132" y="570"/>
                </a:lnTo>
                <a:lnTo>
                  <a:pt x="138" y="564"/>
                </a:lnTo>
                <a:lnTo>
                  <a:pt x="141" y="555"/>
                </a:lnTo>
                <a:lnTo>
                  <a:pt x="141" y="549"/>
                </a:lnTo>
                <a:lnTo>
                  <a:pt x="141" y="540"/>
                </a:lnTo>
                <a:lnTo>
                  <a:pt x="138" y="528"/>
                </a:lnTo>
                <a:lnTo>
                  <a:pt x="150" y="516"/>
                </a:lnTo>
                <a:lnTo>
                  <a:pt x="159" y="513"/>
                </a:lnTo>
                <a:lnTo>
                  <a:pt x="177" y="513"/>
                </a:lnTo>
                <a:lnTo>
                  <a:pt x="186" y="519"/>
                </a:lnTo>
                <a:lnTo>
                  <a:pt x="189" y="519"/>
                </a:lnTo>
                <a:lnTo>
                  <a:pt x="198" y="525"/>
                </a:lnTo>
                <a:lnTo>
                  <a:pt x="201" y="537"/>
                </a:lnTo>
                <a:lnTo>
                  <a:pt x="198" y="546"/>
                </a:lnTo>
                <a:lnTo>
                  <a:pt x="186" y="564"/>
                </a:lnTo>
                <a:lnTo>
                  <a:pt x="183" y="581"/>
                </a:lnTo>
                <a:lnTo>
                  <a:pt x="180" y="587"/>
                </a:lnTo>
                <a:lnTo>
                  <a:pt x="180" y="596"/>
                </a:lnTo>
                <a:lnTo>
                  <a:pt x="177" y="605"/>
                </a:lnTo>
                <a:lnTo>
                  <a:pt x="174" y="605"/>
                </a:lnTo>
                <a:lnTo>
                  <a:pt x="168" y="605"/>
                </a:lnTo>
                <a:lnTo>
                  <a:pt x="168" y="605"/>
                </a:lnTo>
                <a:lnTo>
                  <a:pt x="153" y="611"/>
                </a:lnTo>
                <a:lnTo>
                  <a:pt x="138" y="632"/>
                </a:lnTo>
                <a:lnTo>
                  <a:pt x="129" y="629"/>
                </a:lnTo>
                <a:lnTo>
                  <a:pt x="123" y="632"/>
                </a:lnTo>
                <a:lnTo>
                  <a:pt x="117" y="626"/>
                </a:lnTo>
                <a:lnTo>
                  <a:pt x="111" y="632"/>
                </a:lnTo>
                <a:lnTo>
                  <a:pt x="114" y="644"/>
                </a:lnTo>
                <a:lnTo>
                  <a:pt x="114" y="653"/>
                </a:lnTo>
                <a:lnTo>
                  <a:pt x="111" y="650"/>
                </a:lnTo>
                <a:lnTo>
                  <a:pt x="108" y="647"/>
                </a:lnTo>
                <a:lnTo>
                  <a:pt x="105" y="650"/>
                </a:lnTo>
                <a:lnTo>
                  <a:pt x="108" y="656"/>
                </a:lnTo>
                <a:lnTo>
                  <a:pt x="108" y="668"/>
                </a:lnTo>
                <a:lnTo>
                  <a:pt x="105" y="668"/>
                </a:lnTo>
                <a:lnTo>
                  <a:pt x="108" y="673"/>
                </a:lnTo>
                <a:lnTo>
                  <a:pt x="114" y="673"/>
                </a:lnTo>
                <a:lnTo>
                  <a:pt x="105" y="685"/>
                </a:lnTo>
                <a:lnTo>
                  <a:pt x="99" y="679"/>
                </a:lnTo>
                <a:lnTo>
                  <a:pt x="96" y="688"/>
                </a:lnTo>
                <a:lnTo>
                  <a:pt x="93" y="685"/>
                </a:lnTo>
                <a:lnTo>
                  <a:pt x="87" y="691"/>
                </a:lnTo>
                <a:lnTo>
                  <a:pt x="87" y="700"/>
                </a:lnTo>
                <a:lnTo>
                  <a:pt x="78" y="709"/>
                </a:lnTo>
                <a:lnTo>
                  <a:pt x="75" y="730"/>
                </a:lnTo>
                <a:lnTo>
                  <a:pt x="72" y="736"/>
                </a:lnTo>
                <a:lnTo>
                  <a:pt x="87" y="739"/>
                </a:lnTo>
                <a:lnTo>
                  <a:pt x="111" y="736"/>
                </a:lnTo>
                <a:lnTo>
                  <a:pt x="111" y="745"/>
                </a:lnTo>
                <a:lnTo>
                  <a:pt x="114" y="748"/>
                </a:lnTo>
                <a:lnTo>
                  <a:pt x="153" y="754"/>
                </a:lnTo>
                <a:lnTo>
                  <a:pt x="162" y="766"/>
                </a:lnTo>
                <a:lnTo>
                  <a:pt x="180" y="763"/>
                </a:lnTo>
                <a:lnTo>
                  <a:pt x="189" y="760"/>
                </a:lnTo>
                <a:lnTo>
                  <a:pt x="207" y="766"/>
                </a:lnTo>
                <a:lnTo>
                  <a:pt x="216" y="766"/>
                </a:lnTo>
                <a:lnTo>
                  <a:pt x="216" y="757"/>
                </a:lnTo>
                <a:lnTo>
                  <a:pt x="213" y="736"/>
                </a:lnTo>
                <a:lnTo>
                  <a:pt x="222" y="730"/>
                </a:lnTo>
                <a:lnTo>
                  <a:pt x="231" y="733"/>
                </a:lnTo>
                <a:lnTo>
                  <a:pt x="246" y="736"/>
                </a:lnTo>
                <a:lnTo>
                  <a:pt x="258" y="730"/>
                </a:lnTo>
                <a:lnTo>
                  <a:pt x="258" y="724"/>
                </a:lnTo>
                <a:lnTo>
                  <a:pt x="276" y="721"/>
                </a:lnTo>
                <a:lnTo>
                  <a:pt x="279" y="709"/>
                </a:lnTo>
                <a:lnTo>
                  <a:pt x="285" y="709"/>
                </a:lnTo>
                <a:lnTo>
                  <a:pt x="288" y="712"/>
                </a:lnTo>
                <a:lnTo>
                  <a:pt x="288" y="721"/>
                </a:lnTo>
                <a:lnTo>
                  <a:pt x="291" y="718"/>
                </a:lnTo>
                <a:lnTo>
                  <a:pt x="294" y="709"/>
                </a:lnTo>
                <a:lnTo>
                  <a:pt x="294" y="691"/>
                </a:lnTo>
                <a:lnTo>
                  <a:pt x="288" y="685"/>
                </a:lnTo>
                <a:lnTo>
                  <a:pt x="285" y="685"/>
                </a:lnTo>
                <a:lnTo>
                  <a:pt x="276" y="676"/>
                </a:lnTo>
                <a:lnTo>
                  <a:pt x="270" y="668"/>
                </a:lnTo>
                <a:lnTo>
                  <a:pt x="261" y="665"/>
                </a:lnTo>
                <a:lnTo>
                  <a:pt x="243" y="650"/>
                </a:lnTo>
                <a:lnTo>
                  <a:pt x="240" y="641"/>
                </a:lnTo>
                <a:lnTo>
                  <a:pt x="240" y="611"/>
                </a:lnTo>
                <a:lnTo>
                  <a:pt x="240" y="602"/>
                </a:lnTo>
                <a:lnTo>
                  <a:pt x="249" y="587"/>
                </a:lnTo>
                <a:lnTo>
                  <a:pt x="261" y="578"/>
                </a:lnTo>
                <a:lnTo>
                  <a:pt x="279" y="567"/>
                </a:lnTo>
                <a:lnTo>
                  <a:pt x="288" y="564"/>
                </a:lnTo>
                <a:lnTo>
                  <a:pt x="294" y="558"/>
                </a:lnTo>
                <a:lnTo>
                  <a:pt x="303" y="543"/>
                </a:lnTo>
                <a:lnTo>
                  <a:pt x="309" y="546"/>
                </a:lnTo>
                <a:lnTo>
                  <a:pt x="312" y="546"/>
                </a:lnTo>
                <a:lnTo>
                  <a:pt x="321" y="540"/>
                </a:lnTo>
                <a:lnTo>
                  <a:pt x="330" y="534"/>
                </a:lnTo>
                <a:lnTo>
                  <a:pt x="336" y="531"/>
                </a:lnTo>
                <a:lnTo>
                  <a:pt x="342" y="531"/>
                </a:lnTo>
                <a:lnTo>
                  <a:pt x="348" y="528"/>
                </a:lnTo>
                <a:lnTo>
                  <a:pt x="351" y="522"/>
                </a:lnTo>
                <a:lnTo>
                  <a:pt x="360" y="513"/>
                </a:lnTo>
                <a:lnTo>
                  <a:pt x="363" y="510"/>
                </a:lnTo>
                <a:lnTo>
                  <a:pt x="366" y="510"/>
                </a:lnTo>
                <a:lnTo>
                  <a:pt x="375" y="525"/>
                </a:lnTo>
                <a:lnTo>
                  <a:pt x="393" y="531"/>
                </a:lnTo>
                <a:lnTo>
                  <a:pt x="390" y="537"/>
                </a:lnTo>
                <a:lnTo>
                  <a:pt x="396" y="543"/>
                </a:lnTo>
                <a:lnTo>
                  <a:pt x="399" y="549"/>
                </a:lnTo>
                <a:lnTo>
                  <a:pt x="411" y="558"/>
                </a:lnTo>
                <a:lnTo>
                  <a:pt x="414" y="567"/>
                </a:lnTo>
                <a:lnTo>
                  <a:pt x="411" y="575"/>
                </a:lnTo>
                <a:lnTo>
                  <a:pt x="414" y="581"/>
                </a:lnTo>
                <a:lnTo>
                  <a:pt x="423" y="584"/>
                </a:lnTo>
                <a:lnTo>
                  <a:pt x="429" y="593"/>
                </a:lnTo>
                <a:lnTo>
                  <a:pt x="435" y="596"/>
                </a:lnTo>
                <a:lnTo>
                  <a:pt x="441" y="599"/>
                </a:lnTo>
                <a:lnTo>
                  <a:pt x="450" y="593"/>
                </a:lnTo>
                <a:lnTo>
                  <a:pt x="456" y="590"/>
                </a:lnTo>
                <a:lnTo>
                  <a:pt x="459" y="593"/>
                </a:lnTo>
                <a:lnTo>
                  <a:pt x="468" y="599"/>
                </a:lnTo>
                <a:lnTo>
                  <a:pt x="480" y="602"/>
                </a:lnTo>
                <a:lnTo>
                  <a:pt x="489" y="614"/>
                </a:lnTo>
                <a:lnTo>
                  <a:pt x="498" y="620"/>
                </a:lnTo>
                <a:lnTo>
                  <a:pt x="510" y="620"/>
                </a:lnTo>
                <a:lnTo>
                  <a:pt x="516" y="611"/>
                </a:lnTo>
                <a:lnTo>
                  <a:pt x="519" y="602"/>
                </a:lnTo>
                <a:lnTo>
                  <a:pt x="531" y="581"/>
                </a:lnTo>
                <a:lnTo>
                  <a:pt x="534" y="561"/>
                </a:lnTo>
                <a:lnTo>
                  <a:pt x="534" y="552"/>
                </a:lnTo>
                <a:lnTo>
                  <a:pt x="534" y="534"/>
                </a:lnTo>
                <a:lnTo>
                  <a:pt x="534" y="531"/>
                </a:lnTo>
                <a:lnTo>
                  <a:pt x="531" y="528"/>
                </a:lnTo>
                <a:lnTo>
                  <a:pt x="525" y="522"/>
                </a:lnTo>
                <a:lnTo>
                  <a:pt x="519" y="513"/>
                </a:lnTo>
                <a:lnTo>
                  <a:pt x="519" y="504"/>
                </a:lnTo>
                <a:lnTo>
                  <a:pt x="522" y="501"/>
                </a:lnTo>
                <a:lnTo>
                  <a:pt x="531" y="492"/>
                </a:lnTo>
                <a:lnTo>
                  <a:pt x="534" y="478"/>
                </a:lnTo>
                <a:lnTo>
                  <a:pt x="531" y="472"/>
                </a:lnTo>
                <a:lnTo>
                  <a:pt x="531" y="463"/>
                </a:lnTo>
                <a:lnTo>
                  <a:pt x="531" y="457"/>
                </a:lnTo>
                <a:lnTo>
                  <a:pt x="525" y="457"/>
                </a:lnTo>
                <a:lnTo>
                  <a:pt x="516" y="454"/>
                </a:lnTo>
                <a:lnTo>
                  <a:pt x="510" y="445"/>
                </a:lnTo>
                <a:lnTo>
                  <a:pt x="504" y="445"/>
                </a:lnTo>
                <a:lnTo>
                  <a:pt x="501" y="463"/>
                </a:lnTo>
                <a:lnTo>
                  <a:pt x="495" y="472"/>
                </a:lnTo>
                <a:lnTo>
                  <a:pt x="477" y="483"/>
                </a:lnTo>
                <a:lnTo>
                  <a:pt x="474" y="489"/>
                </a:lnTo>
                <a:lnTo>
                  <a:pt x="468" y="489"/>
                </a:lnTo>
                <a:lnTo>
                  <a:pt x="453" y="483"/>
                </a:lnTo>
                <a:lnTo>
                  <a:pt x="453" y="483"/>
                </a:lnTo>
                <a:lnTo>
                  <a:pt x="450" y="495"/>
                </a:lnTo>
                <a:lnTo>
                  <a:pt x="444" y="498"/>
                </a:lnTo>
                <a:lnTo>
                  <a:pt x="441" y="492"/>
                </a:lnTo>
                <a:lnTo>
                  <a:pt x="435" y="478"/>
                </a:lnTo>
                <a:lnTo>
                  <a:pt x="417" y="463"/>
                </a:lnTo>
                <a:lnTo>
                  <a:pt x="405" y="457"/>
                </a:lnTo>
                <a:lnTo>
                  <a:pt x="399" y="451"/>
                </a:lnTo>
                <a:lnTo>
                  <a:pt x="393" y="451"/>
                </a:lnTo>
                <a:lnTo>
                  <a:pt x="387" y="448"/>
                </a:lnTo>
                <a:lnTo>
                  <a:pt x="384" y="445"/>
                </a:lnTo>
                <a:lnTo>
                  <a:pt x="381" y="445"/>
                </a:lnTo>
                <a:lnTo>
                  <a:pt x="366" y="430"/>
                </a:lnTo>
                <a:lnTo>
                  <a:pt x="366" y="421"/>
                </a:lnTo>
                <a:lnTo>
                  <a:pt x="360" y="415"/>
                </a:lnTo>
                <a:lnTo>
                  <a:pt x="360" y="377"/>
                </a:lnTo>
                <a:lnTo>
                  <a:pt x="357" y="371"/>
                </a:lnTo>
                <a:lnTo>
                  <a:pt x="351" y="368"/>
                </a:lnTo>
                <a:lnTo>
                  <a:pt x="342" y="365"/>
                </a:lnTo>
                <a:lnTo>
                  <a:pt x="339" y="359"/>
                </a:lnTo>
                <a:lnTo>
                  <a:pt x="342" y="356"/>
                </a:lnTo>
                <a:lnTo>
                  <a:pt x="351" y="347"/>
                </a:lnTo>
                <a:lnTo>
                  <a:pt x="360" y="344"/>
                </a:lnTo>
                <a:lnTo>
                  <a:pt x="360" y="338"/>
                </a:lnTo>
                <a:lnTo>
                  <a:pt x="372" y="335"/>
                </a:lnTo>
                <a:lnTo>
                  <a:pt x="387" y="329"/>
                </a:lnTo>
                <a:lnTo>
                  <a:pt x="402" y="326"/>
                </a:lnTo>
                <a:lnTo>
                  <a:pt x="423" y="320"/>
                </a:lnTo>
                <a:lnTo>
                  <a:pt x="444" y="314"/>
                </a:lnTo>
                <a:lnTo>
                  <a:pt x="450" y="311"/>
                </a:lnTo>
                <a:lnTo>
                  <a:pt x="492" y="264"/>
                </a:lnTo>
                <a:lnTo>
                  <a:pt x="501" y="249"/>
                </a:lnTo>
                <a:lnTo>
                  <a:pt x="534" y="216"/>
                </a:lnTo>
                <a:lnTo>
                  <a:pt x="534" y="213"/>
                </a:lnTo>
                <a:lnTo>
                  <a:pt x="531" y="190"/>
                </a:lnTo>
                <a:lnTo>
                  <a:pt x="528" y="181"/>
                </a:lnTo>
                <a:lnTo>
                  <a:pt x="531" y="175"/>
                </a:lnTo>
                <a:lnTo>
                  <a:pt x="534" y="172"/>
                </a:lnTo>
                <a:lnTo>
                  <a:pt x="552" y="172"/>
                </a:lnTo>
                <a:lnTo>
                  <a:pt x="561" y="163"/>
                </a:lnTo>
                <a:lnTo>
                  <a:pt x="561" y="154"/>
                </a:lnTo>
                <a:lnTo>
                  <a:pt x="567" y="136"/>
                </a:lnTo>
                <a:lnTo>
                  <a:pt x="570" y="130"/>
                </a:lnTo>
                <a:lnTo>
                  <a:pt x="585" y="121"/>
                </a:lnTo>
                <a:lnTo>
                  <a:pt x="594" y="118"/>
                </a:lnTo>
                <a:lnTo>
                  <a:pt x="598" y="115"/>
                </a:lnTo>
                <a:lnTo>
                  <a:pt x="594" y="109"/>
                </a:lnTo>
                <a:lnTo>
                  <a:pt x="588" y="109"/>
                </a:lnTo>
                <a:lnTo>
                  <a:pt x="588" y="100"/>
                </a:lnTo>
                <a:lnTo>
                  <a:pt x="591" y="100"/>
                </a:lnTo>
                <a:lnTo>
                  <a:pt x="588" y="95"/>
                </a:lnTo>
                <a:lnTo>
                  <a:pt x="579" y="100"/>
                </a:lnTo>
                <a:lnTo>
                  <a:pt x="576" y="103"/>
                </a:lnTo>
                <a:lnTo>
                  <a:pt x="567" y="103"/>
                </a:lnTo>
                <a:lnTo>
                  <a:pt x="552" y="95"/>
                </a:lnTo>
                <a:lnTo>
                  <a:pt x="534" y="71"/>
                </a:lnTo>
                <a:lnTo>
                  <a:pt x="522" y="53"/>
                </a:lnTo>
                <a:lnTo>
                  <a:pt x="516" y="53"/>
                </a:lnTo>
                <a:lnTo>
                  <a:pt x="513" y="56"/>
                </a:lnTo>
                <a:lnTo>
                  <a:pt x="495" y="56"/>
                </a:lnTo>
                <a:lnTo>
                  <a:pt x="489" y="59"/>
                </a:lnTo>
                <a:lnTo>
                  <a:pt x="483" y="65"/>
                </a:lnTo>
                <a:lnTo>
                  <a:pt x="477" y="62"/>
                </a:lnTo>
                <a:lnTo>
                  <a:pt x="471" y="62"/>
                </a:lnTo>
                <a:lnTo>
                  <a:pt x="468" y="56"/>
                </a:lnTo>
                <a:lnTo>
                  <a:pt x="468" y="50"/>
                </a:lnTo>
                <a:lnTo>
                  <a:pt x="468" y="44"/>
                </a:lnTo>
                <a:lnTo>
                  <a:pt x="465" y="41"/>
                </a:lnTo>
                <a:lnTo>
                  <a:pt x="465" y="38"/>
                </a:lnTo>
                <a:lnTo>
                  <a:pt x="462" y="35"/>
                </a:lnTo>
                <a:lnTo>
                  <a:pt x="459" y="38"/>
                </a:lnTo>
                <a:lnTo>
                  <a:pt x="453" y="38"/>
                </a:lnTo>
                <a:lnTo>
                  <a:pt x="450" y="38"/>
                </a:lnTo>
                <a:lnTo>
                  <a:pt x="447" y="38"/>
                </a:lnTo>
                <a:lnTo>
                  <a:pt x="444" y="29"/>
                </a:lnTo>
                <a:lnTo>
                  <a:pt x="444" y="26"/>
                </a:lnTo>
                <a:lnTo>
                  <a:pt x="435" y="20"/>
                </a:lnTo>
                <a:lnTo>
                  <a:pt x="423" y="20"/>
                </a:lnTo>
                <a:lnTo>
                  <a:pt x="405" y="11"/>
                </a:lnTo>
                <a:lnTo>
                  <a:pt x="396" y="11"/>
                </a:lnTo>
                <a:lnTo>
                  <a:pt x="390" y="8"/>
                </a:lnTo>
                <a:lnTo>
                  <a:pt x="378" y="8"/>
                </a:lnTo>
                <a:lnTo>
                  <a:pt x="366" y="2"/>
                </a:lnTo>
                <a:lnTo>
                  <a:pt x="342" y="0"/>
                </a:lnTo>
                <a:lnTo>
                  <a:pt x="294" y="5"/>
                </a:lnTo>
                <a:lnTo>
                  <a:pt x="285" y="8"/>
                </a:lnTo>
                <a:lnTo>
                  <a:pt x="279" y="11"/>
                </a:lnTo>
                <a:lnTo>
                  <a:pt x="285" y="20"/>
                </a:lnTo>
                <a:lnTo>
                  <a:pt x="294" y="44"/>
                </a:lnTo>
                <a:lnTo>
                  <a:pt x="306" y="56"/>
                </a:lnTo>
                <a:lnTo>
                  <a:pt x="315" y="83"/>
                </a:lnTo>
                <a:lnTo>
                  <a:pt x="321" y="115"/>
                </a:lnTo>
                <a:lnTo>
                  <a:pt x="318" y="139"/>
                </a:lnTo>
                <a:lnTo>
                  <a:pt x="312" y="145"/>
                </a:lnTo>
                <a:lnTo>
                  <a:pt x="303" y="142"/>
                </a:lnTo>
                <a:lnTo>
                  <a:pt x="288" y="145"/>
                </a:lnTo>
                <a:lnTo>
                  <a:pt x="279" y="145"/>
                </a:lnTo>
                <a:lnTo>
                  <a:pt x="267" y="148"/>
                </a:lnTo>
                <a:lnTo>
                  <a:pt x="258" y="154"/>
                </a:lnTo>
                <a:lnTo>
                  <a:pt x="246" y="148"/>
                </a:lnTo>
                <a:lnTo>
                  <a:pt x="216" y="145"/>
                </a:lnTo>
                <a:lnTo>
                  <a:pt x="198" y="139"/>
                </a:lnTo>
                <a:lnTo>
                  <a:pt x="180" y="139"/>
                </a:lnTo>
                <a:lnTo>
                  <a:pt x="162" y="136"/>
                </a:lnTo>
                <a:lnTo>
                  <a:pt x="144" y="139"/>
                </a:lnTo>
                <a:lnTo>
                  <a:pt x="141" y="145"/>
                </a:lnTo>
                <a:lnTo>
                  <a:pt x="141" y="157"/>
                </a:lnTo>
                <a:lnTo>
                  <a:pt x="138" y="163"/>
                </a:lnTo>
                <a:lnTo>
                  <a:pt x="114" y="175"/>
                </a:lnTo>
                <a:lnTo>
                  <a:pt x="114" y="184"/>
                </a:lnTo>
                <a:lnTo>
                  <a:pt x="102" y="198"/>
                </a:lnTo>
                <a:lnTo>
                  <a:pt x="96" y="198"/>
                </a:lnTo>
                <a:lnTo>
                  <a:pt x="78" y="207"/>
                </a:lnTo>
                <a:lnTo>
                  <a:pt x="72" y="213"/>
                </a:lnTo>
                <a:lnTo>
                  <a:pt x="66" y="240"/>
                </a:lnTo>
                <a:lnTo>
                  <a:pt x="66" y="255"/>
                </a:lnTo>
                <a:lnTo>
                  <a:pt x="63" y="270"/>
                </a:lnTo>
                <a:lnTo>
                  <a:pt x="69" y="282"/>
                </a:lnTo>
                <a:lnTo>
                  <a:pt x="69" y="282"/>
                </a:lnTo>
                <a:lnTo>
                  <a:pt x="48" y="285"/>
                </a:lnTo>
                <a:lnTo>
                  <a:pt x="45" y="287"/>
                </a:lnTo>
                <a:lnTo>
                  <a:pt x="42" y="299"/>
                </a:lnTo>
                <a:lnTo>
                  <a:pt x="27" y="305"/>
                </a:lnTo>
                <a:lnTo>
                  <a:pt x="24" y="308"/>
                </a:lnTo>
                <a:lnTo>
                  <a:pt x="15" y="335"/>
                </a:lnTo>
                <a:lnTo>
                  <a:pt x="15" y="359"/>
                </a:lnTo>
                <a:lnTo>
                  <a:pt x="15" y="365"/>
                </a:lnTo>
                <a:lnTo>
                  <a:pt x="6" y="374"/>
                </a:lnTo>
                <a:lnTo>
                  <a:pt x="0" y="472"/>
                </a:lnTo>
              </a:path>
            </a:pathLst>
          </a:custGeom>
          <a:solidFill>
            <a:srgbClr val="EE5A1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49" name="Freeform 143">
            <a:hlinkClick r:id="" action="ppaction://noaction"/>
            <a:extLst>
              <a:ext uri="{FF2B5EF4-FFF2-40B4-BE49-F238E27FC236}">
                <a16:creationId xmlns:a16="http://schemas.microsoft.com/office/drawing/2014/main" id="{480978C6-862C-0AAB-F57B-F37B7C9FA878}"/>
              </a:ext>
            </a:extLst>
          </p:cNvPr>
          <p:cNvSpPr>
            <a:spLocks/>
          </p:cNvSpPr>
          <p:nvPr/>
        </p:nvSpPr>
        <p:spPr bwMode="auto">
          <a:xfrm>
            <a:off x="3381315" y="3748495"/>
            <a:ext cx="952313" cy="810846"/>
          </a:xfrm>
          <a:custGeom>
            <a:avLst/>
            <a:gdLst/>
            <a:ahLst/>
            <a:cxnLst>
              <a:cxn ang="0">
                <a:pos x="18" y="270"/>
              </a:cxn>
              <a:cxn ang="0">
                <a:pos x="27" y="329"/>
              </a:cxn>
              <a:cxn ang="0">
                <a:pos x="54" y="350"/>
              </a:cxn>
              <a:cxn ang="0">
                <a:pos x="96" y="376"/>
              </a:cxn>
              <a:cxn ang="0">
                <a:pos x="114" y="382"/>
              </a:cxn>
              <a:cxn ang="0">
                <a:pos x="138" y="382"/>
              </a:cxn>
              <a:cxn ang="0">
                <a:pos x="171" y="344"/>
              </a:cxn>
              <a:cxn ang="0">
                <a:pos x="193" y="362"/>
              </a:cxn>
              <a:cxn ang="0">
                <a:pos x="184" y="400"/>
              </a:cxn>
              <a:cxn ang="0">
                <a:pos x="193" y="427"/>
              </a:cxn>
              <a:cxn ang="0">
                <a:pos x="196" y="459"/>
              </a:cxn>
              <a:cxn ang="0">
                <a:pos x="171" y="519"/>
              </a:cxn>
              <a:cxn ang="0">
                <a:pos x="187" y="531"/>
              </a:cxn>
              <a:cxn ang="0">
                <a:pos x="232" y="548"/>
              </a:cxn>
              <a:cxn ang="0">
                <a:pos x="271" y="572"/>
              </a:cxn>
              <a:cxn ang="0">
                <a:pos x="304" y="593"/>
              </a:cxn>
              <a:cxn ang="0">
                <a:pos x="328" y="569"/>
              </a:cxn>
              <a:cxn ang="0">
                <a:pos x="368" y="566"/>
              </a:cxn>
              <a:cxn ang="0">
                <a:pos x="413" y="593"/>
              </a:cxn>
              <a:cxn ang="0">
                <a:pos x="443" y="599"/>
              </a:cxn>
              <a:cxn ang="0">
                <a:pos x="458" y="581"/>
              </a:cxn>
              <a:cxn ang="0">
                <a:pos x="500" y="599"/>
              </a:cxn>
              <a:cxn ang="0">
                <a:pos x="509" y="602"/>
              </a:cxn>
              <a:cxn ang="0">
                <a:pos x="518" y="581"/>
              </a:cxn>
              <a:cxn ang="0">
                <a:pos x="543" y="563"/>
              </a:cxn>
              <a:cxn ang="0">
                <a:pos x="555" y="578"/>
              </a:cxn>
              <a:cxn ang="0">
                <a:pos x="591" y="620"/>
              </a:cxn>
              <a:cxn ang="0">
                <a:pos x="612" y="617"/>
              </a:cxn>
              <a:cxn ang="0">
                <a:pos x="633" y="629"/>
              </a:cxn>
              <a:cxn ang="0">
                <a:pos x="651" y="632"/>
              </a:cxn>
              <a:cxn ang="0">
                <a:pos x="672" y="635"/>
              </a:cxn>
              <a:cxn ang="0">
                <a:pos x="672" y="608"/>
              </a:cxn>
              <a:cxn ang="0">
                <a:pos x="690" y="593"/>
              </a:cxn>
              <a:cxn ang="0">
                <a:pos x="681" y="575"/>
              </a:cxn>
              <a:cxn ang="0">
                <a:pos x="696" y="546"/>
              </a:cxn>
              <a:cxn ang="0">
                <a:pos x="699" y="522"/>
              </a:cxn>
              <a:cxn ang="0">
                <a:pos x="699" y="504"/>
              </a:cxn>
              <a:cxn ang="0">
                <a:pos x="684" y="477"/>
              </a:cxn>
              <a:cxn ang="0">
                <a:pos x="678" y="439"/>
              </a:cxn>
              <a:cxn ang="0">
                <a:pos x="600" y="427"/>
              </a:cxn>
              <a:cxn ang="0">
                <a:pos x="543" y="418"/>
              </a:cxn>
              <a:cxn ang="0">
                <a:pos x="515" y="373"/>
              </a:cxn>
              <a:cxn ang="0">
                <a:pos x="488" y="373"/>
              </a:cxn>
              <a:cxn ang="0">
                <a:pos x="398" y="344"/>
              </a:cxn>
              <a:cxn ang="0">
                <a:pos x="413" y="311"/>
              </a:cxn>
              <a:cxn ang="0">
                <a:pos x="398" y="273"/>
              </a:cxn>
              <a:cxn ang="0">
                <a:pos x="377" y="261"/>
              </a:cxn>
              <a:cxn ang="0">
                <a:pos x="316" y="264"/>
              </a:cxn>
              <a:cxn ang="0">
                <a:pos x="310" y="148"/>
              </a:cxn>
              <a:cxn ang="0">
                <a:pos x="289" y="83"/>
              </a:cxn>
              <a:cxn ang="0">
                <a:pos x="268" y="17"/>
              </a:cxn>
              <a:cxn ang="0">
                <a:pos x="253" y="0"/>
              </a:cxn>
              <a:cxn ang="0">
                <a:pos x="259" y="14"/>
              </a:cxn>
              <a:cxn ang="0">
                <a:pos x="229" y="35"/>
              </a:cxn>
              <a:cxn ang="0">
                <a:pos x="196" y="71"/>
              </a:cxn>
              <a:cxn ang="0">
                <a:pos x="196" y="112"/>
              </a:cxn>
              <a:cxn ang="0">
                <a:pos x="111" y="210"/>
              </a:cxn>
              <a:cxn ang="0">
                <a:pos x="48" y="228"/>
              </a:cxn>
              <a:cxn ang="0">
                <a:pos x="12" y="246"/>
              </a:cxn>
            </a:cxnLst>
            <a:rect l="0" t="0" r="r" b="b"/>
            <a:pathLst>
              <a:path w="707" h="639">
                <a:moveTo>
                  <a:pt x="0" y="258"/>
                </a:moveTo>
                <a:lnTo>
                  <a:pt x="3" y="264"/>
                </a:lnTo>
                <a:lnTo>
                  <a:pt x="12" y="267"/>
                </a:lnTo>
                <a:lnTo>
                  <a:pt x="18" y="270"/>
                </a:lnTo>
                <a:lnTo>
                  <a:pt x="21" y="275"/>
                </a:lnTo>
                <a:lnTo>
                  <a:pt x="21" y="314"/>
                </a:lnTo>
                <a:lnTo>
                  <a:pt x="27" y="320"/>
                </a:lnTo>
                <a:lnTo>
                  <a:pt x="27" y="329"/>
                </a:lnTo>
                <a:lnTo>
                  <a:pt x="42" y="344"/>
                </a:lnTo>
                <a:lnTo>
                  <a:pt x="45" y="344"/>
                </a:lnTo>
                <a:lnTo>
                  <a:pt x="48" y="347"/>
                </a:lnTo>
                <a:lnTo>
                  <a:pt x="54" y="350"/>
                </a:lnTo>
                <a:lnTo>
                  <a:pt x="60" y="350"/>
                </a:lnTo>
                <a:lnTo>
                  <a:pt x="66" y="356"/>
                </a:lnTo>
                <a:lnTo>
                  <a:pt x="78" y="362"/>
                </a:lnTo>
                <a:lnTo>
                  <a:pt x="96" y="376"/>
                </a:lnTo>
                <a:lnTo>
                  <a:pt x="102" y="391"/>
                </a:lnTo>
                <a:lnTo>
                  <a:pt x="105" y="397"/>
                </a:lnTo>
                <a:lnTo>
                  <a:pt x="111" y="394"/>
                </a:lnTo>
                <a:lnTo>
                  <a:pt x="114" y="382"/>
                </a:lnTo>
                <a:lnTo>
                  <a:pt x="114" y="382"/>
                </a:lnTo>
                <a:lnTo>
                  <a:pt x="129" y="388"/>
                </a:lnTo>
                <a:lnTo>
                  <a:pt x="135" y="388"/>
                </a:lnTo>
                <a:lnTo>
                  <a:pt x="138" y="382"/>
                </a:lnTo>
                <a:lnTo>
                  <a:pt x="156" y="370"/>
                </a:lnTo>
                <a:lnTo>
                  <a:pt x="162" y="362"/>
                </a:lnTo>
                <a:lnTo>
                  <a:pt x="165" y="344"/>
                </a:lnTo>
                <a:lnTo>
                  <a:pt x="171" y="344"/>
                </a:lnTo>
                <a:lnTo>
                  <a:pt x="178" y="353"/>
                </a:lnTo>
                <a:lnTo>
                  <a:pt x="187" y="356"/>
                </a:lnTo>
                <a:lnTo>
                  <a:pt x="193" y="356"/>
                </a:lnTo>
                <a:lnTo>
                  <a:pt x="193" y="362"/>
                </a:lnTo>
                <a:lnTo>
                  <a:pt x="193" y="370"/>
                </a:lnTo>
                <a:lnTo>
                  <a:pt x="196" y="376"/>
                </a:lnTo>
                <a:lnTo>
                  <a:pt x="193" y="391"/>
                </a:lnTo>
                <a:lnTo>
                  <a:pt x="184" y="400"/>
                </a:lnTo>
                <a:lnTo>
                  <a:pt x="181" y="403"/>
                </a:lnTo>
                <a:lnTo>
                  <a:pt x="181" y="412"/>
                </a:lnTo>
                <a:lnTo>
                  <a:pt x="187" y="421"/>
                </a:lnTo>
                <a:lnTo>
                  <a:pt x="193" y="427"/>
                </a:lnTo>
                <a:lnTo>
                  <a:pt x="196" y="430"/>
                </a:lnTo>
                <a:lnTo>
                  <a:pt x="196" y="433"/>
                </a:lnTo>
                <a:lnTo>
                  <a:pt x="196" y="451"/>
                </a:lnTo>
                <a:lnTo>
                  <a:pt x="196" y="459"/>
                </a:lnTo>
                <a:lnTo>
                  <a:pt x="193" y="480"/>
                </a:lnTo>
                <a:lnTo>
                  <a:pt x="181" y="501"/>
                </a:lnTo>
                <a:lnTo>
                  <a:pt x="178" y="510"/>
                </a:lnTo>
                <a:lnTo>
                  <a:pt x="171" y="519"/>
                </a:lnTo>
                <a:lnTo>
                  <a:pt x="171" y="525"/>
                </a:lnTo>
                <a:lnTo>
                  <a:pt x="174" y="528"/>
                </a:lnTo>
                <a:lnTo>
                  <a:pt x="184" y="531"/>
                </a:lnTo>
                <a:lnTo>
                  <a:pt x="187" y="531"/>
                </a:lnTo>
                <a:lnTo>
                  <a:pt x="196" y="534"/>
                </a:lnTo>
                <a:lnTo>
                  <a:pt x="199" y="546"/>
                </a:lnTo>
                <a:lnTo>
                  <a:pt x="217" y="546"/>
                </a:lnTo>
                <a:lnTo>
                  <a:pt x="232" y="548"/>
                </a:lnTo>
                <a:lnTo>
                  <a:pt x="241" y="546"/>
                </a:lnTo>
                <a:lnTo>
                  <a:pt x="256" y="563"/>
                </a:lnTo>
                <a:lnTo>
                  <a:pt x="268" y="572"/>
                </a:lnTo>
                <a:lnTo>
                  <a:pt x="271" y="572"/>
                </a:lnTo>
                <a:lnTo>
                  <a:pt x="283" y="581"/>
                </a:lnTo>
                <a:lnTo>
                  <a:pt x="289" y="587"/>
                </a:lnTo>
                <a:lnTo>
                  <a:pt x="295" y="590"/>
                </a:lnTo>
                <a:lnTo>
                  <a:pt x="304" y="593"/>
                </a:lnTo>
                <a:lnTo>
                  <a:pt x="316" y="590"/>
                </a:lnTo>
                <a:lnTo>
                  <a:pt x="319" y="584"/>
                </a:lnTo>
                <a:lnTo>
                  <a:pt x="322" y="575"/>
                </a:lnTo>
                <a:lnTo>
                  <a:pt x="328" y="569"/>
                </a:lnTo>
                <a:lnTo>
                  <a:pt x="346" y="563"/>
                </a:lnTo>
                <a:lnTo>
                  <a:pt x="353" y="566"/>
                </a:lnTo>
                <a:lnTo>
                  <a:pt x="362" y="566"/>
                </a:lnTo>
                <a:lnTo>
                  <a:pt x="368" y="566"/>
                </a:lnTo>
                <a:lnTo>
                  <a:pt x="371" y="566"/>
                </a:lnTo>
                <a:lnTo>
                  <a:pt x="380" y="572"/>
                </a:lnTo>
                <a:lnTo>
                  <a:pt x="386" y="575"/>
                </a:lnTo>
                <a:lnTo>
                  <a:pt x="413" y="593"/>
                </a:lnTo>
                <a:lnTo>
                  <a:pt x="416" y="593"/>
                </a:lnTo>
                <a:lnTo>
                  <a:pt x="434" y="599"/>
                </a:lnTo>
                <a:lnTo>
                  <a:pt x="440" y="599"/>
                </a:lnTo>
                <a:lnTo>
                  <a:pt x="443" y="599"/>
                </a:lnTo>
                <a:lnTo>
                  <a:pt x="449" y="593"/>
                </a:lnTo>
                <a:lnTo>
                  <a:pt x="452" y="590"/>
                </a:lnTo>
                <a:lnTo>
                  <a:pt x="452" y="581"/>
                </a:lnTo>
                <a:lnTo>
                  <a:pt x="458" y="581"/>
                </a:lnTo>
                <a:lnTo>
                  <a:pt x="470" y="584"/>
                </a:lnTo>
                <a:lnTo>
                  <a:pt x="479" y="593"/>
                </a:lnTo>
                <a:lnTo>
                  <a:pt x="494" y="599"/>
                </a:lnTo>
                <a:lnTo>
                  <a:pt x="500" y="599"/>
                </a:lnTo>
                <a:lnTo>
                  <a:pt x="503" y="596"/>
                </a:lnTo>
                <a:lnTo>
                  <a:pt x="503" y="596"/>
                </a:lnTo>
                <a:lnTo>
                  <a:pt x="509" y="599"/>
                </a:lnTo>
                <a:lnTo>
                  <a:pt x="509" y="602"/>
                </a:lnTo>
                <a:lnTo>
                  <a:pt x="515" y="602"/>
                </a:lnTo>
                <a:lnTo>
                  <a:pt x="518" y="599"/>
                </a:lnTo>
                <a:lnTo>
                  <a:pt x="518" y="584"/>
                </a:lnTo>
                <a:lnTo>
                  <a:pt x="518" y="581"/>
                </a:lnTo>
                <a:lnTo>
                  <a:pt x="518" y="575"/>
                </a:lnTo>
                <a:lnTo>
                  <a:pt x="527" y="566"/>
                </a:lnTo>
                <a:lnTo>
                  <a:pt x="534" y="563"/>
                </a:lnTo>
                <a:lnTo>
                  <a:pt x="543" y="563"/>
                </a:lnTo>
                <a:lnTo>
                  <a:pt x="543" y="566"/>
                </a:lnTo>
                <a:lnTo>
                  <a:pt x="546" y="566"/>
                </a:lnTo>
                <a:lnTo>
                  <a:pt x="555" y="563"/>
                </a:lnTo>
                <a:lnTo>
                  <a:pt x="555" y="578"/>
                </a:lnTo>
                <a:lnTo>
                  <a:pt x="558" y="581"/>
                </a:lnTo>
                <a:lnTo>
                  <a:pt x="570" y="605"/>
                </a:lnTo>
                <a:lnTo>
                  <a:pt x="588" y="638"/>
                </a:lnTo>
                <a:lnTo>
                  <a:pt x="591" y="620"/>
                </a:lnTo>
                <a:lnTo>
                  <a:pt x="594" y="620"/>
                </a:lnTo>
                <a:lnTo>
                  <a:pt x="600" y="617"/>
                </a:lnTo>
                <a:lnTo>
                  <a:pt x="603" y="614"/>
                </a:lnTo>
                <a:lnTo>
                  <a:pt x="612" y="617"/>
                </a:lnTo>
                <a:lnTo>
                  <a:pt x="618" y="626"/>
                </a:lnTo>
                <a:lnTo>
                  <a:pt x="621" y="629"/>
                </a:lnTo>
                <a:lnTo>
                  <a:pt x="627" y="629"/>
                </a:lnTo>
                <a:lnTo>
                  <a:pt x="633" y="629"/>
                </a:lnTo>
                <a:lnTo>
                  <a:pt x="639" y="632"/>
                </a:lnTo>
                <a:lnTo>
                  <a:pt x="642" y="635"/>
                </a:lnTo>
                <a:lnTo>
                  <a:pt x="645" y="632"/>
                </a:lnTo>
                <a:lnTo>
                  <a:pt x="651" y="632"/>
                </a:lnTo>
                <a:lnTo>
                  <a:pt x="654" y="635"/>
                </a:lnTo>
                <a:lnTo>
                  <a:pt x="660" y="635"/>
                </a:lnTo>
                <a:lnTo>
                  <a:pt x="669" y="638"/>
                </a:lnTo>
                <a:lnTo>
                  <a:pt x="672" y="635"/>
                </a:lnTo>
                <a:lnTo>
                  <a:pt x="675" y="635"/>
                </a:lnTo>
                <a:lnTo>
                  <a:pt x="678" y="629"/>
                </a:lnTo>
                <a:lnTo>
                  <a:pt x="675" y="614"/>
                </a:lnTo>
                <a:lnTo>
                  <a:pt x="672" y="608"/>
                </a:lnTo>
                <a:lnTo>
                  <a:pt x="675" y="602"/>
                </a:lnTo>
                <a:lnTo>
                  <a:pt x="687" y="599"/>
                </a:lnTo>
                <a:lnTo>
                  <a:pt x="690" y="599"/>
                </a:lnTo>
                <a:lnTo>
                  <a:pt x="690" y="593"/>
                </a:lnTo>
                <a:lnTo>
                  <a:pt x="693" y="590"/>
                </a:lnTo>
                <a:lnTo>
                  <a:pt x="693" y="584"/>
                </a:lnTo>
                <a:lnTo>
                  <a:pt x="684" y="581"/>
                </a:lnTo>
                <a:lnTo>
                  <a:pt x="681" y="575"/>
                </a:lnTo>
                <a:lnTo>
                  <a:pt x="681" y="569"/>
                </a:lnTo>
                <a:lnTo>
                  <a:pt x="678" y="566"/>
                </a:lnTo>
                <a:lnTo>
                  <a:pt x="684" y="554"/>
                </a:lnTo>
                <a:lnTo>
                  <a:pt x="696" y="546"/>
                </a:lnTo>
                <a:lnTo>
                  <a:pt x="699" y="540"/>
                </a:lnTo>
                <a:lnTo>
                  <a:pt x="702" y="537"/>
                </a:lnTo>
                <a:lnTo>
                  <a:pt x="706" y="528"/>
                </a:lnTo>
                <a:lnTo>
                  <a:pt x="699" y="522"/>
                </a:lnTo>
                <a:lnTo>
                  <a:pt x="696" y="519"/>
                </a:lnTo>
                <a:lnTo>
                  <a:pt x="696" y="510"/>
                </a:lnTo>
                <a:lnTo>
                  <a:pt x="699" y="504"/>
                </a:lnTo>
                <a:lnTo>
                  <a:pt x="699" y="504"/>
                </a:lnTo>
                <a:lnTo>
                  <a:pt x="690" y="501"/>
                </a:lnTo>
                <a:lnTo>
                  <a:pt x="666" y="498"/>
                </a:lnTo>
                <a:lnTo>
                  <a:pt x="678" y="495"/>
                </a:lnTo>
                <a:lnTo>
                  <a:pt x="684" y="477"/>
                </a:lnTo>
                <a:lnTo>
                  <a:pt x="681" y="465"/>
                </a:lnTo>
                <a:lnTo>
                  <a:pt x="696" y="456"/>
                </a:lnTo>
                <a:lnTo>
                  <a:pt x="696" y="448"/>
                </a:lnTo>
                <a:lnTo>
                  <a:pt x="678" y="439"/>
                </a:lnTo>
                <a:lnTo>
                  <a:pt x="690" y="418"/>
                </a:lnTo>
                <a:lnTo>
                  <a:pt x="624" y="424"/>
                </a:lnTo>
                <a:lnTo>
                  <a:pt x="627" y="421"/>
                </a:lnTo>
                <a:lnTo>
                  <a:pt x="600" y="427"/>
                </a:lnTo>
                <a:lnTo>
                  <a:pt x="576" y="418"/>
                </a:lnTo>
                <a:lnTo>
                  <a:pt x="564" y="421"/>
                </a:lnTo>
                <a:lnTo>
                  <a:pt x="552" y="418"/>
                </a:lnTo>
                <a:lnTo>
                  <a:pt x="543" y="418"/>
                </a:lnTo>
                <a:lnTo>
                  <a:pt x="534" y="415"/>
                </a:lnTo>
                <a:lnTo>
                  <a:pt x="527" y="403"/>
                </a:lnTo>
                <a:lnTo>
                  <a:pt x="524" y="391"/>
                </a:lnTo>
                <a:lnTo>
                  <a:pt x="515" y="373"/>
                </a:lnTo>
                <a:lnTo>
                  <a:pt x="497" y="362"/>
                </a:lnTo>
                <a:lnTo>
                  <a:pt x="485" y="362"/>
                </a:lnTo>
                <a:lnTo>
                  <a:pt x="485" y="364"/>
                </a:lnTo>
                <a:lnTo>
                  <a:pt x="488" y="373"/>
                </a:lnTo>
                <a:lnTo>
                  <a:pt x="488" y="376"/>
                </a:lnTo>
                <a:lnTo>
                  <a:pt x="425" y="356"/>
                </a:lnTo>
                <a:lnTo>
                  <a:pt x="401" y="347"/>
                </a:lnTo>
                <a:lnTo>
                  <a:pt x="398" y="344"/>
                </a:lnTo>
                <a:lnTo>
                  <a:pt x="395" y="338"/>
                </a:lnTo>
                <a:lnTo>
                  <a:pt x="398" y="317"/>
                </a:lnTo>
                <a:lnTo>
                  <a:pt x="410" y="314"/>
                </a:lnTo>
                <a:lnTo>
                  <a:pt x="413" y="311"/>
                </a:lnTo>
                <a:lnTo>
                  <a:pt x="413" y="293"/>
                </a:lnTo>
                <a:lnTo>
                  <a:pt x="401" y="281"/>
                </a:lnTo>
                <a:lnTo>
                  <a:pt x="398" y="275"/>
                </a:lnTo>
                <a:lnTo>
                  <a:pt x="398" y="273"/>
                </a:lnTo>
                <a:lnTo>
                  <a:pt x="386" y="273"/>
                </a:lnTo>
                <a:lnTo>
                  <a:pt x="380" y="273"/>
                </a:lnTo>
                <a:lnTo>
                  <a:pt x="380" y="267"/>
                </a:lnTo>
                <a:lnTo>
                  <a:pt x="377" y="261"/>
                </a:lnTo>
                <a:lnTo>
                  <a:pt x="377" y="258"/>
                </a:lnTo>
                <a:lnTo>
                  <a:pt x="346" y="255"/>
                </a:lnTo>
                <a:lnTo>
                  <a:pt x="346" y="267"/>
                </a:lnTo>
                <a:lnTo>
                  <a:pt x="316" y="264"/>
                </a:lnTo>
                <a:lnTo>
                  <a:pt x="313" y="255"/>
                </a:lnTo>
                <a:lnTo>
                  <a:pt x="313" y="219"/>
                </a:lnTo>
                <a:lnTo>
                  <a:pt x="313" y="163"/>
                </a:lnTo>
                <a:lnTo>
                  <a:pt x="310" y="148"/>
                </a:lnTo>
                <a:lnTo>
                  <a:pt x="304" y="130"/>
                </a:lnTo>
                <a:lnTo>
                  <a:pt x="292" y="118"/>
                </a:lnTo>
                <a:lnTo>
                  <a:pt x="289" y="109"/>
                </a:lnTo>
                <a:lnTo>
                  <a:pt x="289" y="83"/>
                </a:lnTo>
                <a:lnTo>
                  <a:pt x="289" y="71"/>
                </a:lnTo>
                <a:lnTo>
                  <a:pt x="289" y="53"/>
                </a:lnTo>
                <a:lnTo>
                  <a:pt x="286" y="47"/>
                </a:lnTo>
                <a:lnTo>
                  <a:pt x="268" y="17"/>
                </a:lnTo>
                <a:lnTo>
                  <a:pt x="259" y="8"/>
                </a:lnTo>
                <a:lnTo>
                  <a:pt x="259" y="5"/>
                </a:lnTo>
                <a:lnTo>
                  <a:pt x="256" y="2"/>
                </a:lnTo>
                <a:lnTo>
                  <a:pt x="253" y="0"/>
                </a:lnTo>
                <a:lnTo>
                  <a:pt x="250" y="0"/>
                </a:lnTo>
                <a:lnTo>
                  <a:pt x="250" y="8"/>
                </a:lnTo>
                <a:lnTo>
                  <a:pt x="256" y="8"/>
                </a:lnTo>
                <a:lnTo>
                  <a:pt x="259" y="14"/>
                </a:lnTo>
                <a:lnTo>
                  <a:pt x="256" y="17"/>
                </a:lnTo>
                <a:lnTo>
                  <a:pt x="247" y="20"/>
                </a:lnTo>
                <a:lnTo>
                  <a:pt x="232" y="29"/>
                </a:lnTo>
                <a:lnTo>
                  <a:pt x="229" y="35"/>
                </a:lnTo>
                <a:lnTo>
                  <a:pt x="223" y="53"/>
                </a:lnTo>
                <a:lnTo>
                  <a:pt x="223" y="62"/>
                </a:lnTo>
                <a:lnTo>
                  <a:pt x="214" y="71"/>
                </a:lnTo>
                <a:lnTo>
                  <a:pt x="196" y="71"/>
                </a:lnTo>
                <a:lnTo>
                  <a:pt x="193" y="74"/>
                </a:lnTo>
                <a:lnTo>
                  <a:pt x="190" y="80"/>
                </a:lnTo>
                <a:lnTo>
                  <a:pt x="193" y="89"/>
                </a:lnTo>
                <a:lnTo>
                  <a:pt x="196" y="112"/>
                </a:lnTo>
                <a:lnTo>
                  <a:pt x="196" y="115"/>
                </a:lnTo>
                <a:lnTo>
                  <a:pt x="162" y="148"/>
                </a:lnTo>
                <a:lnTo>
                  <a:pt x="153" y="163"/>
                </a:lnTo>
                <a:lnTo>
                  <a:pt x="111" y="210"/>
                </a:lnTo>
                <a:lnTo>
                  <a:pt x="105" y="213"/>
                </a:lnTo>
                <a:lnTo>
                  <a:pt x="84" y="219"/>
                </a:lnTo>
                <a:lnTo>
                  <a:pt x="63" y="225"/>
                </a:lnTo>
                <a:lnTo>
                  <a:pt x="48" y="228"/>
                </a:lnTo>
                <a:lnTo>
                  <a:pt x="33" y="234"/>
                </a:lnTo>
                <a:lnTo>
                  <a:pt x="21" y="237"/>
                </a:lnTo>
                <a:lnTo>
                  <a:pt x="21" y="243"/>
                </a:lnTo>
                <a:lnTo>
                  <a:pt x="12" y="246"/>
                </a:lnTo>
                <a:lnTo>
                  <a:pt x="3" y="255"/>
                </a:lnTo>
                <a:lnTo>
                  <a:pt x="0" y="258"/>
                </a:lnTo>
              </a:path>
            </a:pathLst>
          </a:custGeom>
          <a:solidFill>
            <a:srgbClr val="C41C2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0" name="Freeform 130">
            <a:hlinkClick r:id="" action="ppaction://noaction"/>
            <a:extLst>
              <a:ext uri="{FF2B5EF4-FFF2-40B4-BE49-F238E27FC236}">
                <a16:creationId xmlns:a16="http://schemas.microsoft.com/office/drawing/2014/main" id="{6C3BD64F-F67D-E3A6-1E23-E8FAFA6C93B7}"/>
              </a:ext>
            </a:extLst>
          </p:cNvPr>
          <p:cNvSpPr>
            <a:spLocks/>
          </p:cNvSpPr>
          <p:nvPr/>
        </p:nvSpPr>
        <p:spPr bwMode="auto">
          <a:xfrm>
            <a:off x="3807349" y="4465386"/>
            <a:ext cx="366167" cy="383543"/>
          </a:xfrm>
          <a:custGeom>
            <a:avLst/>
            <a:gdLst/>
            <a:ahLst/>
            <a:cxnLst>
              <a:cxn ang="0">
                <a:pos x="6" y="148"/>
              </a:cxn>
              <a:cxn ang="0">
                <a:pos x="9" y="133"/>
              </a:cxn>
              <a:cxn ang="0">
                <a:pos x="18" y="130"/>
              </a:cxn>
              <a:cxn ang="0">
                <a:pos x="27" y="136"/>
              </a:cxn>
              <a:cxn ang="0">
                <a:pos x="42" y="136"/>
              </a:cxn>
              <a:cxn ang="0">
                <a:pos x="45" y="121"/>
              </a:cxn>
              <a:cxn ang="0">
                <a:pos x="51" y="118"/>
              </a:cxn>
              <a:cxn ang="0">
                <a:pos x="66" y="127"/>
              </a:cxn>
              <a:cxn ang="0">
                <a:pos x="72" y="130"/>
              </a:cxn>
              <a:cxn ang="0">
                <a:pos x="81" y="127"/>
              </a:cxn>
              <a:cxn ang="0">
                <a:pos x="84" y="115"/>
              </a:cxn>
              <a:cxn ang="0">
                <a:pos x="96" y="85"/>
              </a:cxn>
              <a:cxn ang="0">
                <a:pos x="105" y="79"/>
              </a:cxn>
              <a:cxn ang="0">
                <a:pos x="114" y="85"/>
              </a:cxn>
              <a:cxn ang="0">
                <a:pos x="132" y="85"/>
              </a:cxn>
              <a:cxn ang="0">
                <a:pos x="145" y="74"/>
              </a:cxn>
              <a:cxn ang="0">
                <a:pos x="136" y="65"/>
              </a:cxn>
              <a:cxn ang="0">
                <a:pos x="132" y="47"/>
              </a:cxn>
              <a:cxn ang="0">
                <a:pos x="126" y="35"/>
              </a:cxn>
              <a:cxn ang="0">
                <a:pos x="136" y="26"/>
              </a:cxn>
              <a:cxn ang="0">
                <a:pos x="142" y="17"/>
              </a:cxn>
              <a:cxn ang="0">
                <a:pos x="163" y="29"/>
              </a:cxn>
              <a:cxn ang="0">
                <a:pos x="184" y="35"/>
              </a:cxn>
              <a:cxn ang="0">
                <a:pos x="187" y="32"/>
              </a:cxn>
              <a:cxn ang="0">
                <a:pos x="193" y="38"/>
              </a:cxn>
              <a:cxn ang="0">
                <a:pos x="202" y="35"/>
              </a:cxn>
              <a:cxn ang="0">
                <a:pos x="202" y="17"/>
              </a:cxn>
              <a:cxn ang="0">
                <a:pos x="211" y="2"/>
              </a:cxn>
              <a:cxn ang="0">
                <a:pos x="226" y="0"/>
              </a:cxn>
              <a:cxn ang="0">
                <a:pos x="229" y="2"/>
              </a:cxn>
              <a:cxn ang="0">
                <a:pos x="238" y="14"/>
              </a:cxn>
              <a:cxn ang="0">
                <a:pos x="253" y="41"/>
              </a:cxn>
              <a:cxn ang="0">
                <a:pos x="272" y="76"/>
              </a:cxn>
              <a:cxn ang="0">
                <a:pos x="262" y="76"/>
              </a:cxn>
              <a:cxn ang="0">
                <a:pos x="250" y="88"/>
              </a:cxn>
              <a:cxn ang="0">
                <a:pos x="232" y="91"/>
              </a:cxn>
              <a:cxn ang="0">
                <a:pos x="220" y="82"/>
              </a:cxn>
              <a:cxn ang="0">
                <a:pos x="208" y="121"/>
              </a:cxn>
              <a:cxn ang="0">
                <a:pos x="193" y="142"/>
              </a:cxn>
              <a:cxn ang="0">
                <a:pos x="187" y="153"/>
              </a:cxn>
              <a:cxn ang="0">
                <a:pos x="184" y="171"/>
              </a:cxn>
              <a:cxn ang="0">
                <a:pos x="157" y="183"/>
              </a:cxn>
              <a:cxn ang="0">
                <a:pos x="142" y="189"/>
              </a:cxn>
              <a:cxn ang="0">
                <a:pos x="126" y="227"/>
              </a:cxn>
              <a:cxn ang="0">
                <a:pos x="114" y="239"/>
              </a:cxn>
              <a:cxn ang="0">
                <a:pos x="129" y="254"/>
              </a:cxn>
              <a:cxn ang="0">
                <a:pos x="136" y="254"/>
              </a:cxn>
              <a:cxn ang="0">
                <a:pos x="142" y="263"/>
              </a:cxn>
              <a:cxn ang="0">
                <a:pos x="132" y="299"/>
              </a:cxn>
              <a:cxn ang="0">
                <a:pos x="126" y="290"/>
              </a:cxn>
              <a:cxn ang="0">
                <a:pos x="90" y="296"/>
              </a:cxn>
              <a:cxn ang="0">
                <a:pos x="66" y="284"/>
              </a:cxn>
              <a:cxn ang="0">
                <a:pos x="60" y="269"/>
              </a:cxn>
              <a:cxn ang="0">
                <a:pos x="45" y="257"/>
              </a:cxn>
              <a:cxn ang="0">
                <a:pos x="27" y="236"/>
              </a:cxn>
              <a:cxn ang="0">
                <a:pos x="18" y="227"/>
              </a:cxn>
              <a:cxn ang="0">
                <a:pos x="9" y="192"/>
              </a:cxn>
              <a:cxn ang="0">
                <a:pos x="0" y="162"/>
              </a:cxn>
            </a:cxnLst>
            <a:rect l="0" t="0" r="r" b="b"/>
            <a:pathLst>
              <a:path w="273" h="303">
                <a:moveTo>
                  <a:pt x="0" y="162"/>
                </a:moveTo>
                <a:lnTo>
                  <a:pt x="6" y="148"/>
                </a:lnTo>
                <a:lnTo>
                  <a:pt x="9" y="145"/>
                </a:lnTo>
                <a:lnTo>
                  <a:pt x="9" y="133"/>
                </a:lnTo>
                <a:lnTo>
                  <a:pt x="15" y="130"/>
                </a:lnTo>
                <a:lnTo>
                  <a:pt x="18" y="130"/>
                </a:lnTo>
                <a:lnTo>
                  <a:pt x="21" y="130"/>
                </a:lnTo>
                <a:lnTo>
                  <a:pt x="27" y="136"/>
                </a:lnTo>
                <a:lnTo>
                  <a:pt x="36" y="136"/>
                </a:lnTo>
                <a:lnTo>
                  <a:pt x="42" y="136"/>
                </a:lnTo>
                <a:lnTo>
                  <a:pt x="42" y="133"/>
                </a:lnTo>
                <a:lnTo>
                  <a:pt x="45" y="121"/>
                </a:lnTo>
                <a:lnTo>
                  <a:pt x="48" y="118"/>
                </a:lnTo>
                <a:lnTo>
                  <a:pt x="51" y="118"/>
                </a:lnTo>
                <a:lnTo>
                  <a:pt x="57" y="121"/>
                </a:lnTo>
                <a:lnTo>
                  <a:pt x="66" y="127"/>
                </a:lnTo>
                <a:lnTo>
                  <a:pt x="69" y="127"/>
                </a:lnTo>
                <a:lnTo>
                  <a:pt x="72" y="130"/>
                </a:lnTo>
                <a:lnTo>
                  <a:pt x="75" y="130"/>
                </a:lnTo>
                <a:lnTo>
                  <a:pt x="81" y="127"/>
                </a:lnTo>
                <a:lnTo>
                  <a:pt x="84" y="121"/>
                </a:lnTo>
                <a:lnTo>
                  <a:pt x="84" y="115"/>
                </a:lnTo>
                <a:lnTo>
                  <a:pt x="87" y="106"/>
                </a:lnTo>
                <a:lnTo>
                  <a:pt x="96" y="85"/>
                </a:lnTo>
                <a:lnTo>
                  <a:pt x="96" y="79"/>
                </a:lnTo>
                <a:lnTo>
                  <a:pt x="105" y="79"/>
                </a:lnTo>
                <a:lnTo>
                  <a:pt x="108" y="82"/>
                </a:lnTo>
                <a:lnTo>
                  <a:pt x="114" y="85"/>
                </a:lnTo>
                <a:lnTo>
                  <a:pt x="123" y="91"/>
                </a:lnTo>
                <a:lnTo>
                  <a:pt x="132" y="85"/>
                </a:lnTo>
                <a:lnTo>
                  <a:pt x="136" y="82"/>
                </a:lnTo>
                <a:lnTo>
                  <a:pt x="145" y="74"/>
                </a:lnTo>
                <a:lnTo>
                  <a:pt x="145" y="65"/>
                </a:lnTo>
                <a:lnTo>
                  <a:pt x="136" y="65"/>
                </a:lnTo>
                <a:lnTo>
                  <a:pt x="132" y="62"/>
                </a:lnTo>
                <a:lnTo>
                  <a:pt x="132" y="47"/>
                </a:lnTo>
                <a:lnTo>
                  <a:pt x="126" y="47"/>
                </a:lnTo>
                <a:lnTo>
                  <a:pt x="126" y="35"/>
                </a:lnTo>
                <a:lnTo>
                  <a:pt x="132" y="29"/>
                </a:lnTo>
                <a:lnTo>
                  <a:pt x="136" y="26"/>
                </a:lnTo>
                <a:lnTo>
                  <a:pt x="136" y="17"/>
                </a:lnTo>
                <a:lnTo>
                  <a:pt x="142" y="17"/>
                </a:lnTo>
                <a:lnTo>
                  <a:pt x="154" y="20"/>
                </a:lnTo>
                <a:lnTo>
                  <a:pt x="163" y="29"/>
                </a:lnTo>
                <a:lnTo>
                  <a:pt x="178" y="35"/>
                </a:lnTo>
                <a:lnTo>
                  <a:pt x="184" y="35"/>
                </a:lnTo>
                <a:lnTo>
                  <a:pt x="187" y="32"/>
                </a:lnTo>
                <a:lnTo>
                  <a:pt x="187" y="32"/>
                </a:lnTo>
                <a:lnTo>
                  <a:pt x="193" y="35"/>
                </a:lnTo>
                <a:lnTo>
                  <a:pt x="193" y="38"/>
                </a:lnTo>
                <a:lnTo>
                  <a:pt x="199" y="38"/>
                </a:lnTo>
                <a:lnTo>
                  <a:pt x="202" y="35"/>
                </a:lnTo>
                <a:lnTo>
                  <a:pt x="202" y="20"/>
                </a:lnTo>
                <a:lnTo>
                  <a:pt x="202" y="17"/>
                </a:lnTo>
                <a:lnTo>
                  <a:pt x="202" y="11"/>
                </a:lnTo>
                <a:lnTo>
                  <a:pt x="211" y="2"/>
                </a:lnTo>
                <a:lnTo>
                  <a:pt x="217" y="0"/>
                </a:lnTo>
                <a:lnTo>
                  <a:pt x="226" y="0"/>
                </a:lnTo>
                <a:lnTo>
                  <a:pt x="226" y="2"/>
                </a:lnTo>
                <a:lnTo>
                  <a:pt x="229" y="2"/>
                </a:lnTo>
                <a:lnTo>
                  <a:pt x="238" y="0"/>
                </a:lnTo>
                <a:lnTo>
                  <a:pt x="238" y="14"/>
                </a:lnTo>
                <a:lnTo>
                  <a:pt x="241" y="17"/>
                </a:lnTo>
                <a:lnTo>
                  <a:pt x="253" y="41"/>
                </a:lnTo>
                <a:lnTo>
                  <a:pt x="272" y="74"/>
                </a:lnTo>
                <a:lnTo>
                  <a:pt x="272" y="76"/>
                </a:lnTo>
                <a:lnTo>
                  <a:pt x="265" y="76"/>
                </a:lnTo>
                <a:lnTo>
                  <a:pt x="262" y="76"/>
                </a:lnTo>
                <a:lnTo>
                  <a:pt x="256" y="79"/>
                </a:lnTo>
                <a:lnTo>
                  <a:pt x="250" y="88"/>
                </a:lnTo>
                <a:lnTo>
                  <a:pt x="244" y="91"/>
                </a:lnTo>
                <a:lnTo>
                  <a:pt x="232" y="91"/>
                </a:lnTo>
                <a:lnTo>
                  <a:pt x="223" y="82"/>
                </a:lnTo>
                <a:lnTo>
                  <a:pt x="220" y="82"/>
                </a:lnTo>
                <a:lnTo>
                  <a:pt x="220" y="94"/>
                </a:lnTo>
                <a:lnTo>
                  <a:pt x="208" y="121"/>
                </a:lnTo>
                <a:lnTo>
                  <a:pt x="193" y="139"/>
                </a:lnTo>
                <a:lnTo>
                  <a:pt x="193" y="142"/>
                </a:lnTo>
                <a:lnTo>
                  <a:pt x="187" y="148"/>
                </a:lnTo>
                <a:lnTo>
                  <a:pt x="187" y="153"/>
                </a:lnTo>
                <a:lnTo>
                  <a:pt x="187" y="168"/>
                </a:lnTo>
                <a:lnTo>
                  <a:pt x="184" y="171"/>
                </a:lnTo>
                <a:lnTo>
                  <a:pt x="169" y="177"/>
                </a:lnTo>
                <a:lnTo>
                  <a:pt x="157" y="183"/>
                </a:lnTo>
                <a:lnTo>
                  <a:pt x="145" y="189"/>
                </a:lnTo>
                <a:lnTo>
                  <a:pt x="142" y="189"/>
                </a:lnTo>
                <a:lnTo>
                  <a:pt x="132" y="192"/>
                </a:lnTo>
                <a:lnTo>
                  <a:pt x="126" y="227"/>
                </a:lnTo>
                <a:lnTo>
                  <a:pt x="123" y="230"/>
                </a:lnTo>
                <a:lnTo>
                  <a:pt x="114" y="239"/>
                </a:lnTo>
                <a:lnTo>
                  <a:pt x="117" y="245"/>
                </a:lnTo>
                <a:lnTo>
                  <a:pt x="129" y="254"/>
                </a:lnTo>
                <a:lnTo>
                  <a:pt x="136" y="257"/>
                </a:lnTo>
                <a:lnTo>
                  <a:pt x="136" y="254"/>
                </a:lnTo>
                <a:lnTo>
                  <a:pt x="136" y="257"/>
                </a:lnTo>
                <a:lnTo>
                  <a:pt x="142" y="263"/>
                </a:lnTo>
                <a:lnTo>
                  <a:pt x="136" y="299"/>
                </a:lnTo>
                <a:lnTo>
                  <a:pt x="132" y="299"/>
                </a:lnTo>
                <a:lnTo>
                  <a:pt x="129" y="293"/>
                </a:lnTo>
                <a:lnTo>
                  <a:pt x="126" y="290"/>
                </a:lnTo>
                <a:lnTo>
                  <a:pt x="132" y="302"/>
                </a:lnTo>
                <a:lnTo>
                  <a:pt x="90" y="296"/>
                </a:lnTo>
                <a:lnTo>
                  <a:pt x="84" y="293"/>
                </a:lnTo>
                <a:lnTo>
                  <a:pt x="66" y="284"/>
                </a:lnTo>
                <a:lnTo>
                  <a:pt x="60" y="275"/>
                </a:lnTo>
                <a:lnTo>
                  <a:pt x="60" y="269"/>
                </a:lnTo>
                <a:lnTo>
                  <a:pt x="45" y="260"/>
                </a:lnTo>
                <a:lnTo>
                  <a:pt x="45" y="257"/>
                </a:lnTo>
                <a:lnTo>
                  <a:pt x="30" y="245"/>
                </a:lnTo>
                <a:lnTo>
                  <a:pt x="27" y="236"/>
                </a:lnTo>
                <a:lnTo>
                  <a:pt x="24" y="233"/>
                </a:lnTo>
                <a:lnTo>
                  <a:pt x="18" y="227"/>
                </a:lnTo>
                <a:lnTo>
                  <a:pt x="15" y="198"/>
                </a:lnTo>
                <a:lnTo>
                  <a:pt x="9" y="192"/>
                </a:lnTo>
                <a:lnTo>
                  <a:pt x="3" y="177"/>
                </a:lnTo>
                <a:lnTo>
                  <a:pt x="0" y="162"/>
                </a:lnTo>
              </a:path>
            </a:pathLst>
          </a:custGeom>
          <a:solidFill>
            <a:srgbClr val="92D04F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chemeClr val="bg1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1" name="Freeform 131">
            <a:hlinkClick r:id="" action="ppaction://noaction"/>
            <a:extLst>
              <a:ext uri="{FF2B5EF4-FFF2-40B4-BE49-F238E27FC236}">
                <a16:creationId xmlns:a16="http://schemas.microsoft.com/office/drawing/2014/main" id="{45078485-F56A-7615-4D43-F0188CC60698}"/>
              </a:ext>
            </a:extLst>
          </p:cNvPr>
          <p:cNvSpPr>
            <a:spLocks/>
          </p:cNvSpPr>
          <p:nvPr/>
        </p:nvSpPr>
        <p:spPr bwMode="auto">
          <a:xfrm>
            <a:off x="3959106" y="4509146"/>
            <a:ext cx="487294" cy="432452"/>
          </a:xfrm>
          <a:custGeom>
            <a:avLst/>
            <a:gdLst/>
            <a:ahLst/>
            <a:cxnLst>
              <a:cxn ang="0">
                <a:pos x="18" y="156"/>
              </a:cxn>
              <a:cxn ang="0">
                <a:pos x="54" y="141"/>
              </a:cxn>
              <a:cxn ang="0">
                <a:pos x="72" y="112"/>
              </a:cxn>
              <a:cxn ang="0">
                <a:pos x="106" y="59"/>
              </a:cxn>
              <a:cxn ang="0">
                <a:pos x="130" y="56"/>
              </a:cxn>
              <a:cxn ang="0">
                <a:pos x="151" y="41"/>
              </a:cxn>
              <a:cxn ang="0">
                <a:pos x="163" y="20"/>
              </a:cxn>
              <a:cxn ang="0">
                <a:pos x="188" y="26"/>
              </a:cxn>
              <a:cxn ang="0">
                <a:pos x="209" y="32"/>
              </a:cxn>
              <a:cxn ang="0">
                <a:pos x="224" y="35"/>
              </a:cxn>
              <a:cxn ang="0">
                <a:pos x="245" y="35"/>
              </a:cxn>
              <a:cxn ang="0">
                <a:pos x="245" y="2"/>
              </a:cxn>
              <a:cxn ang="0">
                <a:pos x="269" y="2"/>
              </a:cxn>
              <a:cxn ang="0">
                <a:pos x="266" y="29"/>
              </a:cxn>
              <a:cxn ang="0">
                <a:pos x="303" y="41"/>
              </a:cxn>
              <a:cxn ang="0">
                <a:pos x="312" y="56"/>
              </a:cxn>
              <a:cxn ang="0">
                <a:pos x="324" y="62"/>
              </a:cxn>
              <a:cxn ang="0">
                <a:pos x="309" y="100"/>
              </a:cxn>
              <a:cxn ang="0">
                <a:pos x="300" y="112"/>
              </a:cxn>
              <a:cxn ang="0">
                <a:pos x="285" y="103"/>
              </a:cxn>
              <a:cxn ang="0">
                <a:pos x="266" y="127"/>
              </a:cxn>
              <a:cxn ang="0">
                <a:pos x="248" y="136"/>
              </a:cxn>
              <a:cxn ang="0">
                <a:pos x="269" y="133"/>
              </a:cxn>
              <a:cxn ang="0">
                <a:pos x="257" y="156"/>
              </a:cxn>
              <a:cxn ang="0">
                <a:pos x="266" y="204"/>
              </a:cxn>
              <a:cxn ang="0">
                <a:pos x="294" y="189"/>
              </a:cxn>
              <a:cxn ang="0">
                <a:pos x="336" y="147"/>
              </a:cxn>
              <a:cxn ang="0">
                <a:pos x="357" y="165"/>
              </a:cxn>
              <a:cxn ang="0">
                <a:pos x="330" y="201"/>
              </a:cxn>
              <a:cxn ang="0">
                <a:pos x="312" y="215"/>
              </a:cxn>
              <a:cxn ang="0">
                <a:pos x="297" y="218"/>
              </a:cxn>
              <a:cxn ang="0">
                <a:pos x="324" y="248"/>
              </a:cxn>
              <a:cxn ang="0">
                <a:pos x="318" y="272"/>
              </a:cxn>
              <a:cxn ang="0">
                <a:pos x="303" y="313"/>
              </a:cxn>
              <a:cxn ang="0">
                <a:pos x="282" y="331"/>
              </a:cxn>
              <a:cxn ang="0">
                <a:pos x="257" y="340"/>
              </a:cxn>
              <a:cxn ang="0">
                <a:pos x="230" y="337"/>
              </a:cxn>
              <a:cxn ang="0">
                <a:pos x="230" y="322"/>
              </a:cxn>
              <a:cxn ang="0">
                <a:pos x="221" y="301"/>
              </a:cxn>
              <a:cxn ang="0">
                <a:pos x="185" y="298"/>
              </a:cxn>
              <a:cxn ang="0">
                <a:pos x="163" y="304"/>
              </a:cxn>
              <a:cxn ang="0">
                <a:pos x="160" y="266"/>
              </a:cxn>
              <a:cxn ang="0">
                <a:pos x="136" y="272"/>
              </a:cxn>
              <a:cxn ang="0">
                <a:pos x="112" y="292"/>
              </a:cxn>
              <a:cxn ang="0">
                <a:pos x="91" y="280"/>
              </a:cxn>
              <a:cxn ang="0">
                <a:pos x="84" y="263"/>
              </a:cxn>
              <a:cxn ang="0">
                <a:pos x="57" y="239"/>
              </a:cxn>
              <a:cxn ang="0">
                <a:pos x="27" y="227"/>
              </a:cxn>
              <a:cxn ang="0">
                <a:pos x="15" y="218"/>
              </a:cxn>
            </a:cxnLst>
            <a:rect l="0" t="0" r="r" b="b"/>
            <a:pathLst>
              <a:path w="362" h="341">
                <a:moveTo>
                  <a:pt x="0" y="204"/>
                </a:moveTo>
                <a:lnTo>
                  <a:pt x="9" y="195"/>
                </a:lnTo>
                <a:lnTo>
                  <a:pt x="12" y="192"/>
                </a:lnTo>
                <a:lnTo>
                  <a:pt x="18" y="156"/>
                </a:lnTo>
                <a:lnTo>
                  <a:pt x="27" y="153"/>
                </a:lnTo>
                <a:lnTo>
                  <a:pt x="30" y="153"/>
                </a:lnTo>
                <a:lnTo>
                  <a:pt x="42" y="147"/>
                </a:lnTo>
                <a:lnTo>
                  <a:pt x="54" y="141"/>
                </a:lnTo>
                <a:lnTo>
                  <a:pt x="69" y="136"/>
                </a:lnTo>
                <a:lnTo>
                  <a:pt x="72" y="133"/>
                </a:lnTo>
                <a:lnTo>
                  <a:pt x="72" y="118"/>
                </a:lnTo>
                <a:lnTo>
                  <a:pt x="72" y="112"/>
                </a:lnTo>
                <a:lnTo>
                  <a:pt x="78" y="106"/>
                </a:lnTo>
                <a:lnTo>
                  <a:pt x="78" y="103"/>
                </a:lnTo>
                <a:lnTo>
                  <a:pt x="94" y="85"/>
                </a:lnTo>
                <a:lnTo>
                  <a:pt x="106" y="59"/>
                </a:lnTo>
                <a:lnTo>
                  <a:pt x="106" y="47"/>
                </a:lnTo>
                <a:lnTo>
                  <a:pt x="109" y="47"/>
                </a:lnTo>
                <a:lnTo>
                  <a:pt x="118" y="56"/>
                </a:lnTo>
                <a:lnTo>
                  <a:pt x="130" y="56"/>
                </a:lnTo>
                <a:lnTo>
                  <a:pt x="136" y="53"/>
                </a:lnTo>
                <a:lnTo>
                  <a:pt x="142" y="44"/>
                </a:lnTo>
                <a:lnTo>
                  <a:pt x="148" y="41"/>
                </a:lnTo>
                <a:lnTo>
                  <a:pt x="151" y="41"/>
                </a:lnTo>
                <a:lnTo>
                  <a:pt x="157" y="41"/>
                </a:lnTo>
                <a:lnTo>
                  <a:pt x="157" y="38"/>
                </a:lnTo>
                <a:lnTo>
                  <a:pt x="160" y="20"/>
                </a:lnTo>
                <a:lnTo>
                  <a:pt x="163" y="20"/>
                </a:lnTo>
                <a:lnTo>
                  <a:pt x="169" y="17"/>
                </a:lnTo>
                <a:lnTo>
                  <a:pt x="172" y="14"/>
                </a:lnTo>
                <a:lnTo>
                  <a:pt x="182" y="17"/>
                </a:lnTo>
                <a:lnTo>
                  <a:pt x="188" y="26"/>
                </a:lnTo>
                <a:lnTo>
                  <a:pt x="191" y="29"/>
                </a:lnTo>
                <a:lnTo>
                  <a:pt x="197" y="29"/>
                </a:lnTo>
                <a:lnTo>
                  <a:pt x="203" y="29"/>
                </a:lnTo>
                <a:lnTo>
                  <a:pt x="209" y="32"/>
                </a:lnTo>
                <a:lnTo>
                  <a:pt x="212" y="35"/>
                </a:lnTo>
                <a:lnTo>
                  <a:pt x="215" y="32"/>
                </a:lnTo>
                <a:lnTo>
                  <a:pt x="221" y="32"/>
                </a:lnTo>
                <a:lnTo>
                  <a:pt x="224" y="35"/>
                </a:lnTo>
                <a:lnTo>
                  <a:pt x="230" y="35"/>
                </a:lnTo>
                <a:lnTo>
                  <a:pt x="239" y="38"/>
                </a:lnTo>
                <a:lnTo>
                  <a:pt x="242" y="35"/>
                </a:lnTo>
                <a:lnTo>
                  <a:pt x="245" y="35"/>
                </a:lnTo>
                <a:lnTo>
                  <a:pt x="248" y="29"/>
                </a:lnTo>
                <a:lnTo>
                  <a:pt x="245" y="14"/>
                </a:lnTo>
                <a:lnTo>
                  <a:pt x="242" y="8"/>
                </a:lnTo>
                <a:lnTo>
                  <a:pt x="245" y="2"/>
                </a:lnTo>
                <a:lnTo>
                  <a:pt x="257" y="0"/>
                </a:lnTo>
                <a:lnTo>
                  <a:pt x="260" y="0"/>
                </a:lnTo>
                <a:lnTo>
                  <a:pt x="263" y="0"/>
                </a:lnTo>
                <a:lnTo>
                  <a:pt x="269" y="2"/>
                </a:lnTo>
                <a:lnTo>
                  <a:pt x="269" y="8"/>
                </a:lnTo>
                <a:lnTo>
                  <a:pt x="266" y="20"/>
                </a:lnTo>
                <a:lnTo>
                  <a:pt x="263" y="23"/>
                </a:lnTo>
                <a:lnTo>
                  <a:pt x="266" y="29"/>
                </a:lnTo>
                <a:lnTo>
                  <a:pt x="285" y="47"/>
                </a:lnTo>
                <a:lnTo>
                  <a:pt x="294" y="41"/>
                </a:lnTo>
                <a:lnTo>
                  <a:pt x="297" y="41"/>
                </a:lnTo>
                <a:lnTo>
                  <a:pt x="303" y="41"/>
                </a:lnTo>
                <a:lnTo>
                  <a:pt x="306" y="41"/>
                </a:lnTo>
                <a:lnTo>
                  <a:pt x="303" y="50"/>
                </a:lnTo>
                <a:lnTo>
                  <a:pt x="303" y="53"/>
                </a:lnTo>
                <a:lnTo>
                  <a:pt x="312" y="56"/>
                </a:lnTo>
                <a:lnTo>
                  <a:pt x="315" y="56"/>
                </a:lnTo>
                <a:lnTo>
                  <a:pt x="315" y="56"/>
                </a:lnTo>
                <a:lnTo>
                  <a:pt x="318" y="59"/>
                </a:lnTo>
                <a:lnTo>
                  <a:pt x="324" y="62"/>
                </a:lnTo>
                <a:lnTo>
                  <a:pt x="324" y="68"/>
                </a:lnTo>
                <a:lnTo>
                  <a:pt x="315" y="82"/>
                </a:lnTo>
                <a:lnTo>
                  <a:pt x="312" y="88"/>
                </a:lnTo>
                <a:lnTo>
                  <a:pt x="309" y="100"/>
                </a:lnTo>
                <a:lnTo>
                  <a:pt x="312" y="112"/>
                </a:lnTo>
                <a:lnTo>
                  <a:pt x="309" y="115"/>
                </a:lnTo>
                <a:lnTo>
                  <a:pt x="303" y="115"/>
                </a:lnTo>
                <a:lnTo>
                  <a:pt x="300" y="112"/>
                </a:lnTo>
                <a:lnTo>
                  <a:pt x="294" y="109"/>
                </a:lnTo>
                <a:lnTo>
                  <a:pt x="288" y="109"/>
                </a:lnTo>
                <a:lnTo>
                  <a:pt x="288" y="106"/>
                </a:lnTo>
                <a:lnTo>
                  <a:pt x="285" y="103"/>
                </a:lnTo>
                <a:lnTo>
                  <a:pt x="279" y="106"/>
                </a:lnTo>
                <a:lnTo>
                  <a:pt x="279" y="109"/>
                </a:lnTo>
                <a:lnTo>
                  <a:pt x="269" y="127"/>
                </a:lnTo>
                <a:lnTo>
                  <a:pt x="266" y="127"/>
                </a:lnTo>
                <a:lnTo>
                  <a:pt x="257" y="127"/>
                </a:lnTo>
                <a:lnTo>
                  <a:pt x="251" y="130"/>
                </a:lnTo>
                <a:lnTo>
                  <a:pt x="248" y="136"/>
                </a:lnTo>
                <a:lnTo>
                  <a:pt x="248" y="136"/>
                </a:lnTo>
                <a:lnTo>
                  <a:pt x="251" y="138"/>
                </a:lnTo>
                <a:lnTo>
                  <a:pt x="257" y="138"/>
                </a:lnTo>
                <a:lnTo>
                  <a:pt x="260" y="136"/>
                </a:lnTo>
                <a:lnTo>
                  <a:pt x="269" y="133"/>
                </a:lnTo>
                <a:lnTo>
                  <a:pt x="273" y="136"/>
                </a:lnTo>
                <a:lnTo>
                  <a:pt x="266" y="144"/>
                </a:lnTo>
                <a:lnTo>
                  <a:pt x="257" y="153"/>
                </a:lnTo>
                <a:lnTo>
                  <a:pt x="257" y="156"/>
                </a:lnTo>
                <a:lnTo>
                  <a:pt x="254" y="162"/>
                </a:lnTo>
                <a:lnTo>
                  <a:pt x="257" y="204"/>
                </a:lnTo>
                <a:lnTo>
                  <a:pt x="260" y="204"/>
                </a:lnTo>
                <a:lnTo>
                  <a:pt x="266" y="204"/>
                </a:lnTo>
                <a:lnTo>
                  <a:pt x="269" y="204"/>
                </a:lnTo>
                <a:lnTo>
                  <a:pt x="273" y="201"/>
                </a:lnTo>
                <a:lnTo>
                  <a:pt x="285" y="195"/>
                </a:lnTo>
                <a:lnTo>
                  <a:pt x="294" y="189"/>
                </a:lnTo>
                <a:lnTo>
                  <a:pt x="306" y="174"/>
                </a:lnTo>
                <a:lnTo>
                  <a:pt x="327" y="156"/>
                </a:lnTo>
                <a:lnTo>
                  <a:pt x="330" y="150"/>
                </a:lnTo>
                <a:lnTo>
                  <a:pt x="336" y="147"/>
                </a:lnTo>
                <a:lnTo>
                  <a:pt x="339" y="147"/>
                </a:lnTo>
                <a:lnTo>
                  <a:pt x="342" y="144"/>
                </a:lnTo>
                <a:lnTo>
                  <a:pt x="351" y="153"/>
                </a:lnTo>
                <a:lnTo>
                  <a:pt x="357" y="165"/>
                </a:lnTo>
                <a:lnTo>
                  <a:pt x="361" y="177"/>
                </a:lnTo>
                <a:lnTo>
                  <a:pt x="351" y="183"/>
                </a:lnTo>
                <a:lnTo>
                  <a:pt x="336" y="195"/>
                </a:lnTo>
                <a:lnTo>
                  <a:pt x="330" y="201"/>
                </a:lnTo>
                <a:lnTo>
                  <a:pt x="324" y="212"/>
                </a:lnTo>
                <a:lnTo>
                  <a:pt x="321" y="215"/>
                </a:lnTo>
                <a:lnTo>
                  <a:pt x="318" y="215"/>
                </a:lnTo>
                <a:lnTo>
                  <a:pt x="312" y="215"/>
                </a:lnTo>
                <a:lnTo>
                  <a:pt x="309" y="212"/>
                </a:lnTo>
                <a:lnTo>
                  <a:pt x="303" y="212"/>
                </a:lnTo>
                <a:lnTo>
                  <a:pt x="300" y="218"/>
                </a:lnTo>
                <a:lnTo>
                  <a:pt x="297" y="218"/>
                </a:lnTo>
                <a:lnTo>
                  <a:pt x="309" y="227"/>
                </a:lnTo>
                <a:lnTo>
                  <a:pt x="312" y="230"/>
                </a:lnTo>
                <a:lnTo>
                  <a:pt x="321" y="236"/>
                </a:lnTo>
                <a:lnTo>
                  <a:pt x="324" y="248"/>
                </a:lnTo>
                <a:lnTo>
                  <a:pt x="321" y="257"/>
                </a:lnTo>
                <a:lnTo>
                  <a:pt x="318" y="257"/>
                </a:lnTo>
                <a:lnTo>
                  <a:pt x="318" y="263"/>
                </a:lnTo>
                <a:lnTo>
                  <a:pt x="318" y="272"/>
                </a:lnTo>
                <a:lnTo>
                  <a:pt x="315" y="277"/>
                </a:lnTo>
                <a:lnTo>
                  <a:pt x="303" y="289"/>
                </a:lnTo>
                <a:lnTo>
                  <a:pt x="300" y="304"/>
                </a:lnTo>
                <a:lnTo>
                  <a:pt x="303" y="313"/>
                </a:lnTo>
                <a:lnTo>
                  <a:pt x="303" y="322"/>
                </a:lnTo>
                <a:lnTo>
                  <a:pt x="300" y="322"/>
                </a:lnTo>
                <a:lnTo>
                  <a:pt x="294" y="322"/>
                </a:lnTo>
                <a:lnTo>
                  <a:pt x="282" y="331"/>
                </a:lnTo>
                <a:lnTo>
                  <a:pt x="276" y="337"/>
                </a:lnTo>
                <a:lnTo>
                  <a:pt x="273" y="337"/>
                </a:lnTo>
                <a:lnTo>
                  <a:pt x="260" y="340"/>
                </a:lnTo>
                <a:lnTo>
                  <a:pt x="257" y="340"/>
                </a:lnTo>
                <a:lnTo>
                  <a:pt x="248" y="337"/>
                </a:lnTo>
                <a:lnTo>
                  <a:pt x="242" y="340"/>
                </a:lnTo>
                <a:lnTo>
                  <a:pt x="233" y="337"/>
                </a:lnTo>
                <a:lnTo>
                  <a:pt x="230" y="337"/>
                </a:lnTo>
                <a:lnTo>
                  <a:pt x="227" y="337"/>
                </a:lnTo>
                <a:lnTo>
                  <a:pt x="230" y="331"/>
                </a:lnTo>
                <a:lnTo>
                  <a:pt x="230" y="325"/>
                </a:lnTo>
                <a:lnTo>
                  <a:pt x="230" y="322"/>
                </a:lnTo>
                <a:lnTo>
                  <a:pt x="227" y="313"/>
                </a:lnTo>
                <a:lnTo>
                  <a:pt x="224" y="313"/>
                </a:lnTo>
                <a:lnTo>
                  <a:pt x="221" y="304"/>
                </a:lnTo>
                <a:lnTo>
                  <a:pt x="221" y="301"/>
                </a:lnTo>
                <a:lnTo>
                  <a:pt x="215" y="298"/>
                </a:lnTo>
                <a:lnTo>
                  <a:pt x="203" y="298"/>
                </a:lnTo>
                <a:lnTo>
                  <a:pt x="197" y="298"/>
                </a:lnTo>
                <a:lnTo>
                  <a:pt x="185" y="298"/>
                </a:lnTo>
                <a:lnTo>
                  <a:pt x="182" y="295"/>
                </a:lnTo>
                <a:lnTo>
                  <a:pt x="178" y="301"/>
                </a:lnTo>
                <a:lnTo>
                  <a:pt x="172" y="304"/>
                </a:lnTo>
                <a:lnTo>
                  <a:pt x="163" y="304"/>
                </a:lnTo>
                <a:lnTo>
                  <a:pt x="163" y="301"/>
                </a:lnTo>
                <a:lnTo>
                  <a:pt x="169" y="283"/>
                </a:lnTo>
                <a:lnTo>
                  <a:pt x="163" y="269"/>
                </a:lnTo>
                <a:lnTo>
                  <a:pt x="160" y="266"/>
                </a:lnTo>
                <a:lnTo>
                  <a:pt x="151" y="266"/>
                </a:lnTo>
                <a:lnTo>
                  <a:pt x="148" y="266"/>
                </a:lnTo>
                <a:lnTo>
                  <a:pt x="142" y="269"/>
                </a:lnTo>
                <a:lnTo>
                  <a:pt x="136" y="272"/>
                </a:lnTo>
                <a:lnTo>
                  <a:pt x="130" y="274"/>
                </a:lnTo>
                <a:lnTo>
                  <a:pt x="121" y="292"/>
                </a:lnTo>
                <a:lnTo>
                  <a:pt x="115" y="292"/>
                </a:lnTo>
                <a:lnTo>
                  <a:pt x="112" y="292"/>
                </a:lnTo>
                <a:lnTo>
                  <a:pt x="106" y="292"/>
                </a:lnTo>
                <a:lnTo>
                  <a:pt x="94" y="292"/>
                </a:lnTo>
                <a:lnTo>
                  <a:pt x="94" y="283"/>
                </a:lnTo>
                <a:lnTo>
                  <a:pt x="91" y="280"/>
                </a:lnTo>
                <a:lnTo>
                  <a:pt x="87" y="274"/>
                </a:lnTo>
                <a:lnTo>
                  <a:pt x="87" y="274"/>
                </a:lnTo>
                <a:lnTo>
                  <a:pt x="84" y="269"/>
                </a:lnTo>
                <a:lnTo>
                  <a:pt x="84" y="263"/>
                </a:lnTo>
                <a:lnTo>
                  <a:pt x="75" y="236"/>
                </a:lnTo>
                <a:lnTo>
                  <a:pt x="75" y="233"/>
                </a:lnTo>
                <a:lnTo>
                  <a:pt x="63" y="239"/>
                </a:lnTo>
                <a:lnTo>
                  <a:pt x="57" y="239"/>
                </a:lnTo>
                <a:lnTo>
                  <a:pt x="48" y="236"/>
                </a:lnTo>
                <a:lnTo>
                  <a:pt x="39" y="230"/>
                </a:lnTo>
                <a:lnTo>
                  <a:pt x="30" y="230"/>
                </a:lnTo>
                <a:lnTo>
                  <a:pt x="27" y="227"/>
                </a:lnTo>
                <a:lnTo>
                  <a:pt x="21" y="221"/>
                </a:lnTo>
                <a:lnTo>
                  <a:pt x="21" y="218"/>
                </a:lnTo>
                <a:lnTo>
                  <a:pt x="21" y="221"/>
                </a:lnTo>
                <a:lnTo>
                  <a:pt x="15" y="218"/>
                </a:lnTo>
                <a:lnTo>
                  <a:pt x="3" y="209"/>
                </a:lnTo>
                <a:lnTo>
                  <a:pt x="0" y="204"/>
                </a:lnTo>
              </a:path>
            </a:pathLst>
          </a:custGeom>
          <a:solidFill>
            <a:srgbClr val="EE5A11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>
              <a:defRPr/>
            </a:pPr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2" name="Freeform 132">
            <a:hlinkClick r:id="" action="ppaction://noaction"/>
            <a:extLst>
              <a:ext uri="{FF2B5EF4-FFF2-40B4-BE49-F238E27FC236}">
                <a16:creationId xmlns:a16="http://schemas.microsoft.com/office/drawing/2014/main" id="{8EF7D835-9341-4098-0E92-79B694ED533F}"/>
              </a:ext>
            </a:extLst>
          </p:cNvPr>
          <p:cNvSpPr>
            <a:spLocks/>
          </p:cNvSpPr>
          <p:nvPr/>
        </p:nvSpPr>
        <p:spPr bwMode="auto">
          <a:xfrm>
            <a:off x="3249048" y="4268466"/>
            <a:ext cx="261747" cy="202068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0" y="93"/>
              </a:cxn>
              <a:cxn ang="0">
                <a:pos x="9" y="78"/>
              </a:cxn>
              <a:cxn ang="0">
                <a:pos x="21" y="69"/>
              </a:cxn>
              <a:cxn ang="0">
                <a:pos x="39" y="57"/>
              </a:cxn>
              <a:cxn ang="0">
                <a:pos x="48" y="54"/>
              </a:cxn>
              <a:cxn ang="0">
                <a:pos x="54" y="48"/>
              </a:cxn>
              <a:cxn ang="0">
                <a:pos x="63" y="33"/>
              </a:cxn>
              <a:cxn ang="0">
                <a:pos x="69" y="36"/>
              </a:cxn>
              <a:cxn ang="0">
                <a:pos x="72" y="36"/>
              </a:cxn>
              <a:cxn ang="0">
                <a:pos x="81" y="30"/>
              </a:cxn>
              <a:cxn ang="0">
                <a:pos x="90" y="24"/>
              </a:cxn>
              <a:cxn ang="0">
                <a:pos x="96" y="21"/>
              </a:cxn>
              <a:cxn ang="0">
                <a:pos x="102" y="21"/>
              </a:cxn>
              <a:cxn ang="0">
                <a:pos x="108" y="18"/>
              </a:cxn>
              <a:cxn ang="0">
                <a:pos x="111" y="12"/>
              </a:cxn>
              <a:cxn ang="0">
                <a:pos x="120" y="3"/>
              </a:cxn>
              <a:cxn ang="0">
                <a:pos x="123" y="0"/>
              </a:cxn>
              <a:cxn ang="0">
                <a:pos x="126" y="0"/>
              </a:cxn>
              <a:cxn ang="0">
                <a:pos x="135" y="15"/>
              </a:cxn>
              <a:cxn ang="0">
                <a:pos x="153" y="21"/>
              </a:cxn>
              <a:cxn ang="0">
                <a:pos x="150" y="27"/>
              </a:cxn>
              <a:cxn ang="0">
                <a:pos x="156" y="33"/>
              </a:cxn>
              <a:cxn ang="0">
                <a:pos x="159" y="39"/>
              </a:cxn>
              <a:cxn ang="0">
                <a:pos x="171" y="48"/>
              </a:cxn>
              <a:cxn ang="0">
                <a:pos x="174" y="57"/>
              </a:cxn>
              <a:cxn ang="0">
                <a:pos x="171" y="66"/>
              </a:cxn>
              <a:cxn ang="0">
                <a:pos x="174" y="72"/>
              </a:cxn>
              <a:cxn ang="0">
                <a:pos x="183" y="75"/>
              </a:cxn>
              <a:cxn ang="0">
                <a:pos x="189" y="84"/>
              </a:cxn>
              <a:cxn ang="0">
                <a:pos x="195" y="87"/>
              </a:cxn>
              <a:cxn ang="0">
                <a:pos x="192" y="93"/>
              </a:cxn>
              <a:cxn ang="0">
                <a:pos x="192" y="102"/>
              </a:cxn>
              <a:cxn ang="0">
                <a:pos x="180" y="108"/>
              </a:cxn>
              <a:cxn ang="0">
                <a:pos x="162" y="114"/>
              </a:cxn>
              <a:cxn ang="0">
                <a:pos x="159" y="123"/>
              </a:cxn>
              <a:cxn ang="0">
                <a:pos x="159" y="126"/>
              </a:cxn>
              <a:cxn ang="0">
                <a:pos x="129" y="153"/>
              </a:cxn>
              <a:cxn ang="0">
                <a:pos x="102" y="150"/>
              </a:cxn>
              <a:cxn ang="0">
                <a:pos x="93" y="147"/>
              </a:cxn>
              <a:cxn ang="0">
                <a:pos x="66" y="135"/>
              </a:cxn>
              <a:cxn ang="0">
                <a:pos x="57" y="132"/>
              </a:cxn>
              <a:cxn ang="0">
                <a:pos x="45" y="132"/>
              </a:cxn>
              <a:cxn ang="0">
                <a:pos x="36" y="138"/>
              </a:cxn>
              <a:cxn ang="0">
                <a:pos x="30" y="150"/>
              </a:cxn>
              <a:cxn ang="0">
                <a:pos x="30" y="160"/>
              </a:cxn>
              <a:cxn ang="0">
                <a:pos x="21" y="156"/>
              </a:cxn>
              <a:cxn ang="0">
                <a:pos x="3" y="141"/>
              </a:cxn>
              <a:cxn ang="0">
                <a:pos x="0" y="132"/>
              </a:cxn>
              <a:cxn ang="0">
                <a:pos x="0" y="102"/>
              </a:cxn>
            </a:cxnLst>
            <a:rect l="0" t="0" r="r" b="b"/>
            <a:pathLst>
              <a:path w="196" h="161">
                <a:moveTo>
                  <a:pt x="0" y="102"/>
                </a:moveTo>
                <a:lnTo>
                  <a:pt x="0" y="93"/>
                </a:lnTo>
                <a:lnTo>
                  <a:pt x="9" y="78"/>
                </a:lnTo>
                <a:lnTo>
                  <a:pt x="21" y="69"/>
                </a:lnTo>
                <a:lnTo>
                  <a:pt x="39" y="57"/>
                </a:lnTo>
                <a:lnTo>
                  <a:pt x="48" y="54"/>
                </a:lnTo>
                <a:lnTo>
                  <a:pt x="54" y="48"/>
                </a:lnTo>
                <a:lnTo>
                  <a:pt x="63" y="33"/>
                </a:lnTo>
                <a:lnTo>
                  <a:pt x="69" y="36"/>
                </a:lnTo>
                <a:lnTo>
                  <a:pt x="72" y="36"/>
                </a:lnTo>
                <a:lnTo>
                  <a:pt x="81" y="30"/>
                </a:lnTo>
                <a:lnTo>
                  <a:pt x="90" y="24"/>
                </a:lnTo>
                <a:lnTo>
                  <a:pt x="96" y="21"/>
                </a:lnTo>
                <a:lnTo>
                  <a:pt x="102" y="21"/>
                </a:lnTo>
                <a:lnTo>
                  <a:pt x="108" y="18"/>
                </a:lnTo>
                <a:lnTo>
                  <a:pt x="111" y="12"/>
                </a:lnTo>
                <a:lnTo>
                  <a:pt x="120" y="3"/>
                </a:lnTo>
                <a:lnTo>
                  <a:pt x="123" y="0"/>
                </a:lnTo>
                <a:lnTo>
                  <a:pt x="126" y="0"/>
                </a:lnTo>
                <a:lnTo>
                  <a:pt x="135" y="15"/>
                </a:lnTo>
                <a:lnTo>
                  <a:pt x="153" y="21"/>
                </a:lnTo>
                <a:lnTo>
                  <a:pt x="150" y="27"/>
                </a:lnTo>
                <a:lnTo>
                  <a:pt x="156" y="33"/>
                </a:lnTo>
                <a:lnTo>
                  <a:pt x="159" y="39"/>
                </a:lnTo>
                <a:lnTo>
                  <a:pt x="171" y="48"/>
                </a:lnTo>
                <a:lnTo>
                  <a:pt x="174" y="57"/>
                </a:lnTo>
                <a:lnTo>
                  <a:pt x="171" y="66"/>
                </a:lnTo>
                <a:lnTo>
                  <a:pt x="174" y="72"/>
                </a:lnTo>
                <a:lnTo>
                  <a:pt x="183" y="75"/>
                </a:lnTo>
                <a:lnTo>
                  <a:pt x="189" y="84"/>
                </a:lnTo>
                <a:lnTo>
                  <a:pt x="195" y="87"/>
                </a:lnTo>
                <a:lnTo>
                  <a:pt x="192" y="93"/>
                </a:lnTo>
                <a:lnTo>
                  <a:pt x="192" y="102"/>
                </a:lnTo>
                <a:lnTo>
                  <a:pt x="180" y="108"/>
                </a:lnTo>
                <a:lnTo>
                  <a:pt x="162" y="114"/>
                </a:lnTo>
                <a:lnTo>
                  <a:pt x="159" y="123"/>
                </a:lnTo>
                <a:lnTo>
                  <a:pt x="159" y="126"/>
                </a:lnTo>
                <a:lnTo>
                  <a:pt x="129" y="153"/>
                </a:lnTo>
                <a:lnTo>
                  <a:pt x="102" y="150"/>
                </a:lnTo>
                <a:lnTo>
                  <a:pt x="93" y="147"/>
                </a:lnTo>
                <a:lnTo>
                  <a:pt x="66" y="135"/>
                </a:lnTo>
                <a:lnTo>
                  <a:pt x="57" y="132"/>
                </a:lnTo>
                <a:lnTo>
                  <a:pt x="45" y="132"/>
                </a:lnTo>
                <a:lnTo>
                  <a:pt x="36" y="138"/>
                </a:lnTo>
                <a:lnTo>
                  <a:pt x="30" y="150"/>
                </a:lnTo>
                <a:lnTo>
                  <a:pt x="30" y="160"/>
                </a:lnTo>
                <a:lnTo>
                  <a:pt x="21" y="156"/>
                </a:lnTo>
                <a:lnTo>
                  <a:pt x="3" y="141"/>
                </a:lnTo>
                <a:lnTo>
                  <a:pt x="0" y="132"/>
                </a:lnTo>
                <a:lnTo>
                  <a:pt x="0" y="102"/>
                </a:lnTo>
              </a:path>
            </a:pathLst>
          </a:custGeom>
          <a:solidFill>
            <a:srgbClr val="971623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3" name="Freeform 134">
            <a:hlinkClick r:id="" action="ppaction://noaction"/>
            <a:extLst>
              <a:ext uri="{FF2B5EF4-FFF2-40B4-BE49-F238E27FC236}">
                <a16:creationId xmlns:a16="http://schemas.microsoft.com/office/drawing/2014/main" id="{38B54D6E-F473-9169-51C5-1739372653DB}"/>
              </a:ext>
            </a:extLst>
          </p:cNvPr>
          <p:cNvSpPr>
            <a:spLocks/>
          </p:cNvSpPr>
          <p:nvPr/>
        </p:nvSpPr>
        <p:spPr bwMode="auto">
          <a:xfrm>
            <a:off x="3466243" y="4413904"/>
            <a:ext cx="538809" cy="469776"/>
          </a:xfrm>
          <a:custGeom>
            <a:avLst/>
            <a:gdLst/>
            <a:ahLst/>
            <a:cxnLst>
              <a:cxn ang="0">
                <a:pos x="21" y="238"/>
              </a:cxn>
              <a:cxn ang="0">
                <a:pos x="21" y="214"/>
              </a:cxn>
              <a:cxn ang="0">
                <a:pos x="6" y="187"/>
              </a:cxn>
              <a:cxn ang="0">
                <a:pos x="30" y="148"/>
              </a:cxn>
              <a:cxn ang="0">
                <a:pos x="51" y="124"/>
              </a:cxn>
              <a:cxn ang="0">
                <a:pos x="57" y="104"/>
              </a:cxn>
              <a:cxn ang="0">
                <a:pos x="75" y="101"/>
              </a:cxn>
              <a:cxn ang="0">
                <a:pos x="84" y="65"/>
              </a:cxn>
              <a:cxn ang="0">
                <a:pos x="84" y="38"/>
              </a:cxn>
              <a:cxn ang="0">
                <a:pos x="96" y="23"/>
              </a:cxn>
              <a:cxn ang="0">
                <a:pos x="108" y="0"/>
              </a:cxn>
              <a:cxn ang="0">
                <a:pos x="123" y="5"/>
              </a:cxn>
              <a:cxn ang="0">
                <a:pos x="153" y="20"/>
              </a:cxn>
              <a:cxn ang="0">
                <a:pos x="192" y="38"/>
              </a:cxn>
              <a:cxn ang="0">
                <a:pos x="220" y="56"/>
              </a:cxn>
              <a:cxn ang="0">
                <a:pos x="241" y="68"/>
              </a:cxn>
              <a:cxn ang="0">
                <a:pos x="259" y="50"/>
              </a:cxn>
              <a:cxn ang="0">
                <a:pos x="289" y="41"/>
              </a:cxn>
              <a:cxn ang="0">
                <a:pos x="307" y="41"/>
              </a:cxn>
              <a:cxn ang="0">
                <a:pos x="349" y="68"/>
              </a:cxn>
              <a:cxn ang="0">
                <a:pos x="376" y="74"/>
              </a:cxn>
              <a:cxn ang="0">
                <a:pos x="385" y="86"/>
              </a:cxn>
              <a:cxn ang="0">
                <a:pos x="398" y="104"/>
              </a:cxn>
              <a:cxn ang="0">
                <a:pos x="385" y="124"/>
              </a:cxn>
              <a:cxn ang="0">
                <a:pos x="361" y="122"/>
              </a:cxn>
              <a:cxn ang="0">
                <a:pos x="349" y="124"/>
              </a:cxn>
              <a:cxn ang="0">
                <a:pos x="337" y="160"/>
              </a:cxn>
              <a:cxn ang="0">
                <a:pos x="325" y="169"/>
              </a:cxn>
              <a:cxn ang="0">
                <a:pos x="310" y="160"/>
              </a:cxn>
              <a:cxn ang="0">
                <a:pos x="298" y="160"/>
              </a:cxn>
              <a:cxn ang="0">
                <a:pos x="289" y="175"/>
              </a:cxn>
              <a:cxn ang="0">
                <a:pos x="271" y="169"/>
              </a:cxn>
              <a:cxn ang="0">
                <a:pos x="262" y="184"/>
              </a:cxn>
              <a:cxn ang="0">
                <a:pos x="256" y="217"/>
              </a:cxn>
              <a:cxn ang="0">
                <a:pos x="271" y="267"/>
              </a:cxn>
              <a:cxn ang="0">
                <a:pos x="283" y="285"/>
              </a:cxn>
              <a:cxn ang="0">
                <a:pos x="313" y="309"/>
              </a:cxn>
              <a:cxn ang="0">
                <a:pos x="316" y="330"/>
              </a:cxn>
              <a:cxn ang="0">
                <a:pos x="313" y="339"/>
              </a:cxn>
              <a:cxn ang="0">
                <a:pos x="298" y="360"/>
              </a:cxn>
              <a:cxn ang="0">
                <a:pos x="271" y="369"/>
              </a:cxn>
              <a:cxn ang="0">
                <a:pos x="262" y="369"/>
              </a:cxn>
              <a:cxn ang="0">
                <a:pos x="235" y="369"/>
              </a:cxn>
              <a:cxn ang="0">
                <a:pos x="217" y="366"/>
              </a:cxn>
              <a:cxn ang="0">
                <a:pos x="205" y="369"/>
              </a:cxn>
              <a:cxn ang="0">
                <a:pos x="211" y="360"/>
              </a:cxn>
              <a:cxn ang="0">
                <a:pos x="205" y="339"/>
              </a:cxn>
              <a:cxn ang="0">
                <a:pos x="183" y="339"/>
              </a:cxn>
              <a:cxn ang="0">
                <a:pos x="165" y="345"/>
              </a:cxn>
              <a:cxn ang="0">
                <a:pos x="150" y="348"/>
              </a:cxn>
              <a:cxn ang="0">
                <a:pos x="141" y="342"/>
              </a:cxn>
              <a:cxn ang="0">
                <a:pos x="132" y="348"/>
              </a:cxn>
              <a:cxn ang="0">
                <a:pos x="120" y="288"/>
              </a:cxn>
              <a:cxn ang="0">
                <a:pos x="108" y="288"/>
              </a:cxn>
              <a:cxn ang="0">
                <a:pos x="93" y="285"/>
              </a:cxn>
              <a:cxn ang="0">
                <a:pos x="84" y="294"/>
              </a:cxn>
              <a:cxn ang="0">
                <a:pos x="69" y="306"/>
              </a:cxn>
              <a:cxn ang="0">
                <a:pos x="51" y="300"/>
              </a:cxn>
              <a:cxn ang="0">
                <a:pos x="36" y="288"/>
              </a:cxn>
              <a:cxn ang="0">
                <a:pos x="33" y="270"/>
              </a:cxn>
              <a:cxn ang="0">
                <a:pos x="18" y="270"/>
              </a:cxn>
              <a:cxn ang="0">
                <a:pos x="0" y="264"/>
              </a:cxn>
            </a:cxnLst>
            <a:rect l="0" t="0" r="r" b="b"/>
            <a:pathLst>
              <a:path w="399" h="370">
                <a:moveTo>
                  <a:pt x="0" y="264"/>
                </a:moveTo>
                <a:lnTo>
                  <a:pt x="6" y="261"/>
                </a:lnTo>
                <a:lnTo>
                  <a:pt x="21" y="238"/>
                </a:lnTo>
                <a:lnTo>
                  <a:pt x="27" y="232"/>
                </a:lnTo>
                <a:lnTo>
                  <a:pt x="27" y="214"/>
                </a:lnTo>
                <a:lnTo>
                  <a:pt x="21" y="214"/>
                </a:lnTo>
                <a:lnTo>
                  <a:pt x="12" y="208"/>
                </a:lnTo>
                <a:lnTo>
                  <a:pt x="3" y="193"/>
                </a:lnTo>
                <a:lnTo>
                  <a:pt x="6" y="187"/>
                </a:lnTo>
                <a:lnTo>
                  <a:pt x="12" y="178"/>
                </a:lnTo>
                <a:lnTo>
                  <a:pt x="30" y="157"/>
                </a:lnTo>
                <a:lnTo>
                  <a:pt x="30" y="148"/>
                </a:lnTo>
                <a:lnTo>
                  <a:pt x="33" y="145"/>
                </a:lnTo>
                <a:lnTo>
                  <a:pt x="45" y="136"/>
                </a:lnTo>
                <a:lnTo>
                  <a:pt x="51" y="124"/>
                </a:lnTo>
                <a:lnTo>
                  <a:pt x="51" y="119"/>
                </a:lnTo>
                <a:lnTo>
                  <a:pt x="57" y="116"/>
                </a:lnTo>
                <a:lnTo>
                  <a:pt x="57" y="104"/>
                </a:lnTo>
                <a:lnTo>
                  <a:pt x="63" y="101"/>
                </a:lnTo>
                <a:lnTo>
                  <a:pt x="72" y="104"/>
                </a:lnTo>
                <a:lnTo>
                  <a:pt x="75" y="101"/>
                </a:lnTo>
                <a:lnTo>
                  <a:pt x="81" y="98"/>
                </a:lnTo>
                <a:lnTo>
                  <a:pt x="96" y="77"/>
                </a:lnTo>
                <a:lnTo>
                  <a:pt x="84" y="65"/>
                </a:lnTo>
                <a:lnTo>
                  <a:pt x="78" y="53"/>
                </a:lnTo>
                <a:lnTo>
                  <a:pt x="81" y="44"/>
                </a:lnTo>
                <a:lnTo>
                  <a:pt x="84" y="38"/>
                </a:lnTo>
                <a:lnTo>
                  <a:pt x="90" y="32"/>
                </a:lnTo>
                <a:lnTo>
                  <a:pt x="96" y="23"/>
                </a:lnTo>
                <a:lnTo>
                  <a:pt x="96" y="23"/>
                </a:lnTo>
                <a:lnTo>
                  <a:pt x="87" y="14"/>
                </a:lnTo>
                <a:lnTo>
                  <a:pt x="87" y="14"/>
                </a:lnTo>
                <a:lnTo>
                  <a:pt x="108" y="0"/>
                </a:lnTo>
                <a:lnTo>
                  <a:pt x="111" y="2"/>
                </a:lnTo>
                <a:lnTo>
                  <a:pt x="120" y="5"/>
                </a:lnTo>
                <a:lnTo>
                  <a:pt x="123" y="5"/>
                </a:lnTo>
                <a:lnTo>
                  <a:pt x="132" y="8"/>
                </a:lnTo>
                <a:lnTo>
                  <a:pt x="135" y="20"/>
                </a:lnTo>
                <a:lnTo>
                  <a:pt x="153" y="20"/>
                </a:lnTo>
                <a:lnTo>
                  <a:pt x="168" y="23"/>
                </a:lnTo>
                <a:lnTo>
                  <a:pt x="177" y="20"/>
                </a:lnTo>
                <a:lnTo>
                  <a:pt x="192" y="38"/>
                </a:lnTo>
                <a:lnTo>
                  <a:pt x="205" y="47"/>
                </a:lnTo>
                <a:lnTo>
                  <a:pt x="208" y="47"/>
                </a:lnTo>
                <a:lnTo>
                  <a:pt x="220" y="56"/>
                </a:lnTo>
                <a:lnTo>
                  <a:pt x="226" y="62"/>
                </a:lnTo>
                <a:lnTo>
                  <a:pt x="232" y="65"/>
                </a:lnTo>
                <a:lnTo>
                  <a:pt x="241" y="68"/>
                </a:lnTo>
                <a:lnTo>
                  <a:pt x="253" y="65"/>
                </a:lnTo>
                <a:lnTo>
                  <a:pt x="256" y="59"/>
                </a:lnTo>
                <a:lnTo>
                  <a:pt x="259" y="50"/>
                </a:lnTo>
                <a:lnTo>
                  <a:pt x="265" y="44"/>
                </a:lnTo>
                <a:lnTo>
                  <a:pt x="283" y="38"/>
                </a:lnTo>
                <a:lnTo>
                  <a:pt x="289" y="41"/>
                </a:lnTo>
                <a:lnTo>
                  <a:pt x="298" y="41"/>
                </a:lnTo>
                <a:lnTo>
                  <a:pt x="304" y="41"/>
                </a:lnTo>
                <a:lnTo>
                  <a:pt x="307" y="41"/>
                </a:lnTo>
                <a:lnTo>
                  <a:pt x="316" y="47"/>
                </a:lnTo>
                <a:lnTo>
                  <a:pt x="322" y="50"/>
                </a:lnTo>
                <a:lnTo>
                  <a:pt x="349" y="68"/>
                </a:lnTo>
                <a:lnTo>
                  <a:pt x="352" y="68"/>
                </a:lnTo>
                <a:lnTo>
                  <a:pt x="370" y="74"/>
                </a:lnTo>
                <a:lnTo>
                  <a:pt x="376" y="74"/>
                </a:lnTo>
                <a:lnTo>
                  <a:pt x="379" y="74"/>
                </a:lnTo>
                <a:lnTo>
                  <a:pt x="379" y="86"/>
                </a:lnTo>
                <a:lnTo>
                  <a:pt x="385" y="86"/>
                </a:lnTo>
                <a:lnTo>
                  <a:pt x="385" y="101"/>
                </a:lnTo>
                <a:lnTo>
                  <a:pt x="388" y="104"/>
                </a:lnTo>
                <a:lnTo>
                  <a:pt x="398" y="104"/>
                </a:lnTo>
                <a:lnTo>
                  <a:pt x="398" y="113"/>
                </a:lnTo>
                <a:lnTo>
                  <a:pt x="388" y="122"/>
                </a:lnTo>
                <a:lnTo>
                  <a:pt x="385" y="124"/>
                </a:lnTo>
                <a:lnTo>
                  <a:pt x="376" y="130"/>
                </a:lnTo>
                <a:lnTo>
                  <a:pt x="367" y="124"/>
                </a:lnTo>
                <a:lnTo>
                  <a:pt x="361" y="122"/>
                </a:lnTo>
                <a:lnTo>
                  <a:pt x="358" y="119"/>
                </a:lnTo>
                <a:lnTo>
                  <a:pt x="349" y="119"/>
                </a:lnTo>
                <a:lnTo>
                  <a:pt x="349" y="124"/>
                </a:lnTo>
                <a:lnTo>
                  <a:pt x="340" y="145"/>
                </a:lnTo>
                <a:lnTo>
                  <a:pt x="337" y="154"/>
                </a:lnTo>
                <a:lnTo>
                  <a:pt x="337" y="160"/>
                </a:lnTo>
                <a:lnTo>
                  <a:pt x="334" y="166"/>
                </a:lnTo>
                <a:lnTo>
                  <a:pt x="328" y="169"/>
                </a:lnTo>
                <a:lnTo>
                  <a:pt x="325" y="169"/>
                </a:lnTo>
                <a:lnTo>
                  <a:pt x="322" y="166"/>
                </a:lnTo>
                <a:lnTo>
                  <a:pt x="319" y="166"/>
                </a:lnTo>
                <a:lnTo>
                  <a:pt x="310" y="160"/>
                </a:lnTo>
                <a:lnTo>
                  <a:pt x="304" y="157"/>
                </a:lnTo>
                <a:lnTo>
                  <a:pt x="301" y="157"/>
                </a:lnTo>
                <a:lnTo>
                  <a:pt x="298" y="160"/>
                </a:lnTo>
                <a:lnTo>
                  <a:pt x="295" y="172"/>
                </a:lnTo>
                <a:lnTo>
                  <a:pt x="295" y="175"/>
                </a:lnTo>
                <a:lnTo>
                  <a:pt x="289" y="175"/>
                </a:lnTo>
                <a:lnTo>
                  <a:pt x="280" y="175"/>
                </a:lnTo>
                <a:lnTo>
                  <a:pt x="274" y="169"/>
                </a:lnTo>
                <a:lnTo>
                  <a:pt x="271" y="169"/>
                </a:lnTo>
                <a:lnTo>
                  <a:pt x="268" y="169"/>
                </a:lnTo>
                <a:lnTo>
                  <a:pt x="262" y="172"/>
                </a:lnTo>
                <a:lnTo>
                  <a:pt x="262" y="184"/>
                </a:lnTo>
                <a:lnTo>
                  <a:pt x="259" y="187"/>
                </a:lnTo>
                <a:lnTo>
                  <a:pt x="253" y="202"/>
                </a:lnTo>
                <a:lnTo>
                  <a:pt x="256" y="217"/>
                </a:lnTo>
                <a:lnTo>
                  <a:pt x="262" y="232"/>
                </a:lnTo>
                <a:lnTo>
                  <a:pt x="268" y="238"/>
                </a:lnTo>
                <a:lnTo>
                  <a:pt x="271" y="267"/>
                </a:lnTo>
                <a:lnTo>
                  <a:pt x="277" y="273"/>
                </a:lnTo>
                <a:lnTo>
                  <a:pt x="280" y="276"/>
                </a:lnTo>
                <a:lnTo>
                  <a:pt x="283" y="285"/>
                </a:lnTo>
                <a:lnTo>
                  <a:pt x="298" y="297"/>
                </a:lnTo>
                <a:lnTo>
                  <a:pt x="298" y="300"/>
                </a:lnTo>
                <a:lnTo>
                  <a:pt x="313" y="309"/>
                </a:lnTo>
                <a:lnTo>
                  <a:pt x="313" y="315"/>
                </a:lnTo>
                <a:lnTo>
                  <a:pt x="319" y="324"/>
                </a:lnTo>
                <a:lnTo>
                  <a:pt x="316" y="330"/>
                </a:lnTo>
                <a:lnTo>
                  <a:pt x="316" y="333"/>
                </a:lnTo>
                <a:lnTo>
                  <a:pt x="313" y="336"/>
                </a:lnTo>
                <a:lnTo>
                  <a:pt x="313" y="339"/>
                </a:lnTo>
                <a:lnTo>
                  <a:pt x="313" y="342"/>
                </a:lnTo>
                <a:lnTo>
                  <a:pt x="304" y="351"/>
                </a:lnTo>
                <a:lnTo>
                  <a:pt x="298" y="360"/>
                </a:lnTo>
                <a:lnTo>
                  <a:pt x="289" y="366"/>
                </a:lnTo>
                <a:lnTo>
                  <a:pt x="280" y="369"/>
                </a:lnTo>
                <a:lnTo>
                  <a:pt x="271" y="369"/>
                </a:lnTo>
                <a:lnTo>
                  <a:pt x="271" y="369"/>
                </a:lnTo>
                <a:lnTo>
                  <a:pt x="268" y="366"/>
                </a:lnTo>
                <a:lnTo>
                  <a:pt x="262" y="369"/>
                </a:lnTo>
                <a:lnTo>
                  <a:pt x="247" y="369"/>
                </a:lnTo>
                <a:lnTo>
                  <a:pt x="241" y="369"/>
                </a:lnTo>
                <a:lnTo>
                  <a:pt x="235" y="369"/>
                </a:lnTo>
                <a:lnTo>
                  <a:pt x="235" y="369"/>
                </a:lnTo>
                <a:lnTo>
                  <a:pt x="232" y="366"/>
                </a:lnTo>
                <a:lnTo>
                  <a:pt x="217" y="366"/>
                </a:lnTo>
                <a:lnTo>
                  <a:pt x="211" y="369"/>
                </a:lnTo>
                <a:lnTo>
                  <a:pt x="208" y="369"/>
                </a:lnTo>
                <a:lnTo>
                  <a:pt x="205" y="369"/>
                </a:lnTo>
                <a:lnTo>
                  <a:pt x="202" y="369"/>
                </a:lnTo>
                <a:lnTo>
                  <a:pt x="202" y="366"/>
                </a:lnTo>
                <a:lnTo>
                  <a:pt x="211" y="360"/>
                </a:lnTo>
                <a:lnTo>
                  <a:pt x="214" y="357"/>
                </a:lnTo>
                <a:lnTo>
                  <a:pt x="211" y="345"/>
                </a:lnTo>
                <a:lnTo>
                  <a:pt x="205" y="339"/>
                </a:lnTo>
                <a:lnTo>
                  <a:pt x="195" y="339"/>
                </a:lnTo>
                <a:lnTo>
                  <a:pt x="186" y="339"/>
                </a:lnTo>
                <a:lnTo>
                  <a:pt x="183" y="339"/>
                </a:lnTo>
                <a:lnTo>
                  <a:pt x="177" y="342"/>
                </a:lnTo>
                <a:lnTo>
                  <a:pt x="168" y="339"/>
                </a:lnTo>
                <a:lnTo>
                  <a:pt x="165" y="345"/>
                </a:lnTo>
                <a:lnTo>
                  <a:pt x="159" y="348"/>
                </a:lnTo>
                <a:lnTo>
                  <a:pt x="156" y="348"/>
                </a:lnTo>
                <a:lnTo>
                  <a:pt x="150" y="348"/>
                </a:lnTo>
                <a:lnTo>
                  <a:pt x="147" y="348"/>
                </a:lnTo>
                <a:lnTo>
                  <a:pt x="141" y="348"/>
                </a:lnTo>
                <a:lnTo>
                  <a:pt x="141" y="342"/>
                </a:lnTo>
                <a:lnTo>
                  <a:pt x="138" y="348"/>
                </a:lnTo>
                <a:lnTo>
                  <a:pt x="138" y="345"/>
                </a:lnTo>
                <a:lnTo>
                  <a:pt x="132" y="348"/>
                </a:lnTo>
                <a:lnTo>
                  <a:pt x="126" y="339"/>
                </a:lnTo>
                <a:lnTo>
                  <a:pt x="123" y="330"/>
                </a:lnTo>
                <a:lnTo>
                  <a:pt x="120" y="288"/>
                </a:lnTo>
                <a:lnTo>
                  <a:pt x="114" y="288"/>
                </a:lnTo>
                <a:lnTo>
                  <a:pt x="111" y="291"/>
                </a:lnTo>
                <a:lnTo>
                  <a:pt x="108" y="288"/>
                </a:lnTo>
                <a:lnTo>
                  <a:pt x="96" y="285"/>
                </a:lnTo>
                <a:lnTo>
                  <a:pt x="96" y="282"/>
                </a:lnTo>
                <a:lnTo>
                  <a:pt x="93" y="285"/>
                </a:lnTo>
                <a:lnTo>
                  <a:pt x="90" y="285"/>
                </a:lnTo>
                <a:lnTo>
                  <a:pt x="87" y="294"/>
                </a:lnTo>
                <a:lnTo>
                  <a:pt x="84" y="294"/>
                </a:lnTo>
                <a:lnTo>
                  <a:pt x="81" y="300"/>
                </a:lnTo>
                <a:lnTo>
                  <a:pt x="75" y="306"/>
                </a:lnTo>
                <a:lnTo>
                  <a:pt x="69" y="306"/>
                </a:lnTo>
                <a:lnTo>
                  <a:pt x="63" y="303"/>
                </a:lnTo>
                <a:lnTo>
                  <a:pt x="57" y="303"/>
                </a:lnTo>
                <a:lnTo>
                  <a:pt x="51" y="300"/>
                </a:lnTo>
                <a:lnTo>
                  <a:pt x="42" y="297"/>
                </a:lnTo>
                <a:lnTo>
                  <a:pt x="39" y="297"/>
                </a:lnTo>
                <a:lnTo>
                  <a:pt x="36" y="288"/>
                </a:lnTo>
                <a:lnTo>
                  <a:pt x="36" y="279"/>
                </a:lnTo>
                <a:lnTo>
                  <a:pt x="33" y="276"/>
                </a:lnTo>
                <a:lnTo>
                  <a:pt x="33" y="270"/>
                </a:lnTo>
                <a:lnTo>
                  <a:pt x="24" y="264"/>
                </a:lnTo>
                <a:lnTo>
                  <a:pt x="21" y="270"/>
                </a:lnTo>
                <a:lnTo>
                  <a:pt x="18" y="270"/>
                </a:lnTo>
                <a:lnTo>
                  <a:pt x="15" y="264"/>
                </a:lnTo>
                <a:lnTo>
                  <a:pt x="6" y="267"/>
                </a:lnTo>
                <a:lnTo>
                  <a:pt x="0" y="264"/>
                </a:lnTo>
              </a:path>
            </a:pathLst>
          </a:custGeom>
          <a:solidFill>
            <a:srgbClr val="C41C2E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4" name="Freeform 135">
            <a:hlinkClick r:id="" action="ppaction://noaction"/>
            <a:extLst>
              <a:ext uri="{FF2B5EF4-FFF2-40B4-BE49-F238E27FC236}">
                <a16:creationId xmlns:a16="http://schemas.microsoft.com/office/drawing/2014/main" id="{C59EC4CF-D164-A282-E0C6-A374C32591C5}"/>
              </a:ext>
            </a:extLst>
          </p:cNvPr>
          <p:cNvSpPr>
            <a:spLocks/>
          </p:cNvSpPr>
          <p:nvPr/>
        </p:nvSpPr>
        <p:spPr bwMode="auto">
          <a:xfrm>
            <a:off x="3466243" y="5128220"/>
            <a:ext cx="895230" cy="576601"/>
          </a:xfrm>
          <a:custGeom>
            <a:avLst/>
            <a:gdLst/>
            <a:ahLst/>
            <a:cxnLst>
              <a:cxn ang="0">
                <a:pos x="21" y="116"/>
              </a:cxn>
              <a:cxn ang="0">
                <a:pos x="36" y="113"/>
              </a:cxn>
              <a:cxn ang="0">
                <a:pos x="45" y="86"/>
              </a:cxn>
              <a:cxn ang="0">
                <a:pos x="69" y="44"/>
              </a:cxn>
              <a:cxn ang="0">
                <a:pos x="96" y="56"/>
              </a:cxn>
              <a:cxn ang="0">
                <a:pos x="114" y="71"/>
              </a:cxn>
              <a:cxn ang="0">
                <a:pos x="144" y="68"/>
              </a:cxn>
              <a:cxn ang="0">
                <a:pos x="207" y="77"/>
              </a:cxn>
              <a:cxn ang="0">
                <a:pos x="222" y="86"/>
              </a:cxn>
              <a:cxn ang="0">
                <a:pos x="237" y="89"/>
              </a:cxn>
              <a:cxn ang="0">
                <a:pos x="264" y="95"/>
              </a:cxn>
              <a:cxn ang="0">
                <a:pos x="252" y="62"/>
              </a:cxn>
              <a:cxn ang="0">
                <a:pos x="246" y="41"/>
              </a:cxn>
              <a:cxn ang="0">
                <a:pos x="243" y="29"/>
              </a:cxn>
              <a:cxn ang="0">
                <a:pos x="246" y="5"/>
              </a:cxn>
              <a:cxn ang="0">
                <a:pos x="261" y="14"/>
              </a:cxn>
              <a:cxn ang="0">
                <a:pos x="279" y="8"/>
              </a:cxn>
              <a:cxn ang="0">
                <a:pos x="288" y="5"/>
              </a:cxn>
              <a:cxn ang="0">
                <a:pos x="312" y="29"/>
              </a:cxn>
              <a:cxn ang="0">
                <a:pos x="306" y="47"/>
              </a:cxn>
              <a:cxn ang="0">
                <a:pos x="297" y="68"/>
              </a:cxn>
              <a:cxn ang="0">
                <a:pos x="315" y="68"/>
              </a:cxn>
              <a:cxn ang="0">
                <a:pos x="343" y="65"/>
              </a:cxn>
              <a:cxn ang="0">
                <a:pos x="373" y="47"/>
              </a:cxn>
              <a:cxn ang="0">
                <a:pos x="391" y="41"/>
              </a:cxn>
              <a:cxn ang="0">
                <a:pos x="406" y="35"/>
              </a:cxn>
              <a:cxn ang="0">
                <a:pos x="418" y="11"/>
              </a:cxn>
              <a:cxn ang="0">
                <a:pos x="430" y="20"/>
              </a:cxn>
              <a:cxn ang="0">
                <a:pos x="454" y="65"/>
              </a:cxn>
              <a:cxn ang="0">
                <a:pos x="481" y="50"/>
              </a:cxn>
              <a:cxn ang="0">
                <a:pos x="499" y="74"/>
              </a:cxn>
              <a:cxn ang="0">
                <a:pos x="523" y="104"/>
              </a:cxn>
              <a:cxn ang="0">
                <a:pos x="547" y="122"/>
              </a:cxn>
              <a:cxn ang="0">
                <a:pos x="574" y="149"/>
              </a:cxn>
              <a:cxn ang="0">
                <a:pos x="610" y="167"/>
              </a:cxn>
              <a:cxn ang="0">
                <a:pos x="610" y="232"/>
              </a:cxn>
              <a:cxn ang="0">
                <a:pos x="637" y="316"/>
              </a:cxn>
              <a:cxn ang="0">
                <a:pos x="665" y="334"/>
              </a:cxn>
              <a:cxn ang="0">
                <a:pos x="652" y="379"/>
              </a:cxn>
              <a:cxn ang="0">
                <a:pos x="631" y="397"/>
              </a:cxn>
              <a:cxn ang="0">
                <a:pos x="622" y="418"/>
              </a:cxn>
              <a:cxn ang="0">
                <a:pos x="595" y="433"/>
              </a:cxn>
              <a:cxn ang="0">
                <a:pos x="583" y="445"/>
              </a:cxn>
              <a:cxn ang="0">
                <a:pos x="571" y="433"/>
              </a:cxn>
              <a:cxn ang="0">
                <a:pos x="547" y="424"/>
              </a:cxn>
              <a:cxn ang="0">
                <a:pos x="526" y="418"/>
              </a:cxn>
              <a:cxn ang="0">
                <a:pos x="472" y="409"/>
              </a:cxn>
              <a:cxn ang="0">
                <a:pos x="418" y="397"/>
              </a:cxn>
              <a:cxn ang="0">
                <a:pos x="373" y="382"/>
              </a:cxn>
              <a:cxn ang="0">
                <a:pos x="355" y="373"/>
              </a:cxn>
              <a:cxn ang="0">
                <a:pos x="334" y="355"/>
              </a:cxn>
              <a:cxn ang="0">
                <a:pos x="285" y="340"/>
              </a:cxn>
              <a:cxn ang="0">
                <a:pos x="198" y="307"/>
              </a:cxn>
              <a:cxn ang="0">
                <a:pos x="153" y="289"/>
              </a:cxn>
              <a:cxn ang="0">
                <a:pos x="144" y="277"/>
              </a:cxn>
              <a:cxn ang="0">
                <a:pos x="87" y="244"/>
              </a:cxn>
              <a:cxn ang="0">
                <a:pos x="78" y="235"/>
              </a:cxn>
              <a:cxn ang="0">
                <a:pos x="60" y="224"/>
              </a:cxn>
              <a:cxn ang="0">
                <a:pos x="57" y="218"/>
              </a:cxn>
              <a:cxn ang="0">
                <a:pos x="48" y="215"/>
              </a:cxn>
              <a:cxn ang="0">
                <a:pos x="27" y="194"/>
              </a:cxn>
              <a:cxn ang="0">
                <a:pos x="6" y="167"/>
              </a:cxn>
            </a:cxnLst>
            <a:rect l="0" t="0" r="r" b="b"/>
            <a:pathLst>
              <a:path w="666" h="455">
                <a:moveTo>
                  <a:pt x="0" y="158"/>
                </a:moveTo>
                <a:lnTo>
                  <a:pt x="3" y="143"/>
                </a:lnTo>
                <a:lnTo>
                  <a:pt x="3" y="116"/>
                </a:lnTo>
                <a:lnTo>
                  <a:pt x="15" y="113"/>
                </a:lnTo>
                <a:lnTo>
                  <a:pt x="21" y="116"/>
                </a:lnTo>
                <a:lnTo>
                  <a:pt x="24" y="116"/>
                </a:lnTo>
                <a:lnTo>
                  <a:pt x="24" y="113"/>
                </a:lnTo>
                <a:lnTo>
                  <a:pt x="27" y="113"/>
                </a:lnTo>
                <a:lnTo>
                  <a:pt x="33" y="116"/>
                </a:lnTo>
                <a:lnTo>
                  <a:pt x="36" y="113"/>
                </a:lnTo>
                <a:lnTo>
                  <a:pt x="36" y="110"/>
                </a:lnTo>
                <a:lnTo>
                  <a:pt x="45" y="107"/>
                </a:lnTo>
                <a:lnTo>
                  <a:pt x="45" y="104"/>
                </a:lnTo>
                <a:lnTo>
                  <a:pt x="48" y="98"/>
                </a:lnTo>
                <a:lnTo>
                  <a:pt x="45" y="86"/>
                </a:lnTo>
                <a:lnTo>
                  <a:pt x="45" y="80"/>
                </a:lnTo>
                <a:lnTo>
                  <a:pt x="45" y="59"/>
                </a:lnTo>
                <a:lnTo>
                  <a:pt x="45" y="50"/>
                </a:lnTo>
                <a:lnTo>
                  <a:pt x="63" y="44"/>
                </a:lnTo>
                <a:lnTo>
                  <a:pt x="69" y="44"/>
                </a:lnTo>
                <a:lnTo>
                  <a:pt x="72" y="47"/>
                </a:lnTo>
                <a:lnTo>
                  <a:pt x="78" y="47"/>
                </a:lnTo>
                <a:lnTo>
                  <a:pt x="90" y="47"/>
                </a:lnTo>
                <a:lnTo>
                  <a:pt x="93" y="50"/>
                </a:lnTo>
                <a:lnTo>
                  <a:pt x="96" y="56"/>
                </a:lnTo>
                <a:lnTo>
                  <a:pt x="99" y="59"/>
                </a:lnTo>
                <a:lnTo>
                  <a:pt x="108" y="68"/>
                </a:lnTo>
                <a:lnTo>
                  <a:pt x="108" y="68"/>
                </a:lnTo>
                <a:lnTo>
                  <a:pt x="111" y="68"/>
                </a:lnTo>
                <a:lnTo>
                  <a:pt x="114" y="71"/>
                </a:lnTo>
                <a:lnTo>
                  <a:pt x="123" y="71"/>
                </a:lnTo>
                <a:lnTo>
                  <a:pt x="123" y="71"/>
                </a:lnTo>
                <a:lnTo>
                  <a:pt x="126" y="71"/>
                </a:lnTo>
                <a:lnTo>
                  <a:pt x="138" y="71"/>
                </a:lnTo>
                <a:lnTo>
                  <a:pt x="144" y="68"/>
                </a:lnTo>
                <a:lnTo>
                  <a:pt x="168" y="68"/>
                </a:lnTo>
                <a:lnTo>
                  <a:pt x="177" y="71"/>
                </a:lnTo>
                <a:lnTo>
                  <a:pt x="192" y="77"/>
                </a:lnTo>
                <a:lnTo>
                  <a:pt x="201" y="77"/>
                </a:lnTo>
                <a:lnTo>
                  <a:pt x="207" y="77"/>
                </a:lnTo>
                <a:lnTo>
                  <a:pt x="207" y="77"/>
                </a:lnTo>
                <a:lnTo>
                  <a:pt x="213" y="77"/>
                </a:lnTo>
                <a:lnTo>
                  <a:pt x="213" y="86"/>
                </a:lnTo>
                <a:lnTo>
                  <a:pt x="222" y="89"/>
                </a:lnTo>
                <a:lnTo>
                  <a:pt x="222" y="86"/>
                </a:lnTo>
                <a:lnTo>
                  <a:pt x="225" y="86"/>
                </a:lnTo>
                <a:lnTo>
                  <a:pt x="228" y="86"/>
                </a:lnTo>
                <a:lnTo>
                  <a:pt x="228" y="86"/>
                </a:lnTo>
                <a:lnTo>
                  <a:pt x="237" y="86"/>
                </a:lnTo>
                <a:lnTo>
                  <a:pt x="237" y="89"/>
                </a:lnTo>
                <a:lnTo>
                  <a:pt x="249" y="89"/>
                </a:lnTo>
                <a:lnTo>
                  <a:pt x="246" y="98"/>
                </a:lnTo>
                <a:lnTo>
                  <a:pt x="249" y="101"/>
                </a:lnTo>
                <a:lnTo>
                  <a:pt x="255" y="101"/>
                </a:lnTo>
                <a:lnTo>
                  <a:pt x="264" y="95"/>
                </a:lnTo>
                <a:lnTo>
                  <a:pt x="267" y="95"/>
                </a:lnTo>
                <a:lnTo>
                  <a:pt x="267" y="89"/>
                </a:lnTo>
                <a:lnTo>
                  <a:pt x="261" y="89"/>
                </a:lnTo>
                <a:lnTo>
                  <a:pt x="255" y="83"/>
                </a:lnTo>
                <a:lnTo>
                  <a:pt x="252" y="62"/>
                </a:lnTo>
                <a:lnTo>
                  <a:pt x="252" y="56"/>
                </a:lnTo>
                <a:lnTo>
                  <a:pt x="252" y="53"/>
                </a:lnTo>
                <a:lnTo>
                  <a:pt x="249" y="47"/>
                </a:lnTo>
                <a:lnTo>
                  <a:pt x="246" y="44"/>
                </a:lnTo>
                <a:lnTo>
                  <a:pt x="246" y="41"/>
                </a:lnTo>
                <a:lnTo>
                  <a:pt x="249" y="38"/>
                </a:lnTo>
                <a:lnTo>
                  <a:pt x="246" y="35"/>
                </a:lnTo>
                <a:lnTo>
                  <a:pt x="243" y="35"/>
                </a:lnTo>
                <a:lnTo>
                  <a:pt x="243" y="32"/>
                </a:lnTo>
                <a:lnTo>
                  <a:pt x="243" y="29"/>
                </a:lnTo>
                <a:lnTo>
                  <a:pt x="246" y="26"/>
                </a:lnTo>
                <a:lnTo>
                  <a:pt x="246" y="17"/>
                </a:lnTo>
                <a:lnTo>
                  <a:pt x="243" y="14"/>
                </a:lnTo>
                <a:lnTo>
                  <a:pt x="243" y="11"/>
                </a:lnTo>
                <a:lnTo>
                  <a:pt x="246" y="5"/>
                </a:lnTo>
                <a:lnTo>
                  <a:pt x="252" y="5"/>
                </a:lnTo>
                <a:lnTo>
                  <a:pt x="255" y="11"/>
                </a:lnTo>
                <a:lnTo>
                  <a:pt x="255" y="14"/>
                </a:lnTo>
                <a:lnTo>
                  <a:pt x="255" y="14"/>
                </a:lnTo>
                <a:lnTo>
                  <a:pt x="261" y="14"/>
                </a:lnTo>
                <a:lnTo>
                  <a:pt x="264" y="11"/>
                </a:lnTo>
                <a:lnTo>
                  <a:pt x="264" y="5"/>
                </a:lnTo>
                <a:lnTo>
                  <a:pt x="270" y="2"/>
                </a:lnTo>
                <a:lnTo>
                  <a:pt x="267" y="8"/>
                </a:lnTo>
                <a:lnTo>
                  <a:pt x="279" y="8"/>
                </a:lnTo>
                <a:lnTo>
                  <a:pt x="282" y="8"/>
                </a:lnTo>
                <a:lnTo>
                  <a:pt x="282" y="5"/>
                </a:lnTo>
                <a:lnTo>
                  <a:pt x="285" y="2"/>
                </a:lnTo>
                <a:lnTo>
                  <a:pt x="291" y="0"/>
                </a:lnTo>
                <a:lnTo>
                  <a:pt x="288" y="5"/>
                </a:lnTo>
                <a:lnTo>
                  <a:pt x="291" y="14"/>
                </a:lnTo>
                <a:lnTo>
                  <a:pt x="297" y="20"/>
                </a:lnTo>
                <a:lnTo>
                  <a:pt x="309" y="23"/>
                </a:lnTo>
                <a:lnTo>
                  <a:pt x="312" y="26"/>
                </a:lnTo>
                <a:lnTo>
                  <a:pt x="312" y="29"/>
                </a:lnTo>
                <a:lnTo>
                  <a:pt x="309" y="29"/>
                </a:lnTo>
                <a:lnTo>
                  <a:pt x="309" y="32"/>
                </a:lnTo>
                <a:lnTo>
                  <a:pt x="306" y="38"/>
                </a:lnTo>
                <a:lnTo>
                  <a:pt x="306" y="41"/>
                </a:lnTo>
                <a:lnTo>
                  <a:pt x="306" y="47"/>
                </a:lnTo>
                <a:lnTo>
                  <a:pt x="306" y="56"/>
                </a:lnTo>
                <a:lnTo>
                  <a:pt x="300" y="59"/>
                </a:lnTo>
                <a:lnTo>
                  <a:pt x="300" y="65"/>
                </a:lnTo>
                <a:lnTo>
                  <a:pt x="297" y="65"/>
                </a:lnTo>
                <a:lnTo>
                  <a:pt x="297" y="68"/>
                </a:lnTo>
                <a:lnTo>
                  <a:pt x="297" y="68"/>
                </a:lnTo>
                <a:lnTo>
                  <a:pt x="300" y="68"/>
                </a:lnTo>
                <a:lnTo>
                  <a:pt x="306" y="65"/>
                </a:lnTo>
                <a:lnTo>
                  <a:pt x="315" y="68"/>
                </a:lnTo>
                <a:lnTo>
                  <a:pt x="315" y="68"/>
                </a:lnTo>
                <a:lnTo>
                  <a:pt x="315" y="74"/>
                </a:lnTo>
                <a:lnTo>
                  <a:pt x="315" y="83"/>
                </a:lnTo>
                <a:lnTo>
                  <a:pt x="324" y="83"/>
                </a:lnTo>
                <a:lnTo>
                  <a:pt x="327" y="77"/>
                </a:lnTo>
                <a:lnTo>
                  <a:pt x="343" y="65"/>
                </a:lnTo>
                <a:lnTo>
                  <a:pt x="349" y="50"/>
                </a:lnTo>
                <a:lnTo>
                  <a:pt x="364" y="47"/>
                </a:lnTo>
                <a:lnTo>
                  <a:pt x="367" y="44"/>
                </a:lnTo>
                <a:lnTo>
                  <a:pt x="370" y="41"/>
                </a:lnTo>
                <a:lnTo>
                  <a:pt x="373" y="47"/>
                </a:lnTo>
                <a:lnTo>
                  <a:pt x="379" y="44"/>
                </a:lnTo>
                <a:lnTo>
                  <a:pt x="382" y="41"/>
                </a:lnTo>
                <a:lnTo>
                  <a:pt x="388" y="41"/>
                </a:lnTo>
                <a:lnTo>
                  <a:pt x="388" y="41"/>
                </a:lnTo>
                <a:lnTo>
                  <a:pt x="391" y="41"/>
                </a:lnTo>
                <a:lnTo>
                  <a:pt x="397" y="41"/>
                </a:lnTo>
                <a:lnTo>
                  <a:pt x="397" y="38"/>
                </a:lnTo>
                <a:lnTo>
                  <a:pt x="397" y="35"/>
                </a:lnTo>
                <a:lnTo>
                  <a:pt x="400" y="32"/>
                </a:lnTo>
                <a:lnTo>
                  <a:pt x="406" y="35"/>
                </a:lnTo>
                <a:lnTo>
                  <a:pt x="412" y="23"/>
                </a:lnTo>
                <a:lnTo>
                  <a:pt x="415" y="20"/>
                </a:lnTo>
                <a:lnTo>
                  <a:pt x="418" y="14"/>
                </a:lnTo>
                <a:lnTo>
                  <a:pt x="421" y="17"/>
                </a:lnTo>
                <a:lnTo>
                  <a:pt x="418" y="11"/>
                </a:lnTo>
                <a:lnTo>
                  <a:pt x="421" y="8"/>
                </a:lnTo>
                <a:lnTo>
                  <a:pt x="427" y="11"/>
                </a:lnTo>
                <a:lnTo>
                  <a:pt x="427" y="14"/>
                </a:lnTo>
                <a:lnTo>
                  <a:pt x="430" y="17"/>
                </a:lnTo>
                <a:lnTo>
                  <a:pt x="430" y="20"/>
                </a:lnTo>
                <a:lnTo>
                  <a:pt x="433" y="29"/>
                </a:lnTo>
                <a:lnTo>
                  <a:pt x="445" y="32"/>
                </a:lnTo>
                <a:lnTo>
                  <a:pt x="445" y="47"/>
                </a:lnTo>
                <a:lnTo>
                  <a:pt x="451" y="59"/>
                </a:lnTo>
                <a:lnTo>
                  <a:pt x="454" y="65"/>
                </a:lnTo>
                <a:lnTo>
                  <a:pt x="457" y="65"/>
                </a:lnTo>
                <a:lnTo>
                  <a:pt x="472" y="59"/>
                </a:lnTo>
                <a:lnTo>
                  <a:pt x="475" y="56"/>
                </a:lnTo>
                <a:lnTo>
                  <a:pt x="478" y="50"/>
                </a:lnTo>
                <a:lnTo>
                  <a:pt x="481" y="50"/>
                </a:lnTo>
                <a:lnTo>
                  <a:pt x="484" y="56"/>
                </a:lnTo>
                <a:lnTo>
                  <a:pt x="487" y="65"/>
                </a:lnTo>
                <a:lnTo>
                  <a:pt x="490" y="65"/>
                </a:lnTo>
                <a:lnTo>
                  <a:pt x="493" y="74"/>
                </a:lnTo>
                <a:lnTo>
                  <a:pt x="499" y="74"/>
                </a:lnTo>
                <a:lnTo>
                  <a:pt x="502" y="80"/>
                </a:lnTo>
                <a:lnTo>
                  <a:pt x="502" y="83"/>
                </a:lnTo>
                <a:lnTo>
                  <a:pt x="502" y="89"/>
                </a:lnTo>
                <a:lnTo>
                  <a:pt x="517" y="104"/>
                </a:lnTo>
                <a:lnTo>
                  <a:pt x="523" y="104"/>
                </a:lnTo>
                <a:lnTo>
                  <a:pt x="526" y="104"/>
                </a:lnTo>
                <a:lnTo>
                  <a:pt x="529" y="107"/>
                </a:lnTo>
                <a:lnTo>
                  <a:pt x="529" y="116"/>
                </a:lnTo>
                <a:lnTo>
                  <a:pt x="535" y="122"/>
                </a:lnTo>
                <a:lnTo>
                  <a:pt x="547" y="122"/>
                </a:lnTo>
                <a:lnTo>
                  <a:pt x="553" y="125"/>
                </a:lnTo>
                <a:lnTo>
                  <a:pt x="553" y="131"/>
                </a:lnTo>
                <a:lnTo>
                  <a:pt x="556" y="137"/>
                </a:lnTo>
                <a:lnTo>
                  <a:pt x="571" y="146"/>
                </a:lnTo>
                <a:lnTo>
                  <a:pt x="574" y="149"/>
                </a:lnTo>
                <a:lnTo>
                  <a:pt x="580" y="149"/>
                </a:lnTo>
                <a:lnTo>
                  <a:pt x="592" y="149"/>
                </a:lnTo>
                <a:lnTo>
                  <a:pt x="598" y="152"/>
                </a:lnTo>
                <a:lnTo>
                  <a:pt x="607" y="161"/>
                </a:lnTo>
                <a:lnTo>
                  <a:pt x="610" y="167"/>
                </a:lnTo>
                <a:lnTo>
                  <a:pt x="610" y="176"/>
                </a:lnTo>
                <a:lnTo>
                  <a:pt x="610" y="188"/>
                </a:lnTo>
                <a:lnTo>
                  <a:pt x="601" y="224"/>
                </a:lnTo>
                <a:lnTo>
                  <a:pt x="604" y="229"/>
                </a:lnTo>
                <a:lnTo>
                  <a:pt x="610" y="232"/>
                </a:lnTo>
                <a:lnTo>
                  <a:pt x="613" y="241"/>
                </a:lnTo>
                <a:lnTo>
                  <a:pt x="619" y="292"/>
                </a:lnTo>
                <a:lnTo>
                  <a:pt x="628" y="295"/>
                </a:lnTo>
                <a:lnTo>
                  <a:pt x="634" y="298"/>
                </a:lnTo>
                <a:lnTo>
                  <a:pt x="637" y="316"/>
                </a:lnTo>
                <a:lnTo>
                  <a:pt x="640" y="322"/>
                </a:lnTo>
                <a:lnTo>
                  <a:pt x="646" y="328"/>
                </a:lnTo>
                <a:lnTo>
                  <a:pt x="649" y="325"/>
                </a:lnTo>
                <a:lnTo>
                  <a:pt x="652" y="328"/>
                </a:lnTo>
                <a:lnTo>
                  <a:pt x="665" y="334"/>
                </a:lnTo>
                <a:lnTo>
                  <a:pt x="665" y="343"/>
                </a:lnTo>
                <a:lnTo>
                  <a:pt x="661" y="349"/>
                </a:lnTo>
                <a:lnTo>
                  <a:pt x="655" y="352"/>
                </a:lnTo>
                <a:lnTo>
                  <a:pt x="655" y="364"/>
                </a:lnTo>
                <a:lnTo>
                  <a:pt x="652" y="379"/>
                </a:lnTo>
                <a:lnTo>
                  <a:pt x="646" y="385"/>
                </a:lnTo>
                <a:lnTo>
                  <a:pt x="643" y="388"/>
                </a:lnTo>
                <a:lnTo>
                  <a:pt x="643" y="391"/>
                </a:lnTo>
                <a:lnTo>
                  <a:pt x="634" y="391"/>
                </a:lnTo>
                <a:lnTo>
                  <a:pt x="631" y="397"/>
                </a:lnTo>
                <a:lnTo>
                  <a:pt x="628" y="394"/>
                </a:lnTo>
                <a:lnTo>
                  <a:pt x="622" y="397"/>
                </a:lnTo>
                <a:lnTo>
                  <a:pt x="628" y="409"/>
                </a:lnTo>
                <a:lnTo>
                  <a:pt x="628" y="415"/>
                </a:lnTo>
                <a:lnTo>
                  <a:pt x="622" y="418"/>
                </a:lnTo>
                <a:lnTo>
                  <a:pt x="616" y="424"/>
                </a:lnTo>
                <a:lnTo>
                  <a:pt x="613" y="424"/>
                </a:lnTo>
                <a:lnTo>
                  <a:pt x="610" y="424"/>
                </a:lnTo>
                <a:lnTo>
                  <a:pt x="601" y="427"/>
                </a:lnTo>
                <a:lnTo>
                  <a:pt x="595" y="433"/>
                </a:lnTo>
                <a:lnTo>
                  <a:pt x="598" y="445"/>
                </a:lnTo>
                <a:lnTo>
                  <a:pt x="598" y="448"/>
                </a:lnTo>
                <a:lnTo>
                  <a:pt x="598" y="451"/>
                </a:lnTo>
                <a:lnTo>
                  <a:pt x="592" y="454"/>
                </a:lnTo>
                <a:lnTo>
                  <a:pt x="583" y="445"/>
                </a:lnTo>
                <a:lnTo>
                  <a:pt x="577" y="442"/>
                </a:lnTo>
                <a:lnTo>
                  <a:pt x="574" y="436"/>
                </a:lnTo>
                <a:lnTo>
                  <a:pt x="571" y="433"/>
                </a:lnTo>
                <a:lnTo>
                  <a:pt x="571" y="433"/>
                </a:lnTo>
                <a:lnTo>
                  <a:pt x="571" y="433"/>
                </a:lnTo>
                <a:lnTo>
                  <a:pt x="562" y="424"/>
                </a:lnTo>
                <a:lnTo>
                  <a:pt x="556" y="424"/>
                </a:lnTo>
                <a:lnTo>
                  <a:pt x="550" y="424"/>
                </a:lnTo>
                <a:lnTo>
                  <a:pt x="550" y="424"/>
                </a:lnTo>
                <a:lnTo>
                  <a:pt x="547" y="424"/>
                </a:lnTo>
                <a:lnTo>
                  <a:pt x="547" y="427"/>
                </a:lnTo>
                <a:lnTo>
                  <a:pt x="547" y="427"/>
                </a:lnTo>
                <a:lnTo>
                  <a:pt x="529" y="421"/>
                </a:lnTo>
                <a:lnTo>
                  <a:pt x="526" y="418"/>
                </a:lnTo>
                <a:lnTo>
                  <a:pt x="526" y="418"/>
                </a:lnTo>
                <a:lnTo>
                  <a:pt x="520" y="418"/>
                </a:lnTo>
                <a:lnTo>
                  <a:pt x="499" y="415"/>
                </a:lnTo>
                <a:lnTo>
                  <a:pt x="490" y="412"/>
                </a:lnTo>
                <a:lnTo>
                  <a:pt x="481" y="412"/>
                </a:lnTo>
                <a:lnTo>
                  <a:pt x="472" y="409"/>
                </a:lnTo>
                <a:lnTo>
                  <a:pt x="463" y="409"/>
                </a:lnTo>
                <a:lnTo>
                  <a:pt x="454" y="403"/>
                </a:lnTo>
                <a:lnTo>
                  <a:pt x="436" y="400"/>
                </a:lnTo>
                <a:lnTo>
                  <a:pt x="427" y="400"/>
                </a:lnTo>
                <a:lnTo>
                  <a:pt x="418" y="397"/>
                </a:lnTo>
                <a:lnTo>
                  <a:pt x="415" y="400"/>
                </a:lnTo>
                <a:lnTo>
                  <a:pt x="397" y="397"/>
                </a:lnTo>
                <a:lnTo>
                  <a:pt x="385" y="391"/>
                </a:lnTo>
                <a:lnTo>
                  <a:pt x="382" y="391"/>
                </a:lnTo>
                <a:lnTo>
                  <a:pt x="373" y="382"/>
                </a:lnTo>
                <a:lnTo>
                  <a:pt x="370" y="382"/>
                </a:lnTo>
                <a:lnTo>
                  <a:pt x="364" y="379"/>
                </a:lnTo>
                <a:lnTo>
                  <a:pt x="364" y="376"/>
                </a:lnTo>
                <a:lnTo>
                  <a:pt x="361" y="373"/>
                </a:lnTo>
                <a:lnTo>
                  <a:pt x="355" y="373"/>
                </a:lnTo>
                <a:lnTo>
                  <a:pt x="355" y="373"/>
                </a:lnTo>
                <a:lnTo>
                  <a:pt x="355" y="367"/>
                </a:lnTo>
                <a:lnTo>
                  <a:pt x="352" y="364"/>
                </a:lnTo>
                <a:lnTo>
                  <a:pt x="346" y="361"/>
                </a:lnTo>
                <a:lnTo>
                  <a:pt x="334" y="355"/>
                </a:lnTo>
                <a:lnTo>
                  <a:pt x="324" y="352"/>
                </a:lnTo>
                <a:lnTo>
                  <a:pt x="318" y="352"/>
                </a:lnTo>
                <a:lnTo>
                  <a:pt x="318" y="352"/>
                </a:lnTo>
                <a:lnTo>
                  <a:pt x="315" y="352"/>
                </a:lnTo>
                <a:lnTo>
                  <a:pt x="285" y="340"/>
                </a:lnTo>
                <a:lnTo>
                  <a:pt x="264" y="331"/>
                </a:lnTo>
                <a:lnTo>
                  <a:pt x="243" y="325"/>
                </a:lnTo>
                <a:lnTo>
                  <a:pt x="234" y="322"/>
                </a:lnTo>
                <a:lnTo>
                  <a:pt x="219" y="316"/>
                </a:lnTo>
                <a:lnTo>
                  <a:pt x="198" y="307"/>
                </a:lnTo>
                <a:lnTo>
                  <a:pt x="189" y="304"/>
                </a:lnTo>
                <a:lnTo>
                  <a:pt x="171" y="298"/>
                </a:lnTo>
                <a:lnTo>
                  <a:pt x="159" y="292"/>
                </a:lnTo>
                <a:lnTo>
                  <a:pt x="156" y="292"/>
                </a:lnTo>
                <a:lnTo>
                  <a:pt x="153" y="289"/>
                </a:lnTo>
                <a:lnTo>
                  <a:pt x="150" y="289"/>
                </a:lnTo>
                <a:lnTo>
                  <a:pt x="150" y="289"/>
                </a:lnTo>
                <a:lnTo>
                  <a:pt x="147" y="289"/>
                </a:lnTo>
                <a:lnTo>
                  <a:pt x="147" y="280"/>
                </a:lnTo>
                <a:lnTo>
                  <a:pt x="144" y="277"/>
                </a:lnTo>
                <a:lnTo>
                  <a:pt x="126" y="268"/>
                </a:lnTo>
                <a:lnTo>
                  <a:pt x="123" y="262"/>
                </a:lnTo>
                <a:lnTo>
                  <a:pt x="108" y="253"/>
                </a:lnTo>
                <a:lnTo>
                  <a:pt x="105" y="250"/>
                </a:lnTo>
                <a:lnTo>
                  <a:pt x="87" y="244"/>
                </a:lnTo>
                <a:lnTo>
                  <a:pt x="75" y="238"/>
                </a:lnTo>
                <a:lnTo>
                  <a:pt x="78" y="238"/>
                </a:lnTo>
                <a:lnTo>
                  <a:pt x="78" y="238"/>
                </a:lnTo>
                <a:lnTo>
                  <a:pt x="75" y="235"/>
                </a:lnTo>
                <a:lnTo>
                  <a:pt x="78" y="235"/>
                </a:lnTo>
                <a:lnTo>
                  <a:pt x="78" y="235"/>
                </a:lnTo>
                <a:lnTo>
                  <a:pt x="66" y="221"/>
                </a:lnTo>
                <a:lnTo>
                  <a:pt x="63" y="221"/>
                </a:lnTo>
                <a:lnTo>
                  <a:pt x="63" y="224"/>
                </a:lnTo>
                <a:lnTo>
                  <a:pt x="60" y="224"/>
                </a:lnTo>
                <a:lnTo>
                  <a:pt x="60" y="224"/>
                </a:lnTo>
                <a:lnTo>
                  <a:pt x="57" y="224"/>
                </a:lnTo>
                <a:lnTo>
                  <a:pt x="57" y="224"/>
                </a:lnTo>
                <a:lnTo>
                  <a:pt x="60" y="221"/>
                </a:lnTo>
                <a:lnTo>
                  <a:pt x="57" y="218"/>
                </a:lnTo>
                <a:lnTo>
                  <a:pt x="54" y="221"/>
                </a:lnTo>
                <a:lnTo>
                  <a:pt x="54" y="224"/>
                </a:lnTo>
                <a:lnTo>
                  <a:pt x="54" y="218"/>
                </a:lnTo>
                <a:lnTo>
                  <a:pt x="51" y="218"/>
                </a:lnTo>
                <a:lnTo>
                  <a:pt x="48" y="215"/>
                </a:lnTo>
                <a:lnTo>
                  <a:pt x="45" y="215"/>
                </a:lnTo>
                <a:lnTo>
                  <a:pt x="39" y="215"/>
                </a:lnTo>
                <a:lnTo>
                  <a:pt x="39" y="206"/>
                </a:lnTo>
                <a:lnTo>
                  <a:pt x="33" y="194"/>
                </a:lnTo>
                <a:lnTo>
                  <a:pt x="27" y="194"/>
                </a:lnTo>
                <a:lnTo>
                  <a:pt x="21" y="188"/>
                </a:lnTo>
                <a:lnTo>
                  <a:pt x="18" y="182"/>
                </a:lnTo>
                <a:lnTo>
                  <a:pt x="18" y="179"/>
                </a:lnTo>
                <a:lnTo>
                  <a:pt x="15" y="173"/>
                </a:lnTo>
                <a:lnTo>
                  <a:pt x="6" y="167"/>
                </a:lnTo>
                <a:lnTo>
                  <a:pt x="0" y="164"/>
                </a:lnTo>
                <a:lnTo>
                  <a:pt x="0" y="158"/>
                </a:lnTo>
              </a:path>
            </a:pathLst>
          </a:custGeom>
          <a:solidFill>
            <a:srgbClr val="EE5A1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5" name="Freeform 136">
            <a:hlinkClick r:id="" action="ppaction://noaction"/>
            <a:extLst>
              <a:ext uri="{FF2B5EF4-FFF2-40B4-BE49-F238E27FC236}">
                <a16:creationId xmlns:a16="http://schemas.microsoft.com/office/drawing/2014/main" id="{3803A564-F2DF-0A44-31AA-6BE0575F7744}"/>
              </a:ext>
            </a:extLst>
          </p:cNvPr>
          <p:cNvSpPr>
            <a:spLocks/>
          </p:cNvSpPr>
          <p:nvPr/>
        </p:nvSpPr>
        <p:spPr bwMode="auto">
          <a:xfrm>
            <a:off x="3851902" y="4797447"/>
            <a:ext cx="420466" cy="438887"/>
          </a:xfrm>
          <a:custGeom>
            <a:avLst/>
            <a:gdLst/>
            <a:ahLst/>
            <a:cxnLst>
              <a:cxn ang="0">
                <a:pos x="24" y="289"/>
              </a:cxn>
              <a:cxn ang="0">
                <a:pos x="18" y="304"/>
              </a:cxn>
              <a:cxn ang="0">
                <a:pos x="9" y="328"/>
              </a:cxn>
              <a:cxn ang="0">
                <a:pos x="27" y="331"/>
              </a:cxn>
              <a:cxn ang="0">
                <a:pos x="39" y="340"/>
              </a:cxn>
              <a:cxn ang="0">
                <a:pos x="81" y="304"/>
              </a:cxn>
              <a:cxn ang="0">
                <a:pos x="99" y="304"/>
              </a:cxn>
              <a:cxn ang="0">
                <a:pos x="111" y="295"/>
              </a:cxn>
              <a:cxn ang="0">
                <a:pos x="132" y="280"/>
              </a:cxn>
              <a:cxn ang="0">
                <a:pos x="141" y="280"/>
              </a:cxn>
              <a:cxn ang="0">
                <a:pos x="153" y="265"/>
              </a:cxn>
              <a:cxn ang="0">
                <a:pos x="177" y="235"/>
              </a:cxn>
              <a:cxn ang="0">
                <a:pos x="192" y="217"/>
              </a:cxn>
              <a:cxn ang="0">
                <a:pos x="195" y="196"/>
              </a:cxn>
              <a:cxn ang="0">
                <a:pos x="183" y="178"/>
              </a:cxn>
              <a:cxn ang="0">
                <a:pos x="195" y="164"/>
              </a:cxn>
              <a:cxn ang="0">
                <a:pos x="201" y="155"/>
              </a:cxn>
              <a:cxn ang="0">
                <a:pos x="207" y="140"/>
              </a:cxn>
              <a:cxn ang="0">
                <a:pos x="213" y="131"/>
              </a:cxn>
              <a:cxn ang="0">
                <a:pos x="219" y="137"/>
              </a:cxn>
              <a:cxn ang="0">
                <a:pos x="228" y="140"/>
              </a:cxn>
              <a:cxn ang="0">
                <a:pos x="243" y="173"/>
              </a:cxn>
              <a:cxn ang="0">
                <a:pos x="246" y="199"/>
              </a:cxn>
              <a:cxn ang="0">
                <a:pos x="255" y="211"/>
              </a:cxn>
              <a:cxn ang="0">
                <a:pos x="261" y="238"/>
              </a:cxn>
              <a:cxn ang="0">
                <a:pos x="285" y="247"/>
              </a:cxn>
              <a:cxn ang="0">
                <a:pos x="297" y="229"/>
              </a:cxn>
              <a:cxn ang="0">
                <a:pos x="300" y="181"/>
              </a:cxn>
              <a:cxn ang="0">
                <a:pos x="300" y="140"/>
              </a:cxn>
              <a:cxn ang="0">
                <a:pos x="306" y="110"/>
              </a:cxn>
              <a:cxn ang="0">
                <a:pos x="303" y="86"/>
              </a:cxn>
              <a:cxn ang="0">
                <a:pos x="276" y="71"/>
              </a:cxn>
              <a:cxn ang="0">
                <a:pos x="243" y="77"/>
              </a:cxn>
              <a:cxn ang="0">
                <a:pos x="231" y="38"/>
              </a:cxn>
              <a:cxn ang="0">
                <a:pos x="201" y="65"/>
              </a:cxn>
              <a:cxn ang="0">
                <a:pos x="174" y="56"/>
              </a:cxn>
              <a:cxn ang="0">
                <a:pos x="165" y="35"/>
              </a:cxn>
              <a:cxn ang="0">
                <a:pos x="129" y="8"/>
              </a:cxn>
              <a:cxn ang="0">
                <a:pos x="99" y="35"/>
              </a:cxn>
              <a:cxn ang="0">
                <a:pos x="99" y="47"/>
              </a:cxn>
              <a:cxn ang="0">
                <a:pos x="84" y="71"/>
              </a:cxn>
              <a:cxn ang="0">
                <a:pos x="69" y="74"/>
              </a:cxn>
              <a:cxn ang="0">
                <a:pos x="78" y="92"/>
              </a:cxn>
              <a:cxn ang="0">
                <a:pos x="69" y="113"/>
              </a:cxn>
              <a:cxn ang="0">
                <a:pos x="57" y="125"/>
              </a:cxn>
              <a:cxn ang="0">
                <a:pos x="57" y="137"/>
              </a:cxn>
              <a:cxn ang="0">
                <a:pos x="57" y="158"/>
              </a:cxn>
              <a:cxn ang="0">
                <a:pos x="57" y="178"/>
              </a:cxn>
              <a:cxn ang="0">
                <a:pos x="39" y="190"/>
              </a:cxn>
              <a:cxn ang="0">
                <a:pos x="33" y="220"/>
              </a:cxn>
              <a:cxn ang="0">
                <a:pos x="6" y="256"/>
              </a:cxn>
            </a:cxnLst>
            <a:rect l="0" t="0" r="r" b="b"/>
            <a:pathLst>
              <a:path w="311" h="347">
                <a:moveTo>
                  <a:pt x="0" y="268"/>
                </a:moveTo>
                <a:lnTo>
                  <a:pt x="3" y="277"/>
                </a:lnTo>
                <a:lnTo>
                  <a:pt x="9" y="283"/>
                </a:lnTo>
                <a:lnTo>
                  <a:pt x="21" y="286"/>
                </a:lnTo>
                <a:lnTo>
                  <a:pt x="24" y="289"/>
                </a:lnTo>
                <a:lnTo>
                  <a:pt x="24" y="292"/>
                </a:lnTo>
                <a:lnTo>
                  <a:pt x="21" y="292"/>
                </a:lnTo>
                <a:lnTo>
                  <a:pt x="21" y="295"/>
                </a:lnTo>
                <a:lnTo>
                  <a:pt x="18" y="301"/>
                </a:lnTo>
                <a:lnTo>
                  <a:pt x="18" y="304"/>
                </a:lnTo>
                <a:lnTo>
                  <a:pt x="18" y="310"/>
                </a:lnTo>
                <a:lnTo>
                  <a:pt x="18" y="319"/>
                </a:lnTo>
                <a:lnTo>
                  <a:pt x="12" y="322"/>
                </a:lnTo>
                <a:lnTo>
                  <a:pt x="12" y="328"/>
                </a:lnTo>
                <a:lnTo>
                  <a:pt x="9" y="328"/>
                </a:lnTo>
                <a:lnTo>
                  <a:pt x="9" y="331"/>
                </a:lnTo>
                <a:lnTo>
                  <a:pt x="9" y="331"/>
                </a:lnTo>
                <a:lnTo>
                  <a:pt x="12" y="331"/>
                </a:lnTo>
                <a:lnTo>
                  <a:pt x="18" y="328"/>
                </a:lnTo>
                <a:lnTo>
                  <a:pt x="27" y="331"/>
                </a:lnTo>
                <a:lnTo>
                  <a:pt x="27" y="331"/>
                </a:lnTo>
                <a:lnTo>
                  <a:pt x="27" y="337"/>
                </a:lnTo>
                <a:lnTo>
                  <a:pt x="27" y="346"/>
                </a:lnTo>
                <a:lnTo>
                  <a:pt x="36" y="346"/>
                </a:lnTo>
                <a:lnTo>
                  <a:pt x="39" y="340"/>
                </a:lnTo>
                <a:lnTo>
                  <a:pt x="54" y="328"/>
                </a:lnTo>
                <a:lnTo>
                  <a:pt x="60" y="313"/>
                </a:lnTo>
                <a:lnTo>
                  <a:pt x="75" y="310"/>
                </a:lnTo>
                <a:lnTo>
                  <a:pt x="78" y="307"/>
                </a:lnTo>
                <a:lnTo>
                  <a:pt x="81" y="304"/>
                </a:lnTo>
                <a:lnTo>
                  <a:pt x="84" y="310"/>
                </a:lnTo>
                <a:lnTo>
                  <a:pt x="90" y="307"/>
                </a:lnTo>
                <a:lnTo>
                  <a:pt x="93" y="304"/>
                </a:lnTo>
                <a:lnTo>
                  <a:pt x="99" y="304"/>
                </a:lnTo>
                <a:lnTo>
                  <a:pt x="99" y="304"/>
                </a:lnTo>
                <a:lnTo>
                  <a:pt x="102" y="304"/>
                </a:lnTo>
                <a:lnTo>
                  <a:pt x="108" y="304"/>
                </a:lnTo>
                <a:lnTo>
                  <a:pt x="108" y="301"/>
                </a:lnTo>
                <a:lnTo>
                  <a:pt x="108" y="298"/>
                </a:lnTo>
                <a:lnTo>
                  <a:pt x="111" y="295"/>
                </a:lnTo>
                <a:lnTo>
                  <a:pt x="117" y="298"/>
                </a:lnTo>
                <a:lnTo>
                  <a:pt x="123" y="286"/>
                </a:lnTo>
                <a:lnTo>
                  <a:pt x="126" y="283"/>
                </a:lnTo>
                <a:lnTo>
                  <a:pt x="129" y="277"/>
                </a:lnTo>
                <a:lnTo>
                  <a:pt x="132" y="280"/>
                </a:lnTo>
                <a:lnTo>
                  <a:pt x="129" y="274"/>
                </a:lnTo>
                <a:lnTo>
                  <a:pt x="132" y="271"/>
                </a:lnTo>
                <a:lnTo>
                  <a:pt x="138" y="274"/>
                </a:lnTo>
                <a:lnTo>
                  <a:pt x="138" y="277"/>
                </a:lnTo>
                <a:lnTo>
                  <a:pt x="141" y="280"/>
                </a:lnTo>
                <a:lnTo>
                  <a:pt x="144" y="277"/>
                </a:lnTo>
                <a:lnTo>
                  <a:pt x="147" y="274"/>
                </a:lnTo>
                <a:lnTo>
                  <a:pt x="150" y="268"/>
                </a:lnTo>
                <a:lnTo>
                  <a:pt x="153" y="265"/>
                </a:lnTo>
                <a:lnTo>
                  <a:pt x="153" y="265"/>
                </a:lnTo>
                <a:lnTo>
                  <a:pt x="162" y="250"/>
                </a:lnTo>
                <a:lnTo>
                  <a:pt x="162" y="247"/>
                </a:lnTo>
                <a:lnTo>
                  <a:pt x="165" y="247"/>
                </a:lnTo>
                <a:lnTo>
                  <a:pt x="174" y="241"/>
                </a:lnTo>
                <a:lnTo>
                  <a:pt x="177" y="235"/>
                </a:lnTo>
                <a:lnTo>
                  <a:pt x="183" y="232"/>
                </a:lnTo>
                <a:lnTo>
                  <a:pt x="183" y="229"/>
                </a:lnTo>
                <a:lnTo>
                  <a:pt x="183" y="226"/>
                </a:lnTo>
                <a:lnTo>
                  <a:pt x="186" y="217"/>
                </a:lnTo>
                <a:lnTo>
                  <a:pt x="192" y="217"/>
                </a:lnTo>
                <a:lnTo>
                  <a:pt x="195" y="208"/>
                </a:lnTo>
                <a:lnTo>
                  <a:pt x="192" y="205"/>
                </a:lnTo>
                <a:lnTo>
                  <a:pt x="192" y="202"/>
                </a:lnTo>
                <a:lnTo>
                  <a:pt x="192" y="199"/>
                </a:lnTo>
                <a:lnTo>
                  <a:pt x="195" y="196"/>
                </a:lnTo>
                <a:lnTo>
                  <a:pt x="192" y="193"/>
                </a:lnTo>
                <a:lnTo>
                  <a:pt x="192" y="193"/>
                </a:lnTo>
                <a:lnTo>
                  <a:pt x="186" y="190"/>
                </a:lnTo>
                <a:lnTo>
                  <a:pt x="186" y="184"/>
                </a:lnTo>
                <a:lnTo>
                  <a:pt x="183" y="178"/>
                </a:lnTo>
                <a:lnTo>
                  <a:pt x="186" y="175"/>
                </a:lnTo>
                <a:lnTo>
                  <a:pt x="186" y="173"/>
                </a:lnTo>
                <a:lnTo>
                  <a:pt x="186" y="170"/>
                </a:lnTo>
                <a:lnTo>
                  <a:pt x="189" y="170"/>
                </a:lnTo>
                <a:lnTo>
                  <a:pt x="195" y="164"/>
                </a:lnTo>
                <a:lnTo>
                  <a:pt x="198" y="158"/>
                </a:lnTo>
                <a:lnTo>
                  <a:pt x="201" y="161"/>
                </a:lnTo>
                <a:lnTo>
                  <a:pt x="201" y="158"/>
                </a:lnTo>
                <a:lnTo>
                  <a:pt x="201" y="155"/>
                </a:lnTo>
                <a:lnTo>
                  <a:pt x="201" y="155"/>
                </a:lnTo>
                <a:lnTo>
                  <a:pt x="204" y="152"/>
                </a:lnTo>
                <a:lnTo>
                  <a:pt x="204" y="149"/>
                </a:lnTo>
                <a:lnTo>
                  <a:pt x="204" y="146"/>
                </a:lnTo>
                <a:lnTo>
                  <a:pt x="204" y="140"/>
                </a:lnTo>
                <a:lnTo>
                  <a:pt x="207" y="140"/>
                </a:lnTo>
                <a:lnTo>
                  <a:pt x="210" y="140"/>
                </a:lnTo>
                <a:lnTo>
                  <a:pt x="213" y="140"/>
                </a:lnTo>
                <a:lnTo>
                  <a:pt x="213" y="137"/>
                </a:lnTo>
                <a:lnTo>
                  <a:pt x="213" y="137"/>
                </a:lnTo>
                <a:lnTo>
                  <a:pt x="213" y="131"/>
                </a:lnTo>
                <a:lnTo>
                  <a:pt x="219" y="128"/>
                </a:lnTo>
                <a:lnTo>
                  <a:pt x="219" y="125"/>
                </a:lnTo>
                <a:lnTo>
                  <a:pt x="219" y="128"/>
                </a:lnTo>
                <a:lnTo>
                  <a:pt x="219" y="131"/>
                </a:lnTo>
                <a:lnTo>
                  <a:pt x="219" y="137"/>
                </a:lnTo>
                <a:lnTo>
                  <a:pt x="219" y="137"/>
                </a:lnTo>
                <a:lnTo>
                  <a:pt x="222" y="137"/>
                </a:lnTo>
                <a:lnTo>
                  <a:pt x="222" y="137"/>
                </a:lnTo>
                <a:lnTo>
                  <a:pt x="228" y="140"/>
                </a:lnTo>
                <a:lnTo>
                  <a:pt x="228" y="140"/>
                </a:lnTo>
                <a:lnTo>
                  <a:pt x="228" y="146"/>
                </a:lnTo>
                <a:lnTo>
                  <a:pt x="228" y="155"/>
                </a:lnTo>
                <a:lnTo>
                  <a:pt x="228" y="155"/>
                </a:lnTo>
                <a:lnTo>
                  <a:pt x="240" y="167"/>
                </a:lnTo>
                <a:lnTo>
                  <a:pt x="243" y="173"/>
                </a:lnTo>
                <a:lnTo>
                  <a:pt x="243" y="184"/>
                </a:lnTo>
                <a:lnTo>
                  <a:pt x="249" y="190"/>
                </a:lnTo>
                <a:lnTo>
                  <a:pt x="246" y="190"/>
                </a:lnTo>
                <a:lnTo>
                  <a:pt x="243" y="193"/>
                </a:lnTo>
                <a:lnTo>
                  <a:pt x="246" y="199"/>
                </a:lnTo>
                <a:lnTo>
                  <a:pt x="246" y="202"/>
                </a:lnTo>
                <a:lnTo>
                  <a:pt x="246" y="202"/>
                </a:lnTo>
                <a:lnTo>
                  <a:pt x="249" y="205"/>
                </a:lnTo>
                <a:lnTo>
                  <a:pt x="252" y="208"/>
                </a:lnTo>
                <a:lnTo>
                  <a:pt x="255" y="211"/>
                </a:lnTo>
                <a:lnTo>
                  <a:pt x="255" y="214"/>
                </a:lnTo>
                <a:lnTo>
                  <a:pt x="255" y="217"/>
                </a:lnTo>
                <a:lnTo>
                  <a:pt x="258" y="229"/>
                </a:lnTo>
                <a:lnTo>
                  <a:pt x="261" y="232"/>
                </a:lnTo>
                <a:lnTo>
                  <a:pt x="261" y="238"/>
                </a:lnTo>
                <a:lnTo>
                  <a:pt x="264" y="241"/>
                </a:lnTo>
                <a:lnTo>
                  <a:pt x="273" y="247"/>
                </a:lnTo>
                <a:lnTo>
                  <a:pt x="276" y="244"/>
                </a:lnTo>
                <a:lnTo>
                  <a:pt x="282" y="247"/>
                </a:lnTo>
                <a:lnTo>
                  <a:pt x="285" y="247"/>
                </a:lnTo>
                <a:lnTo>
                  <a:pt x="288" y="244"/>
                </a:lnTo>
                <a:lnTo>
                  <a:pt x="291" y="244"/>
                </a:lnTo>
                <a:lnTo>
                  <a:pt x="294" y="238"/>
                </a:lnTo>
                <a:lnTo>
                  <a:pt x="294" y="232"/>
                </a:lnTo>
                <a:lnTo>
                  <a:pt x="297" y="229"/>
                </a:lnTo>
                <a:lnTo>
                  <a:pt x="300" y="217"/>
                </a:lnTo>
                <a:lnTo>
                  <a:pt x="294" y="202"/>
                </a:lnTo>
                <a:lnTo>
                  <a:pt x="300" y="193"/>
                </a:lnTo>
                <a:lnTo>
                  <a:pt x="300" y="193"/>
                </a:lnTo>
                <a:lnTo>
                  <a:pt x="300" y="181"/>
                </a:lnTo>
                <a:lnTo>
                  <a:pt x="300" y="175"/>
                </a:lnTo>
                <a:lnTo>
                  <a:pt x="300" y="164"/>
                </a:lnTo>
                <a:lnTo>
                  <a:pt x="300" y="155"/>
                </a:lnTo>
                <a:lnTo>
                  <a:pt x="300" y="140"/>
                </a:lnTo>
                <a:lnTo>
                  <a:pt x="300" y="140"/>
                </a:lnTo>
                <a:lnTo>
                  <a:pt x="294" y="131"/>
                </a:lnTo>
                <a:lnTo>
                  <a:pt x="294" y="122"/>
                </a:lnTo>
                <a:lnTo>
                  <a:pt x="291" y="122"/>
                </a:lnTo>
                <a:lnTo>
                  <a:pt x="285" y="119"/>
                </a:lnTo>
                <a:lnTo>
                  <a:pt x="306" y="110"/>
                </a:lnTo>
                <a:lnTo>
                  <a:pt x="310" y="104"/>
                </a:lnTo>
                <a:lnTo>
                  <a:pt x="310" y="98"/>
                </a:lnTo>
                <a:lnTo>
                  <a:pt x="310" y="95"/>
                </a:lnTo>
                <a:lnTo>
                  <a:pt x="306" y="86"/>
                </a:lnTo>
                <a:lnTo>
                  <a:pt x="303" y="86"/>
                </a:lnTo>
                <a:lnTo>
                  <a:pt x="300" y="77"/>
                </a:lnTo>
                <a:lnTo>
                  <a:pt x="300" y="74"/>
                </a:lnTo>
                <a:lnTo>
                  <a:pt x="294" y="71"/>
                </a:lnTo>
                <a:lnTo>
                  <a:pt x="282" y="71"/>
                </a:lnTo>
                <a:lnTo>
                  <a:pt x="276" y="71"/>
                </a:lnTo>
                <a:lnTo>
                  <a:pt x="264" y="71"/>
                </a:lnTo>
                <a:lnTo>
                  <a:pt x="261" y="68"/>
                </a:lnTo>
                <a:lnTo>
                  <a:pt x="258" y="74"/>
                </a:lnTo>
                <a:lnTo>
                  <a:pt x="252" y="77"/>
                </a:lnTo>
                <a:lnTo>
                  <a:pt x="243" y="77"/>
                </a:lnTo>
                <a:lnTo>
                  <a:pt x="243" y="74"/>
                </a:lnTo>
                <a:lnTo>
                  <a:pt x="249" y="56"/>
                </a:lnTo>
                <a:lnTo>
                  <a:pt x="243" y="41"/>
                </a:lnTo>
                <a:lnTo>
                  <a:pt x="240" y="38"/>
                </a:lnTo>
                <a:lnTo>
                  <a:pt x="231" y="38"/>
                </a:lnTo>
                <a:lnTo>
                  <a:pt x="228" y="38"/>
                </a:lnTo>
                <a:lnTo>
                  <a:pt x="222" y="41"/>
                </a:lnTo>
                <a:lnTo>
                  <a:pt x="216" y="44"/>
                </a:lnTo>
                <a:lnTo>
                  <a:pt x="210" y="47"/>
                </a:lnTo>
                <a:lnTo>
                  <a:pt x="201" y="65"/>
                </a:lnTo>
                <a:lnTo>
                  <a:pt x="195" y="65"/>
                </a:lnTo>
                <a:lnTo>
                  <a:pt x="192" y="65"/>
                </a:lnTo>
                <a:lnTo>
                  <a:pt x="186" y="65"/>
                </a:lnTo>
                <a:lnTo>
                  <a:pt x="174" y="65"/>
                </a:lnTo>
                <a:lnTo>
                  <a:pt x="174" y="56"/>
                </a:lnTo>
                <a:lnTo>
                  <a:pt x="171" y="53"/>
                </a:lnTo>
                <a:lnTo>
                  <a:pt x="168" y="47"/>
                </a:lnTo>
                <a:lnTo>
                  <a:pt x="168" y="47"/>
                </a:lnTo>
                <a:lnTo>
                  <a:pt x="165" y="41"/>
                </a:lnTo>
                <a:lnTo>
                  <a:pt x="165" y="35"/>
                </a:lnTo>
                <a:lnTo>
                  <a:pt x="156" y="8"/>
                </a:lnTo>
                <a:lnTo>
                  <a:pt x="156" y="5"/>
                </a:lnTo>
                <a:lnTo>
                  <a:pt x="144" y="11"/>
                </a:lnTo>
                <a:lnTo>
                  <a:pt x="138" y="11"/>
                </a:lnTo>
                <a:lnTo>
                  <a:pt x="129" y="8"/>
                </a:lnTo>
                <a:lnTo>
                  <a:pt x="120" y="2"/>
                </a:lnTo>
                <a:lnTo>
                  <a:pt x="111" y="2"/>
                </a:lnTo>
                <a:lnTo>
                  <a:pt x="108" y="0"/>
                </a:lnTo>
                <a:lnTo>
                  <a:pt x="102" y="35"/>
                </a:lnTo>
                <a:lnTo>
                  <a:pt x="99" y="35"/>
                </a:lnTo>
                <a:lnTo>
                  <a:pt x="96" y="29"/>
                </a:lnTo>
                <a:lnTo>
                  <a:pt x="93" y="26"/>
                </a:lnTo>
                <a:lnTo>
                  <a:pt x="99" y="38"/>
                </a:lnTo>
                <a:lnTo>
                  <a:pt x="102" y="41"/>
                </a:lnTo>
                <a:lnTo>
                  <a:pt x="99" y="47"/>
                </a:lnTo>
                <a:lnTo>
                  <a:pt x="96" y="56"/>
                </a:lnTo>
                <a:lnTo>
                  <a:pt x="96" y="62"/>
                </a:lnTo>
                <a:lnTo>
                  <a:pt x="93" y="59"/>
                </a:lnTo>
                <a:lnTo>
                  <a:pt x="90" y="59"/>
                </a:lnTo>
                <a:lnTo>
                  <a:pt x="84" y="71"/>
                </a:lnTo>
                <a:lnTo>
                  <a:pt x="81" y="71"/>
                </a:lnTo>
                <a:lnTo>
                  <a:pt x="75" y="71"/>
                </a:lnTo>
                <a:lnTo>
                  <a:pt x="75" y="68"/>
                </a:lnTo>
                <a:lnTo>
                  <a:pt x="72" y="71"/>
                </a:lnTo>
                <a:lnTo>
                  <a:pt x="69" y="74"/>
                </a:lnTo>
                <a:lnTo>
                  <a:pt x="72" y="74"/>
                </a:lnTo>
                <a:lnTo>
                  <a:pt x="72" y="83"/>
                </a:lnTo>
                <a:lnTo>
                  <a:pt x="75" y="83"/>
                </a:lnTo>
                <a:lnTo>
                  <a:pt x="75" y="86"/>
                </a:lnTo>
                <a:lnTo>
                  <a:pt x="78" y="92"/>
                </a:lnTo>
                <a:lnTo>
                  <a:pt x="75" y="92"/>
                </a:lnTo>
                <a:lnTo>
                  <a:pt x="75" y="98"/>
                </a:lnTo>
                <a:lnTo>
                  <a:pt x="72" y="98"/>
                </a:lnTo>
                <a:lnTo>
                  <a:pt x="69" y="101"/>
                </a:lnTo>
                <a:lnTo>
                  <a:pt x="69" y="113"/>
                </a:lnTo>
                <a:lnTo>
                  <a:pt x="72" y="119"/>
                </a:lnTo>
                <a:lnTo>
                  <a:pt x="69" y="119"/>
                </a:lnTo>
                <a:lnTo>
                  <a:pt x="63" y="125"/>
                </a:lnTo>
                <a:lnTo>
                  <a:pt x="60" y="122"/>
                </a:lnTo>
                <a:lnTo>
                  <a:pt x="57" y="125"/>
                </a:lnTo>
                <a:lnTo>
                  <a:pt x="54" y="122"/>
                </a:lnTo>
                <a:lnTo>
                  <a:pt x="48" y="125"/>
                </a:lnTo>
                <a:lnTo>
                  <a:pt x="51" y="131"/>
                </a:lnTo>
                <a:lnTo>
                  <a:pt x="54" y="137"/>
                </a:lnTo>
                <a:lnTo>
                  <a:pt x="57" y="137"/>
                </a:lnTo>
                <a:lnTo>
                  <a:pt x="57" y="146"/>
                </a:lnTo>
                <a:lnTo>
                  <a:pt x="54" y="149"/>
                </a:lnTo>
                <a:lnTo>
                  <a:pt x="57" y="149"/>
                </a:lnTo>
                <a:lnTo>
                  <a:pt x="60" y="158"/>
                </a:lnTo>
                <a:lnTo>
                  <a:pt x="57" y="158"/>
                </a:lnTo>
                <a:lnTo>
                  <a:pt x="60" y="161"/>
                </a:lnTo>
                <a:lnTo>
                  <a:pt x="63" y="164"/>
                </a:lnTo>
                <a:lnTo>
                  <a:pt x="63" y="175"/>
                </a:lnTo>
                <a:lnTo>
                  <a:pt x="57" y="175"/>
                </a:lnTo>
                <a:lnTo>
                  <a:pt x="57" y="178"/>
                </a:lnTo>
                <a:lnTo>
                  <a:pt x="51" y="175"/>
                </a:lnTo>
                <a:lnTo>
                  <a:pt x="45" y="181"/>
                </a:lnTo>
                <a:lnTo>
                  <a:pt x="48" y="184"/>
                </a:lnTo>
                <a:lnTo>
                  <a:pt x="45" y="187"/>
                </a:lnTo>
                <a:lnTo>
                  <a:pt x="39" y="190"/>
                </a:lnTo>
                <a:lnTo>
                  <a:pt x="39" y="208"/>
                </a:lnTo>
                <a:lnTo>
                  <a:pt x="33" y="211"/>
                </a:lnTo>
                <a:lnTo>
                  <a:pt x="33" y="214"/>
                </a:lnTo>
                <a:lnTo>
                  <a:pt x="36" y="217"/>
                </a:lnTo>
                <a:lnTo>
                  <a:pt x="33" y="220"/>
                </a:lnTo>
                <a:lnTo>
                  <a:pt x="30" y="220"/>
                </a:lnTo>
                <a:lnTo>
                  <a:pt x="27" y="223"/>
                </a:lnTo>
                <a:lnTo>
                  <a:pt x="21" y="238"/>
                </a:lnTo>
                <a:lnTo>
                  <a:pt x="9" y="250"/>
                </a:lnTo>
                <a:lnTo>
                  <a:pt x="6" y="256"/>
                </a:lnTo>
                <a:lnTo>
                  <a:pt x="3" y="259"/>
                </a:lnTo>
                <a:lnTo>
                  <a:pt x="3" y="259"/>
                </a:lnTo>
                <a:lnTo>
                  <a:pt x="3" y="262"/>
                </a:lnTo>
                <a:lnTo>
                  <a:pt x="0" y="268"/>
                </a:lnTo>
              </a:path>
            </a:pathLst>
          </a:custGeom>
          <a:solidFill>
            <a:srgbClr val="EE5A1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6" name="Freeform 137">
            <a:hlinkClick r:id="" action="ppaction://noaction"/>
            <a:extLst>
              <a:ext uri="{FF2B5EF4-FFF2-40B4-BE49-F238E27FC236}">
                <a16:creationId xmlns:a16="http://schemas.microsoft.com/office/drawing/2014/main" id="{7A48AF31-64CC-5BBF-146E-C9F6F4D3A0A6}"/>
              </a:ext>
            </a:extLst>
          </p:cNvPr>
          <p:cNvSpPr>
            <a:spLocks/>
          </p:cNvSpPr>
          <p:nvPr/>
        </p:nvSpPr>
        <p:spPr bwMode="auto">
          <a:xfrm>
            <a:off x="3019323" y="4749827"/>
            <a:ext cx="973197" cy="592046"/>
          </a:xfrm>
          <a:custGeom>
            <a:avLst/>
            <a:gdLst/>
            <a:ahLst/>
            <a:cxnLst>
              <a:cxn ang="0">
                <a:pos x="30" y="362"/>
              </a:cxn>
              <a:cxn ang="0">
                <a:pos x="60" y="395"/>
              </a:cxn>
              <a:cxn ang="0">
                <a:pos x="96" y="404"/>
              </a:cxn>
              <a:cxn ang="0">
                <a:pos x="135" y="419"/>
              </a:cxn>
              <a:cxn ang="0">
                <a:pos x="187" y="440"/>
              </a:cxn>
              <a:cxn ang="0">
                <a:pos x="262" y="461"/>
              </a:cxn>
              <a:cxn ang="0">
                <a:pos x="298" y="452"/>
              </a:cxn>
              <a:cxn ang="0">
                <a:pos x="328" y="458"/>
              </a:cxn>
              <a:cxn ang="0">
                <a:pos x="355" y="413"/>
              </a:cxn>
              <a:cxn ang="0">
                <a:pos x="374" y="386"/>
              </a:cxn>
              <a:cxn ang="0">
                <a:pos x="407" y="348"/>
              </a:cxn>
              <a:cxn ang="0">
                <a:pos x="440" y="368"/>
              </a:cxn>
              <a:cxn ang="0">
                <a:pos x="497" y="368"/>
              </a:cxn>
              <a:cxn ang="0">
                <a:pos x="543" y="386"/>
              </a:cxn>
              <a:cxn ang="0">
                <a:pos x="567" y="389"/>
              </a:cxn>
              <a:cxn ang="0">
                <a:pos x="597" y="389"/>
              </a:cxn>
              <a:cxn ang="0">
                <a:pos x="576" y="345"/>
              </a:cxn>
              <a:cxn ang="0">
                <a:pos x="576" y="327"/>
              </a:cxn>
              <a:cxn ang="0">
                <a:pos x="585" y="315"/>
              </a:cxn>
              <a:cxn ang="0">
                <a:pos x="609" y="309"/>
              </a:cxn>
              <a:cxn ang="0">
                <a:pos x="624" y="294"/>
              </a:cxn>
              <a:cxn ang="0">
                <a:pos x="651" y="252"/>
              </a:cxn>
              <a:cxn ang="0">
                <a:pos x="669" y="214"/>
              </a:cxn>
              <a:cxn ang="0">
                <a:pos x="678" y="196"/>
              </a:cxn>
              <a:cxn ang="0">
                <a:pos x="666" y="163"/>
              </a:cxn>
              <a:cxn ang="0">
                <a:pos x="687" y="151"/>
              </a:cxn>
              <a:cxn ang="0">
                <a:pos x="693" y="121"/>
              </a:cxn>
              <a:cxn ang="0">
                <a:pos x="699" y="110"/>
              </a:cxn>
              <a:cxn ang="0">
                <a:pos x="721" y="80"/>
              </a:cxn>
              <a:cxn ang="0">
                <a:pos x="645" y="71"/>
              </a:cxn>
              <a:cxn ang="0">
                <a:pos x="603" y="104"/>
              </a:cxn>
              <a:cxn ang="0">
                <a:pos x="567" y="104"/>
              </a:cxn>
              <a:cxn ang="0">
                <a:pos x="533" y="101"/>
              </a:cxn>
              <a:cxn ang="0">
                <a:pos x="515" y="74"/>
              </a:cxn>
              <a:cxn ang="0">
                <a:pos x="479" y="83"/>
              </a:cxn>
              <a:cxn ang="0">
                <a:pos x="455" y="65"/>
              </a:cxn>
              <a:cxn ang="0">
                <a:pos x="425" y="20"/>
              </a:cxn>
              <a:cxn ang="0">
                <a:pos x="395" y="38"/>
              </a:cxn>
              <a:cxn ang="0">
                <a:pos x="365" y="11"/>
              </a:cxn>
              <a:cxn ang="0">
                <a:pos x="331" y="0"/>
              </a:cxn>
              <a:cxn ang="0">
                <a:pos x="256" y="14"/>
              </a:cxn>
              <a:cxn ang="0">
                <a:pos x="232" y="23"/>
              </a:cxn>
              <a:cxn ang="0">
                <a:pos x="199" y="41"/>
              </a:cxn>
              <a:cxn ang="0">
                <a:pos x="181" y="32"/>
              </a:cxn>
              <a:cxn ang="0">
                <a:pos x="162" y="32"/>
              </a:cxn>
              <a:cxn ang="0">
                <a:pos x="171" y="71"/>
              </a:cxn>
              <a:cxn ang="0">
                <a:pos x="214" y="98"/>
              </a:cxn>
              <a:cxn ang="0">
                <a:pos x="214" y="133"/>
              </a:cxn>
              <a:cxn ang="0">
                <a:pos x="229" y="160"/>
              </a:cxn>
              <a:cxn ang="0">
                <a:pos x="250" y="169"/>
              </a:cxn>
              <a:cxn ang="0">
                <a:pos x="235" y="193"/>
              </a:cxn>
              <a:cxn ang="0">
                <a:pos x="214" y="205"/>
              </a:cxn>
              <a:cxn ang="0">
                <a:pos x="162" y="240"/>
              </a:cxn>
              <a:cxn ang="0">
                <a:pos x="120" y="258"/>
              </a:cxn>
              <a:cxn ang="0">
                <a:pos x="72" y="252"/>
              </a:cxn>
              <a:cxn ang="0">
                <a:pos x="57" y="261"/>
              </a:cxn>
              <a:cxn ang="0">
                <a:pos x="42" y="285"/>
              </a:cxn>
              <a:cxn ang="0">
                <a:pos x="3" y="330"/>
              </a:cxn>
            </a:cxnLst>
            <a:rect l="0" t="0" r="r" b="b"/>
            <a:pathLst>
              <a:path w="722" h="468">
                <a:moveTo>
                  <a:pt x="0" y="333"/>
                </a:moveTo>
                <a:lnTo>
                  <a:pt x="3" y="333"/>
                </a:lnTo>
                <a:lnTo>
                  <a:pt x="12" y="339"/>
                </a:lnTo>
                <a:lnTo>
                  <a:pt x="21" y="348"/>
                </a:lnTo>
                <a:lnTo>
                  <a:pt x="24" y="350"/>
                </a:lnTo>
                <a:lnTo>
                  <a:pt x="30" y="359"/>
                </a:lnTo>
                <a:lnTo>
                  <a:pt x="30" y="362"/>
                </a:lnTo>
                <a:lnTo>
                  <a:pt x="33" y="368"/>
                </a:lnTo>
                <a:lnTo>
                  <a:pt x="36" y="380"/>
                </a:lnTo>
                <a:lnTo>
                  <a:pt x="39" y="383"/>
                </a:lnTo>
                <a:lnTo>
                  <a:pt x="45" y="386"/>
                </a:lnTo>
                <a:lnTo>
                  <a:pt x="60" y="392"/>
                </a:lnTo>
                <a:lnTo>
                  <a:pt x="60" y="392"/>
                </a:lnTo>
                <a:lnTo>
                  <a:pt x="60" y="395"/>
                </a:lnTo>
                <a:lnTo>
                  <a:pt x="63" y="395"/>
                </a:lnTo>
                <a:lnTo>
                  <a:pt x="66" y="395"/>
                </a:lnTo>
                <a:lnTo>
                  <a:pt x="72" y="395"/>
                </a:lnTo>
                <a:lnTo>
                  <a:pt x="81" y="401"/>
                </a:lnTo>
                <a:lnTo>
                  <a:pt x="90" y="404"/>
                </a:lnTo>
                <a:lnTo>
                  <a:pt x="90" y="404"/>
                </a:lnTo>
                <a:lnTo>
                  <a:pt x="96" y="404"/>
                </a:lnTo>
                <a:lnTo>
                  <a:pt x="99" y="407"/>
                </a:lnTo>
                <a:lnTo>
                  <a:pt x="105" y="407"/>
                </a:lnTo>
                <a:lnTo>
                  <a:pt x="108" y="410"/>
                </a:lnTo>
                <a:lnTo>
                  <a:pt x="108" y="410"/>
                </a:lnTo>
                <a:lnTo>
                  <a:pt x="123" y="413"/>
                </a:lnTo>
                <a:lnTo>
                  <a:pt x="132" y="419"/>
                </a:lnTo>
                <a:lnTo>
                  <a:pt x="135" y="419"/>
                </a:lnTo>
                <a:lnTo>
                  <a:pt x="144" y="425"/>
                </a:lnTo>
                <a:lnTo>
                  <a:pt x="150" y="428"/>
                </a:lnTo>
                <a:lnTo>
                  <a:pt x="159" y="431"/>
                </a:lnTo>
                <a:lnTo>
                  <a:pt x="162" y="431"/>
                </a:lnTo>
                <a:lnTo>
                  <a:pt x="174" y="434"/>
                </a:lnTo>
                <a:lnTo>
                  <a:pt x="177" y="440"/>
                </a:lnTo>
                <a:lnTo>
                  <a:pt x="187" y="440"/>
                </a:lnTo>
                <a:lnTo>
                  <a:pt x="190" y="440"/>
                </a:lnTo>
                <a:lnTo>
                  <a:pt x="199" y="440"/>
                </a:lnTo>
                <a:lnTo>
                  <a:pt x="202" y="443"/>
                </a:lnTo>
                <a:lnTo>
                  <a:pt x="214" y="446"/>
                </a:lnTo>
                <a:lnTo>
                  <a:pt x="217" y="446"/>
                </a:lnTo>
                <a:lnTo>
                  <a:pt x="253" y="458"/>
                </a:lnTo>
                <a:lnTo>
                  <a:pt x="262" y="461"/>
                </a:lnTo>
                <a:lnTo>
                  <a:pt x="274" y="467"/>
                </a:lnTo>
                <a:lnTo>
                  <a:pt x="280" y="464"/>
                </a:lnTo>
                <a:lnTo>
                  <a:pt x="289" y="458"/>
                </a:lnTo>
                <a:lnTo>
                  <a:pt x="289" y="455"/>
                </a:lnTo>
                <a:lnTo>
                  <a:pt x="292" y="455"/>
                </a:lnTo>
                <a:lnTo>
                  <a:pt x="298" y="452"/>
                </a:lnTo>
                <a:lnTo>
                  <a:pt x="298" y="452"/>
                </a:lnTo>
                <a:lnTo>
                  <a:pt x="304" y="452"/>
                </a:lnTo>
                <a:lnTo>
                  <a:pt x="307" y="455"/>
                </a:lnTo>
                <a:lnTo>
                  <a:pt x="310" y="455"/>
                </a:lnTo>
                <a:lnTo>
                  <a:pt x="322" y="461"/>
                </a:lnTo>
                <a:lnTo>
                  <a:pt x="325" y="461"/>
                </a:lnTo>
                <a:lnTo>
                  <a:pt x="328" y="464"/>
                </a:lnTo>
                <a:lnTo>
                  <a:pt x="328" y="458"/>
                </a:lnTo>
                <a:lnTo>
                  <a:pt x="331" y="443"/>
                </a:lnTo>
                <a:lnTo>
                  <a:pt x="331" y="416"/>
                </a:lnTo>
                <a:lnTo>
                  <a:pt x="343" y="413"/>
                </a:lnTo>
                <a:lnTo>
                  <a:pt x="349" y="416"/>
                </a:lnTo>
                <a:lnTo>
                  <a:pt x="352" y="416"/>
                </a:lnTo>
                <a:lnTo>
                  <a:pt x="352" y="413"/>
                </a:lnTo>
                <a:lnTo>
                  <a:pt x="355" y="413"/>
                </a:lnTo>
                <a:lnTo>
                  <a:pt x="362" y="416"/>
                </a:lnTo>
                <a:lnTo>
                  <a:pt x="365" y="413"/>
                </a:lnTo>
                <a:lnTo>
                  <a:pt x="365" y="410"/>
                </a:lnTo>
                <a:lnTo>
                  <a:pt x="374" y="407"/>
                </a:lnTo>
                <a:lnTo>
                  <a:pt x="374" y="404"/>
                </a:lnTo>
                <a:lnTo>
                  <a:pt x="377" y="398"/>
                </a:lnTo>
                <a:lnTo>
                  <a:pt x="374" y="386"/>
                </a:lnTo>
                <a:lnTo>
                  <a:pt x="374" y="380"/>
                </a:lnTo>
                <a:lnTo>
                  <a:pt x="374" y="359"/>
                </a:lnTo>
                <a:lnTo>
                  <a:pt x="374" y="350"/>
                </a:lnTo>
                <a:lnTo>
                  <a:pt x="392" y="345"/>
                </a:lnTo>
                <a:lnTo>
                  <a:pt x="398" y="345"/>
                </a:lnTo>
                <a:lnTo>
                  <a:pt x="401" y="348"/>
                </a:lnTo>
                <a:lnTo>
                  <a:pt x="407" y="348"/>
                </a:lnTo>
                <a:lnTo>
                  <a:pt x="419" y="348"/>
                </a:lnTo>
                <a:lnTo>
                  <a:pt x="422" y="350"/>
                </a:lnTo>
                <a:lnTo>
                  <a:pt x="425" y="356"/>
                </a:lnTo>
                <a:lnTo>
                  <a:pt x="428" y="359"/>
                </a:lnTo>
                <a:lnTo>
                  <a:pt x="437" y="368"/>
                </a:lnTo>
                <a:lnTo>
                  <a:pt x="437" y="368"/>
                </a:lnTo>
                <a:lnTo>
                  <a:pt x="440" y="368"/>
                </a:lnTo>
                <a:lnTo>
                  <a:pt x="443" y="371"/>
                </a:lnTo>
                <a:lnTo>
                  <a:pt x="452" y="371"/>
                </a:lnTo>
                <a:lnTo>
                  <a:pt x="452" y="371"/>
                </a:lnTo>
                <a:lnTo>
                  <a:pt x="455" y="371"/>
                </a:lnTo>
                <a:lnTo>
                  <a:pt x="467" y="371"/>
                </a:lnTo>
                <a:lnTo>
                  <a:pt x="473" y="368"/>
                </a:lnTo>
                <a:lnTo>
                  <a:pt x="497" y="368"/>
                </a:lnTo>
                <a:lnTo>
                  <a:pt x="506" y="371"/>
                </a:lnTo>
                <a:lnTo>
                  <a:pt x="521" y="377"/>
                </a:lnTo>
                <a:lnTo>
                  <a:pt x="530" y="377"/>
                </a:lnTo>
                <a:lnTo>
                  <a:pt x="536" y="377"/>
                </a:lnTo>
                <a:lnTo>
                  <a:pt x="536" y="377"/>
                </a:lnTo>
                <a:lnTo>
                  <a:pt x="543" y="377"/>
                </a:lnTo>
                <a:lnTo>
                  <a:pt x="543" y="386"/>
                </a:lnTo>
                <a:lnTo>
                  <a:pt x="552" y="389"/>
                </a:lnTo>
                <a:lnTo>
                  <a:pt x="552" y="386"/>
                </a:lnTo>
                <a:lnTo>
                  <a:pt x="555" y="386"/>
                </a:lnTo>
                <a:lnTo>
                  <a:pt x="558" y="386"/>
                </a:lnTo>
                <a:lnTo>
                  <a:pt x="558" y="386"/>
                </a:lnTo>
                <a:lnTo>
                  <a:pt x="567" y="386"/>
                </a:lnTo>
                <a:lnTo>
                  <a:pt x="567" y="389"/>
                </a:lnTo>
                <a:lnTo>
                  <a:pt x="579" y="389"/>
                </a:lnTo>
                <a:lnTo>
                  <a:pt x="576" y="398"/>
                </a:lnTo>
                <a:lnTo>
                  <a:pt x="579" y="401"/>
                </a:lnTo>
                <a:lnTo>
                  <a:pt x="585" y="401"/>
                </a:lnTo>
                <a:lnTo>
                  <a:pt x="594" y="395"/>
                </a:lnTo>
                <a:lnTo>
                  <a:pt x="597" y="395"/>
                </a:lnTo>
                <a:lnTo>
                  <a:pt x="597" y="389"/>
                </a:lnTo>
                <a:lnTo>
                  <a:pt x="591" y="389"/>
                </a:lnTo>
                <a:lnTo>
                  <a:pt x="585" y="383"/>
                </a:lnTo>
                <a:lnTo>
                  <a:pt x="582" y="362"/>
                </a:lnTo>
                <a:lnTo>
                  <a:pt x="582" y="356"/>
                </a:lnTo>
                <a:lnTo>
                  <a:pt x="582" y="353"/>
                </a:lnTo>
                <a:lnTo>
                  <a:pt x="579" y="348"/>
                </a:lnTo>
                <a:lnTo>
                  <a:pt x="576" y="345"/>
                </a:lnTo>
                <a:lnTo>
                  <a:pt x="576" y="342"/>
                </a:lnTo>
                <a:lnTo>
                  <a:pt x="579" y="339"/>
                </a:lnTo>
                <a:lnTo>
                  <a:pt x="576" y="336"/>
                </a:lnTo>
                <a:lnTo>
                  <a:pt x="573" y="336"/>
                </a:lnTo>
                <a:lnTo>
                  <a:pt x="573" y="333"/>
                </a:lnTo>
                <a:lnTo>
                  <a:pt x="573" y="330"/>
                </a:lnTo>
                <a:lnTo>
                  <a:pt x="576" y="327"/>
                </a:lnTo>
                <a:lnTo>
                  <a:pt x="576" y="318"/>
                </a:lnTo>
                <a:lnTo>
                  <a:pt x="573" y="315"/>
                </a:lnTo>
                <a:lnTo>
                  <a:pt x="573" y="312"/>
                </a:lnTo>
                <a:lnTo>
                  <a:pt x="576" y="306"/>
                </a:lnTo>
                <a:lnTo>
                  <a:pt x="582" y="306"/>
                </a:lnTo>
                <a:lnTo>
                  <a:pt x="585" y="312"/>
                </a:lnTo>
                <a:lnTo>
                  <a:pt x="585" y="315"/>
                </a:lnTo>
                <a:lnTo>
                  <a:pt x="585" y="315"/>
                </a:lnTo>
                <a:lnTo>
                  <a:pt x="591" y="315"/>
                </a:lnTo>
                <a:lnTo>
                  <a:pt x="594" y="312"/>
                </a:lnTo>
                <a:lnTo>
                  <a:pt x="594" y="306"/>
                </a:lnTo>
                <a:lnTo>
                  <a:pt x="600" y="303"/>
                </a:lnTo>
                <a:lnTo>
                  <a:pt x="597" y="309"/>
                </a:lnTo>
                <a:lnTo>
                  <a:pt x="609" y="309"/>
                </a:lnTo>
                <a:lnTo>
                  <a:pt x="612" y="309"/>
                </a:lnTo>
                <a:lnTo>
                  <a:pt x="612" y="306"/>
                </a:lnTo>
                <a:lnTo>
                  <a:pt x="615" y="303"/>
                </a:lnTo>
                <a:lnTo>
                  <a:pt x="621" y="300"/>
                </a:lnTo>
                <a:lnTo>
                  <a:pt x="621" y="297"/>
                </a:lnTo>
                <a:lnTo>
                  <a:pt x="621" y="297"/>
                </a:lnTo>
                <a:lnTo>
                  <a:pt x="624" y="294"/>
                </a:lnTo>
                <a:lnTo>
                  <a:pt x="627" y="288"/>
                </a:lnTo>
                <a:lnTo>
                  <a:pt x="639" y="276"/>
                </a:lnTo>
                <a:lnTo>
                  <a:pt x="645" y="261"/>
                </a:lnTo>
                <a:lnTo>
                  <a:pt x="648" y="258"/>
                </a:lnTo>
                <a:lnTo>
                  <a:pt x="651" y="258"/>
                </a:lnTo>
                <a:lnTo>
                  <a:pt x="654" y="255"/>
                </a:lnTo>
                <a:lnTo>
                  <a:pt x="651" y="252"/>
                </a:lnTo>
                <a:lnTo>
                  <a:pt x="651" y="249"/>
                </a:lnTo>
                <a:lnTo>
                  <a:pt x="657" y="246"/>
                </a:lnTo>
                <a:lnTo>
                  <a:pt x="657" y="229"/>
                </a:lnTo>
                <a:lnTo>
                  <a:pt x="663" y="226"/>
                </a:lnTo>
                <a:lnTo>
                  <a:pt x="666" y="223"/>
                </a:lnTo>
                <a:lnTo>
                  <a:pt x="663" y="220"/>
                </a:lnTo>
                <a:lnTo>
                  <a:pt x="669" y="214"/>
                </a:lnTo>
                <a:lnTo>
                  <a:pt x="675" y="217"/>
                </a:lnTo>
                <a:lnTo>
                  <a:pt x="675" y="214"/>
                </a:lnTo>
                <a:lnTo>
                  <a:pt x="681" y="214"/>
                </a:lnTo>
                <a:lnTo>
                  <a:pt x="681" y="202"/>
                </a:lnTo>
                <a:lnTo>
                  <a:pt x="678" y="199"/>
                </a:lnTo>
                <a:lnTo>
                  <a:pt x="675" y="196"/>
                </a:lnTo>
                <a:lnTo>
                  <a:pt x="678" y="196"/>
                </a:lnTo>
                <a:lnTo>
                  <a:pt x="675" y="187"/>
                </a:lnTo>
                <a:lnTo>
                  <a:pt x="672" y="187"/>
                </a:lnTo>
                <a:lnTo>
                  <a:pt x="675" y="184"/>
                </a:lnTo>
                <a:lnTo>
                  <a:pt x="675" y="175"/>
                </a:lnTo>
                <a:lnTo>
                  <a:pt x="672" y="175"/>
                </a:lnTo>
                <a:lnTo>
                  <a:pt x="669" y="169"/>
                </a:lnTo>
                <a:lnTo>
                  <a:pt x="666" y="163"/>
                </a:lnTo>
                <a:lnTo>
                  <a:pt x="672" y="160"/>
                </a:lnTo>
                <a:lnTo>
                  <a:pt x="675" y="163"/>
                </a:lnTo>
                <a:lnTo>
                  <a:pt x="678" y="160"/>
                </a:lnTo>
                <a:lnTo>
                  <a:pt x="681" y="163"/>
                </a:lnTo>
                <a:lnTo>
                  <a:pt x="687" y="157"/>
                </a:lnTo>
                <a:lnTo>
                  <a:pt x="690" y="157"/>
                </a:lnTo>
                <a:lnTo>
                  <a:pt x="687" y="151"/>
                </a:lnTo>
                <a:lnTo>
                  <a:pt x="687" y="139"/>
                </a:lnTo>
                <a:lnTo>
                  <a:pt x="690" y="136"/>
                </a:lnTo>
                <a:lnTo>
                  <a:pt x="693" y="136"/>
                </a:lnTo>
                <a:lnTo>
                  <a:pt x="693" y="130"/>
                </a:lnTo>
                <a:lnTo>
                  <a:pt x="696" y="130"/>
                </a:lnTo>
                <a:lnTo>
                  <a:pt x="693" y="124"/>
                </a:lnTo>
                <a:lnTo>
                  <a:pt x="693" y="121"/>
                </a:lnTo>
                <a:lnTo>
                  <a:pt x="690" y="121"/>
                </a:lnTo>
                <a:lnTo>
                  <a:pt x="690" y="113"/>
                </a:lnTo>
                <a:lnTo>
                  <a:pt x="687" y="113"/>
                </a:lnTo>
                <a:lnTo>
                  <a:pt x="690" y="110"/>
                </a:lnTo>
                <a:lnTo>
                  <a:pt x="693" y="107"/>
                </a:lnTo>
                <a:lnTo>
                  <a:pt x="693" y="110"/>
                </a:lnTo>
                <a:lnTo>
                  <a:pt x="699" y="110"/>
                </a:lnTo>
                <a:lnTo>
                  <a:pt x="702" y="110"/>
                </a:lnTo>
                <a:lnTo>
                  <a:pt x="708" y="98"/>
                </a:lnTo>
                <a:lnTo>
                  <a:pt x="711" y="98"/>
                </a:lnTo>
                <a:lnTo>
                  <a:pt x="714" y="101"/>
                </a:lnTo>
                <a:lnTo>
                  <a:pt x="714" y="95"/>
                </a:lnTo>
                <a:lnTo>
                  <a:pt x="717" y="86"/>
                </a:lnTo>
                <a:lnTo>
                  <a:pt x="721" y="80"/>
                </a:lnTo>
                <a:lnTo>
                  <a:pt x="717" y="77"/>
                </a:lnTo>
                <a:lnTo>
                  <a:pt x="675" y="71"/>
                </a:lnTo>
                <a:lnTo>
                  <a:pt x="669" y="68"/>
                </a:lnTo>
                <a:lnTo>
                  <a:pt x="651" y="59"/>
                </a:lnTo>
                <a:lnTo>
                  <a:pt x="648" y="65"/>
                </a:lnTo>
                <a:lnTo>
                  <a:pt x="648" y="68"/>
                </a:lnTo>
                <a:lnTo>
                  <a:pt x="645" y="71"/>
                </a:lnTo>
                <a:lnTo>
                  <a:pt x="645" y="74"/>
                </a:lnTo>
                <a:lnTo>
                  <a:pt x="645" y="77"/>
                </a:lnTo>
                <a:lnTo>
                  <a:pt x="636" y="86"/>
                </a:lnTo>
                <a:lnTo>
                  <a:pt x="630" y="95"/>
                </a:lnTo>
                <a:lnTo>
                  <a:pt x="621" y="101"/>
                </a:lnTo>
                <a:lnTo>
                  <a:pt x="612" y="104"/>
                </a:lnTo>
                <a:lnTo>
                  <a:pt x="603" y="104"/>
                </a:lnTo>
                <a:lnTo>
                  <a:pt x="603" y="104"/>
                </a:lnTo>
                <a:lnTo>
                  <a:pt x="600" y="101"/>
                </a:lnTo>
                <a:lnTo>
                  <a:pt x="594" y="104"/>
                </a:lnTo>
                <a:lnTo>
                  <a:pt x="579" y="104"/>
                </a:lnTo>
                <a:lnTo>
                  <a:pt x="573" y="104"/>
                </a:lnTo>
                <a:lnTo>
                  <a:pt x="567" y="104"/>
                </a:lnTo>
                <a:lnTo>
                  <a:pt x="567" y="104"/>
                </a:lnTo>
                <a:lnTo>
                  <a:pt x="564" y="101"/>
                </a:lnTo>
                <a:lnTo>
                  <a:pt x="549" y="101"/>
                </a:lnTo>
                <a:lnTo>
                  <a:pt x="543" y="104"/>
                </a:lnTo>
                <a:lnTo>
                  <a:pt x="539" y="104"/>
                </a:lnTo>
                <a:lnTo>
                  <a:pt x="536" y="104"/>
                </a:lnTo>
                <a:lnTo>
                  <a:pt x="533" y="104"/>
                </a:lnTo>
                <a:lnTo>
                  <a:pt x="533" y="101"/>
                </a:lnTo>
                <a:lnTo>
                  <a:pt x="543" y="95"/>
                </a:lnTo>
                <a:lnTo>
                  <a:pt x="546" y="92"/>
                </a:lnTo>
                <a:lnTo>
                  <a:pt x="543" y="80"/>
                </a:lnTo>
                <a:lnTo>
                  <a:pt x="536" y="74"/>
                </a:lnTo>
                <a:lnTo>
                  <a:pt x="527" y="74"/>
                </a:lnTo>
                <a:lnTo>
                  <a:pt x="518" y="74"/>
                </a:lnTo>
                <a:lnTo>
                  <a:pt x="515" y="74"/>
                </a:lnTo>
                <a:lnTo>
                  <a:pt x="509" y="77"/>
                </a:lnTo>
                <a:lnTo>
                  <a:pt x="500" y="74"/>
                </a:lnTo>
                <a:lnTo>
                  <a:pt x="497" y="80"/>
                </a:lnTo>
                <a:lnTo>
                  <a:pt x="491" y="83"/>
                </a:lnTo>
                <a:lnTo>
                  <a:pt x="488" y="83"/>
                </a:lnTo>
                <a:lnTo>
                  <a:pt x="482" y="83"/>
                </a:lnTo>
                <a:lnTo>
                  <a:pt x="479" y="83"/>
                </a:lnTo>
                <a:lnTo>
                  <a:pt x="473" y="83"/>
                </a:lnTo>
                <a:lnTo>
                  <a:pt x="473" y="77"/>
                </a:lnTo>
                <a:lnTo>
                  <a:pt x="470" y="83"/>
                </a:lnTo>
                <a:lnTo>
                  <a:pt x="470" y="80"/>
                </a:lnTo>
                <a:lnTo>
                  <a:pt x="464" y="83"/>
                </a:lnTo>
                <a:lnTo>
                  <a:pt x="458" y="74"/>
                </a:lnTo>
                <a:lnTo>
                  <a:pt x="455" y="65"/>
                </a:lnTo>
                <a:lnTo>
                  <a:pt x="452" y="23"/>
                </a:lnTo>
                <a:lnTo>
                  <a:pt x="446" y="23"/>
                </a:lnTo>
                <a:lnTo>
                  <a:pt x="443" y="26"/>
                </a:lnTo>
                <a:lnTo>
                  <a:pt x="440" y="23"/>
                </a:lnTo>
                <a:lnTo>
                  <a:pt x="428" y="20"/>
                </a:lnTo>
                <a:lnTo>
                  <a:pt x="428" y="17"/>
                </a:lnTo>
                <a:lnTo>
                  <a:pt x="425" y="20"/>
                </a:lnTo>
                <a:lnTo>
                  <a:pt x="422" y="20"/>
                </a:lnTo>
                <a:lnTo>
                  <a:pt x="419" y="29"/>
                </a:lnTo>
                <a:lnTo>
                  <a:pt x="416" y="29"/>
                </a:lnTo>
                <a:lnTo>
                  <a:pt x="413" y="35"/>
                </a:lnTo>
                <a:lnTo>
                  <a:pt x="407" y="41"/>
                </a:lnTo>
                <a:lnTo>
                  <a:pt x="401" y="41"/>
                </a:lnTo>
                <a:lnTo>
                  <a:pt x="395" y="38"/>
                </a:lnTo>
                <a:lnTo>
                  <a:pt x="389" y="38"/>
                </a:lnTo>
                <a:lnTo>
                  <a:pt x="383" y="35"/>
                </a:lnTo>
                <a:lnTo>
                  <a:pt x="374" y="32"/>
                </a:lnTo>
                <a:lnTo>
                  <a:pt x="371" y="32"/>
                </a:lnTo>
                <a:lnTo>
                  <a:pt x="368" y="23"/>
                </a:lnTo>
                <a:lnTo>
                  <a:pt x="368" y="14"/>
                </a:lnTo>
                <a:lnTo>
                  <a:pt x="365" y="11"/>
                </a:lnTo>
                <a:lnTo>
                  <a:pt x="365" y="5"/>
                </a:lnTo>
                <a:lnTo>
                  <a:pt x="355" y="0"/>
                </a:lnTo>
                <a:lnTo>
                  <a:pt x="352" y="5"/>
                </a:lnTo>
                <a:lnTo>
                  <a:pt x="349" y="5"/>
                </a:lnTo>
                <a:lnTo>
                  <a:pt x="346" y="0"/>
                </a:lnTo>
                <a:lnTo>
                  <a:pt x="337" y="2"/>
                </a:lnTo>
                <a:lnTo>
                  <a:pt x="331" y="0"/>
                </a:lnTo>
                <a:lnTo>
                  <a:pt x="307" y="8"/>
                </a:lnTo>
                <a:lnTo>
                  <a:pt x="301" y="11"/>
                </a:lnTo>
                <a:lnTo>
                  <a:pt x="289" y="8"/>
                </a:lnTo>
                <a:lnTo>
                  <a:pt x="286" y="8"/>
                </a:lnTo>
                <a:lnTo>
                  <a:pt x="280" y="14"/>
                </a:lnTo>
                <a:lnTo>
                  <a:pt x="271" y="11"/>
                </a:lnTo>
                <a:lnTo>
                  <a:pt x="256" y="14"/>
                </a:lnTo>
                <a:lnTo>
                  <a:pt x="250" y="14"/>
                </a:lnTo>
                <a:lnTo>
                  <a:pt x="250" y="14"/>
                </a:lnTo>
                <a:lnTo>
                  <a:pt x="235" y="14"/>
                </a:lnTo>
                <a:lnTo>
                  <a:pt x="235" y="20"/>
                </a:lnTo>
                <a:lnTo>
                  <a:pt x="235" y="23"/>
                </a:lnTo>
                <a:lnTo>
                  <a:pt x="232" y="23"/>
                </a:lnTo>
                <a:lnTo>
                  <a:pt x="232" y="23"/>
                </a:lnTo>
                <a:lnTo>
                  <a:pt x="223" y="26"/>
                </a:lnTo>
                <a:lnTo>
                  <a:pt x="220" y="29"/>
                </a:lnTo>
                <a:lnTo>
                  <a:pt x="214" y="38"/>
                </a:lnTo>
                <a:lnTo>
                  <a:pt x="205" y="38"/>
                </a:lnTo>
                <a:lnTo>
                  <a:pt x="202" y="38"/>
                </a:lnTo>
                <a:lnTo>
                  <a:pt x="202" y="41"/>
                </a:lnTo>
                <a:lnTo>
                  <a:pt x="199" y="41"/>
                </a:lnTo>
                <a:lnTo>
                  <a:pt x="199" y="41"/>
                </a:lnTo>
                <a:lnTo>
                  <a:pt x="196" y="35"/>
                </a:lnTo>
                <a:lnTo>
                  <a:pt x="193" y="32"/>
                </a:lnTo>
                <a:lnTo>
                  <a:pt x="187" y="29"/>
                </a:lnTo>
                <a:lnTo>
                  <a:pt x="181" y="29"/>
                </a:lnTo>
                <a:lnTo>
                  <a:pt x="177" y="29"/>
                </a:lnTo>
                <a:lnTo>
                  <a:pt x="181" y="32"/>
                </a:lnTo>
                <a:lnTo>
                  <a:pt x="184" y="32"/>
                </a:lnTo>
                <a:lnTo>
                  <a:pt x="187" y="38"/>
                </a:lnTo>
                <a:lnTo>
                  <a:pt x="181" y="38"/>
                </a:lnTo>
                <a:lnTo>
                  <a:pt x="177" y="32"/>
                </a:lnTo>
                <a:lnTo>
                  <a:pt x="171" y="32"/>
                </a:lnTo>
                <a:lnTo>
                  <a:pt x="168" y="32"/>
                </a:lnTo>
                <a:lnTo>
                  <a:pt x="162" y="32"/>
                </a:lnTo>
                <a:lnTo>
                  <a:pt x="162" y="47"/>
                </a:lnTo>
                <a:lnTo>
                  <a:pt x="159" y="53"/>
                </a:lnTo>
                <a:lnTo>
                  <a:pt x="162" y="65"/>
                </a:lnTo>
                <a:lnTo>
                  <a:pt x="156" y="74"/>
                </a:lnTo>
                <a:lnTo>
                  <a:pt x="162" y="77"/>
                </a:lnTo>
                <a:lnTo>
                  <a:pt x="168" y="74"/>
                </a:lnTo>
                <a:lnTo>
                  <a:pt x="171" y="71"/>
                </a:lnTo>
                <a:lnTo>
                  <a:pt x="177" y="77"/>
                </a:lnTo>
                <a:lnTo>
                  <a:pt x="187" y="68"/>
                </a:lnTo>
                <a:lnTo>
                  <a:pt x="193" y="77"/>
                </a:lnTo>
                <a:lnTo>
                  <a:pt x="199" y="77"/>
                </a:lnTo>
                <a:lnTo>
                  <a:pt x="208" y="86"/>
                </a:lnTo>
                <a:lnTo>
                  <a:pt x="214" y="89"/>
                </a:lnTo>
                <a:lnTo>
                  <a:pt x="214" y="98"/>
                </a:lnTo>
                <a:lnTo>
                  <a:pt x="211" y="107"/>
                </a:lnTo>
                <a:lnTo>
                  <a:pt x="205" y="107"/>
                </a:lnTo>
                <a:lnTo>
                  <a:pt x="199" y="113"/>
                </a:lnTo>
                <a:lnTo>
                  <a:pt x="199" y="121"/>
                </a:lnTo>
                <a:lnTo>
                  <a:pt x="208" y="124"/>
                </a:lnTo>
                <a:lnTo>
                  <a:pt x="211" y="133"/>
                </a:lnTo>
                <a:lnTo>
                  <a:pt x="214" y="133"/>
                </a:lnTo>
                <a:lnTo>
                  <a:pt x="223" y="139"/>
                </a:lnTo>
                <a:lnTo>
                  <a:pt x="220" y="148"/>
                </a:lnTo>
                <a:lnTo>
                  <a:pt x="223" y="157"/>
                </a:lnTo>
                <a:lnTo>
                  <a:pt x="223" y="157"/>
                </a:lnTo>
                <a:lnTo>
                  <a:pt x="217" y="163"/>
                </a:lnTo>
                <a:lnTo>
                  <a:pt x="220" y="166"/>
                </a:lnTo>
                <a:lnTo>
                  <a:pt x="229" y="160"/>
                </a:lnTo>
                <a:lnTo>
                  <a:pt x="232" y="163"/>
                </a:lnTo>
                <a:lnTo>
                  <a:pt x="235" y="160"/>
                </a:lnTo>
                <a:lnTo>
                  <a:pt x="241" y="157"/>
                </a:lnTo>
                <a:lnTo>
                  <a:pt x="247" y="157"/>
                </a:lnTo>
                <a:lnTo>
                  <a:pt x="253" y="163"/>
                </a:lnTo>
                <a:lnTo>
                  <a:pt x="250" y="166"/>
                </a:lnTo>
                <a:lnTo>
                  <a:pt x="250" y="169"/>
                </a:lnTo>
                <a:lnTo>
                  <a:pt x="250" y="175"/>
                </a:lnTo>
                <a:lnTo>
                  <a:pt x="247" y="181"/>
                </a:lnTo>
                <a:lnTo>
                  <a:pt x="244" y="181"/>
                </a:lnTo>
                <a:lnTo>
                  <a:pt x="244" y="184"/>
                </a:lnTo>
                <a:lnTo>
                  <a:pt x="241" y="187"/>
                </a:lnTo>
                <a:lnTo>
                  <a:pt x="241" y="193"/>
                </a:lnTo>
                <a:lnTo>
                  <a:pt x="235" y="193"/>
                </a:lnTo>
                <a:lnTo>
                  <a:pt x="232" y="196"/>
                </a:lnTo>
                <a:lnTo>
                  <a:pt x="232" y="202"/>
                </a:lnTo>
                <a:lnTo>
                  <a:pt x="232" y="205"/>
                </a:lnTo>
                <a:lnTo>
                  <a:pt x="226" y="211"/>
                </a:lnTo>
                <a:lnTo>
                  <a:pt x="223" y="208"/>
                </a:lnTo>
                <a:lnTo>
                  <a:pt x="220" y="208"/>
                </a:lnTo>
                <a:lnTo>
                  <a:pt x="214" y="205"/>
                </a:lnTo>
                <a:lnTo>
                  <a:pt x="208" y="205"/>
                </a:lnTo>
                <a:lnTo>
                  <a:pt x="205" y="211"/>
                </a:lnTo>
                <a:lnTo>
                  <a:pt x="196" y="214"/>
                </a:lnTo>
                <a:lnTo>
                  <a:pt x="184" y="223"/>
                </a:lnTo>
                <a:lnTo>
                  <a:pt x="177" y="229"/>
                </a:lnTo>
                <a:lnTo>
                  <a:pt x="171" y="234"/>
                </a:lnTo>
                <a:lnTo>
                  <a:pt x="162" y="240"/>
                </a:lnTo>
                <a:lnTo>
                  <a:pt x="159" y="243"/>
                </a:lnTo>
                <a:lnTo>
                  <a:pt x="141" y="249"/>
                </a:lnTo>
                <a:lnTo>
                  <a:pt x="138" y="249"/>
                </a:lnTo>
                <a:lnTo>
                  <a:pt x="138" y="252"/>
                </a:lnTo>
                <a:lnTo>
                  <a:pt x="135" y="252"/>
                </a:lnTo>
                <a:lnTo>
                  <a:pt x="129" y="261"/>
                </a:lnTo>
                <a:lnTo>
                  <a:pt x="120" y="258"/>
                </a:lnTo>
                <a:lnTo>
                  <a:pt x="111" y="246"/>
                </a:lnTo>
                <a:lnTo>
                  <a:pt x="111" y="243"/>
                </a:lnTo>
                <a:lnTo>
                  <a:pt x="105" y="249"/>
                </a:lnTo>
                <a:lnTo>
                  <a:pt x="96" y="258"/>
                </a:lnTo>
                <a:lnTo>
                  <a:pt x="90" y="258"/>
                </a:lnTo>
                <a:lnTo>
                  <a:pt x="75" y="252"/>
                </a:lnTo>
                <a:lnTo>
                  <a:pt x="72" y="252"/>
                </a:lnTo>
                <a:lnTo>
                  <a:pt x="69" y="255"/>
                </a:lnTo>
                <a:lnTo>
                  <a:pt x="69" y="258"/>
                </a:lnTo>
                <a:lnTo>
                  <a:pt x="66" y="261"/>
                </a:lnTo>
                <a:lnTo>
                  <a:pt x="66" y="264"/>
                </a:lnTo>
                <a:lnTo>
                  <a:pt x="60" y="264"/>
                </a:lnTo>
                <a:lnTo>
                  <a:pt x="60" y="261"/>
                </a:lnTo>
                <a:lnTo>
                  <a:pt x="57" y="261"/>
                </a:lnTo>
                <a:lnTo>
                  <a:pt x="57" y="261"/>
                </a:lnTo>
                <a:lnTo>
                  <a:pt x="51" y="264"/>
                </a:lnTo>
                <a:lnTo>
                  <a:pt x="54" y="267"/>
                </a:lnTo>
                <a:lnTo>
                  <a:pt x="54" y="270"/>
                </a:lnTo>
                <a:lnTo>
                  <a:pt x="54" y="273"/>
                </a:lnTo>
                <a:lnTo>
                  <a:pt x="51" y="276"/>
                </a:lnTo>
                <a:lnTo>
                  <a:pt x="42" y="285"/>
                </a:lnTo>
                <a:lnTo>
                  <a:pt x="39" y="288"/>
                </a:lnTo>
                <a:lnTo>
                  <a:pt x="33" y="294"/>
                </a:lnTo>
                <a:lnTo>
                  <a:pt x="18" y="309"/>
                </a:lnTo>
                <a:lnTo>
                  <a:pt x="3" y="321"/>
                </a:lnTo>
                <a:lnTo>
                  <a:pt x="6" y="327"/>
                </a:lnTo>
                <a:lnTo>
                  <a:pt x="3" y="327"/>
                </a:lnTo>
                <a:lnTo>
                  <a:pt x="3" y="330"/>
                </a:lnTo>
                <a:lnTo>
                  <a:pt x="3" y="330"/>
                </a:lnTo>
                <a:lnTo>
                  <a:pt x="3" y="333"/>
                </a:lnTo>
                <a:lnTo>
                  <a:pt x="0" y="333"/>
                </a:lnTo>
              </a:path>
            </a:pathLst>
          </a:custGeom>
          <a:solidFill>
            <a:srgbClr val="C41C2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7" name="Freeform 138">
            <a:hlinkClick r:id="" action="ppaction://noaction"/>
            <a:extLst>
              <a:ext uri="{FF2B5EF4-FFF2-40B4-BE49-F238E27FC236}">
                <a16:creationId xmlns:a16="http://schemas.microsoft.com/office/drawing/2014/main" id="{4B96FC6E-6F07-E785-58A1-F87ED1F656FF}"/>
              </a:ext>
            </a:extLst>
          </p:cNvPr>
          <p:cNvSpPr>
            <a:spLocks/>
          </p:cNvSpPr>
          <p:nvPr/>
        </p:nvSpPr>
        <p:spPr bwMode="auto">
          <a:xfrm>
            <a:off x="4044035" y="5056146"/>
            <a:ext cx="210232" cy="189197"/>
          </a:xfrm>
          <a:custGeom>
            <a:avLst/>
            <a:gdLst/>
            <a:ahLst/>
            <a:cxnLst>
              <a:cxn ang="0">
                <a:pos x="2" y="74"/>
              </a:cxn>
              <a:cxn ang="0">
                <a:pos x="8" y="65"/>
              </a:cxn>
              <a:cxn ang="0">
                <a:pos x="11" y="62"/>
              </a:cxn>
              <a:cxn ang="0">
                <a:pos x="20" y="44"/>
              </a:cxn>
              <a:cxn ang="0">
                <a:pos x="32" y="38"/>
              </a:cxn>
              <a:cxn ang="0">
                <a:pos x="41" y="29"/>
              </a:cxn>
              <a:cxn ang="0">
                <a:pos x="41" y="23"/>
              </a:cxn>
              <a:cxn ang="0">
                <a:pos x="50" y="14"/>
              </a:cxn>
              <a:cxn ang="0">
                <a:pos x="56" y="8"/>
              </a:cxn>
              <a:cxn ang="0">
                <a:pos x="74" y="11"/>
              </a:cxn>
              <a:cxn ang="0">
                <a:pos x="80" y="11"/>
              </a:cxn>
              <a:cxn ang="0">
                <a:pos x="89" y="11"/>
              </a:cxn>
              <a:cxn ang="0">
                <a:pos x="104" y="0"/>
              </a:cxn>
              <a:cxn ang="0">
                <a:pos x="110" y="5"/>
              </a:cxn>
              <a:cxn ang="0">
                <a:pos x="113" y="11"/>
              </a:cxn>
              <a:cxn ang="0">
                <a:pos x="116" y="26"/>
              </a:cxn>
              <a:cxn ang="0">
                <a:pos x="119" y="35"/>
              </a:cxn>
              <a:cxn ang="0">
                <a:pos x="131" y="44"/>
              </a:cxn>
              <a:cxn ang="0">
                <a:pos x="140" y="44"/>
              </a:cxn>
              <a:cxn ang="0">
                <a:pos x="146" y="41"/>
              </a:cxn>
              <a:cxn ang="0">
                <a:pos x="152" y="35"/>
              </a:cxn>
              <a:cxn ang="0">
                <a:pos x="155" y="41"/>
              </a:cxn>
              <a:cxn ang="0">
                <a:pos x="155" y="47"/>
              </a:cxn>
              <a:cxn ang="0">
                <a:pos x="149" y="56"/>
              </a:cxn>
              <a:cxn ang="0">
                <a:pos x="152" y="62"/>
              </a:cxn>
              <a:cxn ang="0">
                <a:pos x="140" y="77"/>
              </a:cxn>
              <a:cxn ang="0">
                <a:pos x="146" y="80"/>
              </a:cxn>
              <a:cxn ang="0">
                <a:pos x="149" y="86"/>
              </a:cxn>
              <a:cxn ang="0">
                <a:pos x="152" y="89"/>
              </a:cxn>
              <a:cxn ang="0">
                <a:pos x="149" y="92"/>
              </a:cxn>
              <a:cxn ang="0">
                <a:pos x="143" y="92"/>
              </a:cxn>
              <a:cxn ang="0">
                <a:pos x="143" y="98"/>
              </a:cxn>
              <a:cxn ang="0">
                <a:pos x="140" y="110"/>
              </a:cxn>
              <a:cxn ang="0">
                <a:pos x="140" y="128"/>
              </a:cxn>
              <a:cxn ang="0">
                <a:pos x="131" y="128"/>
              </a:cxn>
              <a:cxn ang="0">
                <a:pos x="122" y="119"/>
              </a:cxn>
              <a:cxn ang="0">
                <a:pos x="116" y="116"/>
              </a:cxn>
              <a:cxn ang="0">
                <a:pos x="107" y="128"/>
              </a:cxn>
              <a:cxn ang="0">
                <a:pos x="95" y="137"/>
              </a:cxn>
              <a:cxn ang="0">
                <a:pos x="92" y="137"/>
              </a:cxn>
              <a:cxn ang="0">
                <a:pos x="77" y="143"/>
              </a:cxn>
              <a:cxn ang="0">
                <a:pos x="71" y="149"/>
              </a:cxn>
              <a:cxn ang="0">
                <a:pos x="71" y="140"/>
              </a:cxn>
              <a:cxn ang="0">
                <a:pos x="62" y="134"/>
              </a:cxn>
              <a:cxn ang="0">
                <a:pos x="56" y="125"/>
              </a:cxn>
              <a:cxn ang="0">
                <a:pos x="50" y="110"/>
              </a:cxn>
              <a:cxn ang="0">
                <a:pos x="44" y="116"/>
              </a:cxn>
              <a:cxn ang="0">
                <a:pos x="26" y="125"/>
              </a:cxn>
              <a:cxn ang="0">
                <a:pos x="20" y="119"/>
              </a:cxn>
              <a:cxn ang="0">
                <a:pos x="14" y="92"/>
              </a:cxn>
              <a:cxn ang="0">
                <a:pos x="0" y="80"/>
              </a:cxn>
            </a:cxnLst>
            <a:rect l="0" t="0" r="r" b="b"/>
            <a:pathLst>
              <a:path w="156" h="150">
                <a:moveTo>
                  <a:pt x="0" y="77"/>
                </a:moveTo>
                <a:lnTo>
                  <a:pt x="2" y="74"/>
                </a:lnTo>
                <a:lnTo>
                  <a:pt x="5" y="71"/>
                </a:lnTo>
                <a:lnTo>
                  <a:pt x="8" y="65"/>
                </a:lnTo>
                <a:lnTo>
                  <a:pt x="11" y="62"/>
                </a:lnTo>
                <a:lnTo>
                  <a:pt x="11" y="62"/>
                </a:lnTo>
                <a:lnTo>
                  <a:pt x="20" y="47"/>
                </a:lnTo>
                <a:lnTo>
                  <a:pt x="20" y="44"/>
                </a:lnTo>
                <a:lnTo>
                  <a:pt x="23" y="44"/>
                </a:lnTo>
                <a:lnTo>
                  <a:pt x="32" y="38"/>
                </a:lnTo>
                <a:lnTo>
                  <a:pt x="35" y="32"/>
                </a:lnTo>
                <a:lnTo>
                  <a:pt x="41" y="29"/>
                </a:lnTo>
                <a:lnTo>
                  <a:pt x="41" y="26"/>
                </a:lnTo>
                <a:lnTo>
                  <a:pt x="41" y="23"/>
                </a:lnTo>
                <a:lnTo>
                  <a:pt x="44" y="14"/>
                </a:lnTo>
                <a:lnTo>
                  <a:pt x="50" y="14"/>
                </a:lnTo>
                <a:lnTo>
                  <a:pt x="53" y="5"/>
                </a:lnTo>
                <a:lnTo>
                  <a:pt x="56" y="8"/>
                </a:lnTo>
                <a:lnTo>
                  <a:pt x="62" y="8"/>
                </a:lnTo>
                <a:lnTo>
                  <a:pt x="74" y="11"/>
                </a:lnTo>
                <a:lnTo>
                  <a:pt x="77" y="11"/>
                </a:lnTo>
                <a:lnTo>
                  <a:pt x="80" y="11"/>
                </a:lnTo>
                <a:lnTo>
                  <a:pt x="86" y="14"/>
                </a:lnTo>
                <a:lnTo>
                  <a:pt x="89" y="11"/>
                </a:lnTo>
                <a:lnTo>
                  <a:pt x="98" y="5"/>
                </a:lnTo>
                <a:lnTo>
                  <a:pt x="104" y="0"/>
                </a:lnTo>
                <a:lnTo>
                  <a:pt x="107" y="2"/>
                </a:lnTo>
                <a:lnTo>
                  <a:pt x="110" y="5"/>
                </a:lnTo>
                <a:lnTo>
                  <a:pt x="113" y="8"/>
                </a:lnTo>
                <a:lnTo>
                  <a:pt x="113" y="11"/>
                </a:lnTo>
                <a:lnTo>
                  <a:pt x="113" y="14"/>
                </a:lnTo>
                <a:lnTo>
                  <a:pt x="116" y="26"/>
                </a:lnTo>
                <a:lnTo>
                  <a:pt x="119" y="29"/>
                </a:lnTo>
                <a:lnTo>
                  <a:pt x="119" y="35"/>
                </a:lnTo>
                <a:lnTo>
                  <a:pt x="122" y="38"/>
                </a:lnTo>
                <a:lnTo>
                  <a:pt x="131" y="44"/>
                </a:lnTo>
                <a:lnTo>
                  <a:pt x="134" y="41"/>
                </a:lnTo>
                <a:lnTo>
                  <a:pt x="140" y="44"/>
                </a:lnTo>
                <a:lnTo>
                  <a:pt x="143" y="44"/>
                </a:lnTo>
                <a:lnTo>
                  <a:pt x="146" y="41"/>
                </a:lnTo>
                <a:lnTo>
                  <a:pt x="149" y="41"/>
                </a:lnTo>
                <a:lnTo>
                  <a:pt x="152" y="35"/>
                </a:lnTo>
                <a:lnTo>
                  <a:pt x="152" y="29"/>
                </a:lnTo>
                <a:lnTo>
                  <a:pt x="155" y="41"/>
                </a:lnTo>
                <a:lnTo>
                  <a:pt x="152" y="47"/>
                </a:lnTo>
                <a:lnTo>
                  <a:pt x="155" y="47"/>
                </a:lnTo>
                <a:lnTo>
                  <a:pt x="152" y="53"/>
                </a:lnTo>
                <a:lnTo>
                  <a:pt x="149" y="56"/>
                </a:lnTo>
                <a:lnTo>
                  <a:pt x="149" y="56"/>
                </a:lnTo>
                <a:lnTo>
                  <a:pt x="152" y="62"/>
                </a:lnTo>
                <a:lnTo>
                  <a:pt x="143" y="68"/>
                </a:lnTo>
                <a:lnTo>
                  <a:pt x="140" y="77"/>
                </a:lnTo>
                <a:lnTo>
                  <a:pt x="143" y="77"/>
                </a:lnTo>
                <a:lnTo>
                  <a:pt x="146" y="80"/>
                </a:lnTo>
                <a:lnTo>
                  <a:pt x="149" y="80"/>
                </a:lnTo>
                <a:lnTo>
                  <a:pt x="149" y="86"/>
                </a:lnTo>
                <a:lnTo>
                  <a:pt x="152" y="89"/>
                </a:lnTo>
                <a:lnTo>
                  <a:pt x="152" y="89"/>
                </a:lnTo>
                <a:lnTo>
                  <a:pt x="152" y="92"/>
                </a:lnTo>
                <a:lnTo>
                  <a:pt x="149" y="92"/>
                </a:lnTo>
                <a:lnTo>
                  <a:pt x="146" y="95"/>
                </a:lnTo>
                <a:lnTo>
                  <a:pt x="143" y="92"/>
                </a:lnTo>
                <a:lnTo>
                  <a:pt x="140" y="95"/>
                </a:lnTo>
                <a:lnTo>
                  <a:pt x="143" y="98"/>
                </a:lnTo>
                <a:lnTo>
                  <a:pt x="140" y="104"/>
                </a:lnTo>
                <a:lnTo>
                  <a:pt x="140" y="110"/>
                </a:lnTo>
                <a:lnTo>
                  <a:pt x="140" y="113"/>
                </a:lnTo>
                <a:lnTo>
                  <a:pt x="140" y="128"/>
                </a:lnTo>
                <a:lnTo>
                  <a:pt x="134" y="131"/>
                </a:lnTo>
                <a:lnTo>
                  <a:pt x="131" y="128"/>
                </a:lnTo>
                <a:lnTo>
                  <a:pt x="125" y="122"/>
                </a:lnTo>
                <a:lnTo>
                  <a:pt x="122" y="119"/>
                </a:lnTo>
                <a:lnTo>
                  <a:pt x="119" y="119"/>
                </a:lnTo>
                <a:lnTo>
                  <a:pt x="116" y="116"/>
                </a:lnTo>
                <a:lnTo>
                  <a:pt x="113" y="122"/>
                </a:lnTo>
                <a:lnTo>
                  <a:pt x="107" y="128"/>
                </a:lnTo>
                <a:lnTo>
                  <a:pt x="98" y="128"/>
                </a:lnTo>
                <a:lnTo>
                  <a:pt x="95" y="137"/>
                </a:lnTo>
                <a:lnTo>
                  <a:pt x="95" y="137"/>
                </a:lnTo>
                <a:lnTo>
                  <a:pt x="92" y="137"/>
                </a:lnTo>
                <a:lnTo>
                  <a:pt x="86" y="137"/>
                </a:lnTo>
                <a:lnTo>
                  <a:pt x="77" y="143"/>
                </a:lnTo>
                <a:lnTo>
                  <a:pt x="77" y="146"/>
                </a:lnTo>
                <a:lnTo>
                  <a:pt x="71" y="149"/>
                </a:lnTo>
                <a:lnTo>
                  <a:pt x="71" y="143"/>
                </a:lnTo>
                <a:lnTo>
                  <a:pt x="71" y="140"/>
                </a:lnTo>
                <a:lnTo>
                  <a:pt x="68" y="134"/>
                </a:lnTo>
                <a:lnTo>
                  <a:pt x="62" y="134"/>
                </a:lnTo>
                <a:lnTo>
                  <a:pt x="59" y="125"/>
                </a:lnTo>
                <a:lnTo>
                  <a:pt x="56" y="125"/>
                </a:lnTo>
                <a:lnTo>
                  <a:pt x="53" y="116"/>
                </a:lnTo>
                <a:lnTo>
                  <a:pt x="50" y="110"/>
                </a:lnTo>
                <a:lnTo>
                  <a:pt x="47" y="110"/>
                </a:lnTo>
                <a:lnTo>
                  <a:pt x="44" y="116"/>
                </a:lnTo>
                <a:lnTo>
                  <a:pt x="41" y="119"/>
                </a:lnTo>
                <a:lnTo>
                  <a:pt x="26" y="125"/>
                </a:lnTo>
                <a:lnTo>
                  <a:pt x="23" y="125"/>
                </a:lnTo>
                <a:lnTo>
                  <a:pt x="20" y="119"/>
                </a:lnTo>
                <a:lnTo>
                  <a:pt x="14" y="107"/>
                </a:lnTo>
                <a:lnTo>
                  <a:pt x="14" y="92"/>
                </a:lnTo>
                <a:lnTo>
                  <a:pt x="2" y="89"/>
                </a:lnTo>
                <a:lnTo>
                  <a:pt x="0" y="80"/>
                </a:lnTo>
                <a:lnTo>
                  <a:pt x="0" y="77"/>
                </a:lnTo>
              </a:path>
            </a:pathLst>
          </a:custGeom>
          <a:solidFill>
            <a:srgbClr val="C41C2E"/>
          </a:solidFill>
          <a:ln w="19050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8" name="Freeform 140">
            <a:hlinkClick r:id="" action="ppaction://noaction"/>
            <a:extLst>
              <a:ext uri="{FF2B5EF4-FFF2-40B4-BE49-F238E27FC236}">
                <a16:creationId xmlns:a16="http://schemas.microsoft.com/office/drawing/2014/main" id="{EEC2102B-DF70-C74F-F963-FCDED323832C}"/>
              </a:ext>
            </a:extLst>
          </p:cNvPr>
          <p:cNvSpPr>
            <a:spLocks/>
          </p:cNvSpPr>
          <p:nvPr/>
        </p:nvSpPr>
        <p:spPr bwMode="auto">
          <a:xfrm>
            <a:off x="4224974" y="4921240"/>
            <a:ext cx="258963" cy="135141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27" y="14"/>
              </a:cxn>
              <a:cxn ang="0">
                <a:pos x="42" y="14"/>
              </a:cxn>
              <a:cxn ang="0">
                <a:pos x="54" y="17"/>
              </a:cxn>
              <a:cxn ang="0">
                <a:pos x="69" y="14"/>
              </a:cxn>
              <a:cxn ang="0">
                <a:pos x="87" y="0"/>
              </a:cxn>
              <a:cxn ang="0">
                <a:pos x="96" y="0"/>
              </a:cxn>
              <a:cxn ang="0">
                <a:pos x="99" y="8"/>
              </a:cxn>
              <a:cxn ang="0">
                <a:pos x="108" y="11"/>
              </a:cxn>
              <a:cxn ang="0">
                <a:pos x="114" y="14"/>
              </a:cxn>
              <a:cxn ang="0">
                <a:pos x="126" y="17"/>
              </a:cxn>
              <a:cxn ang="0">
                <a:pos x="129" y="20"/>
              </a:cxn>
              <a:cxn ang="0">
                <a:pos x="138" y="26"/>
              </a:cxn>
              <a:cxn ang="0">
                <a:pos x="147" y="32"/>
              </a:cxn>
              <a:cxn ang="0">
                <a:pos x="147" y="44"/>
              </a:cxn>
              <a:cxn ang="0">
                <a:pos x="147" y="50"/>
              </a:cxn>
              <a:cxn ang="0">
                <a:pos x="162" y="47"/>
              </a:cxn>
              <a:cxn ang="0">
                <a:pos x="171" y="50"/>
              </a:cxn>
              <a:cxn ang="0">
                <a:pos x="174" y="61"/>
              </a:cxn>
              <a:cxn ang="0">
                <a:pos x="180" y="61"/>
              </a:cxn>
              <a:cxn ang="0">
                <a:pos x="186" y="67"/>
              </a:cxn>
              <a:cxn ang="0">
                <a:pos x="183" y="79"/>
              </a:cxn>
              <a:cxn ang="0">
                <a:pos x="171" y="79"/>
              </a:cxn>
              <a:cxn ang="0">
                <a:pos x="162" y="76"/>
              </a:cxn>
              <a:cxn ang="0">
                <a:pos x="153" y="79"/>
              </a:cxn>
              <a:cxn ang="0">
                <a:pos x="153" y="88"/>
              </a:cxn>
              <a:cxn ang="0">
                <a:pos x="144" y="97"/>
              </a:cxn>
              <a:cxn ang="0">
                <a:pos x="138" y="100"/>
              </a:cxn>
              <a:cxn ang="0">
                <a:pos x="129" y="94"/>
              </a:cxn>
              <a:cxn ang="0">
                <a:pos x="126" y="88"/>
              </a:cxn>
              <a:cxn ang="0">
                <a:pos x="114" y="94"/>
              </a:cxn>
              <a:cxn ang="0">
                <a:pos x="102" y="106"/>
              </a:cxn>
              <a:cxn ang="0">
                <a:pos x="90" y="103"/>
              </a:cxn>
              <a:cxn ang="0">
                <a:pos x="84" y="100"/>
              </a:cxn>
              <a:cxn ang="0">
                <a:pos x="72" y="88"/>
              </a:cxn>
              <a:cxn ang="0">
                <a:pos x="60" y="76"/>
              </a:cxn>
              <a:cxn ang="0">
                <a:pos x="54" y="70"/>
              </a:cxn>
              <a:cxn ang="0">
                <a:pos x="45" y="53"/>
              </a:cxn>
              <a:cxn ang="0">
                <a:pos x="42" y="47"/>
              </a:cxn>
              <a:cxn ang="0">
                <a:pos x="36" y="44"/>
              </a:cxn>
              <a:cxn ang="0">
                <a:pos x="15" y="44"/>
              </a:cxn>
              <a:cxn ang="0">
                <a:pos x="9" y="35"/>
              </a:cxn>
              <a:cxn ang="0">
                <a:pos x="6" y="26"/>
              </a:cxn>
            </a:cxnLst>
            <a:rect l="0" t="0" r="r" b="b"/>
            <a:pathLst>
              <a:path w="191" h="107">
                <a:moveTo>
                  <a:pt x="0" y="23"/>
                </a:move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6" y="17"/>
                </a:lnTo>
                <a:lnTo>
                  <a:pt x="42" y="14"/>
                </a:lnTo>
                <a:lnTo>
                  <a:pt x="51" y="17"/>
                </a:lnTo>
                <a:lnTo>
                  <a:pt x="54" y="17"/>
                </a:lnTo>
                <a:lnTo>
                  <a:pt x="66" y="14"/>
                </a:lnTo>
                <a:lnTo>
                  <a:pt x="69" y="14"/>
                </a:lnTo>
                <a:lnTo>
                  <a:pt x="75" y="8"/>
                </a:lnTo>
                <a:lnTo>
                  <a:pt x="87" y="0"/>
                </a:lnTo>
                <a:lnTo>
                  <a:pt x="93" y="0"/>
                </a:lnTo>
                <a:lnTo>
                  <a:pt x="96" y="0"/>
                </a:lnTo>
                <a:lnTo>
                  <a:pt x="96" y="8"/>
                </a:lnTo>
                <a:lnTo>
                  <a:pt x="99" y="8"/>
                </a:lnTo>
                <a:lnTo>
                  <a:pt x="105" y="8"/>
                </a:lnTo>
                <a:lnTo>
                  <a:pt x="108" y="11"/>
                </a:lnTo>
                <a:lnTo>
                  <a:pt x="111" y="14"/>
                </a:lnTo>
                <a:lnTo>
                  <a:pt x="114" y="14"/>
                </a:lnTo>
                <a:lnTo>
                  <a:pt x="117" y="14"/>
                </a:lnTo>
                <a:lnTo>
                  <a:pt x="126" y="17"/>
                </a:lnTo>
                <a:lnTo>
                  <a:pt x="126" y="20"/>
                </a:lnTo>
                <a:lnTo>
                  <a:pt x="129" y="20"/>
                </a:lnTo>
                <a:lnTo>
                  <a:pt x="135" y="26"/>
                </a:lnTo>
                <a:lnTo>
                  <a:pt x="138" y="26"/>
                </a:lnTo>
                <a:lnTo>
                  <a:pt x="144" y="29"/>
                </a:lnTo>
                <a:lnTo>
                  <a:pt x="147" y="32"/>
                </a:lnTo>
                <a:lnTo>
                  <a:pt x="144" y="41"/>
                </a:lnTo>
                <a:lnTo>
                  <a:pt x="147" y="44"/>
                </a:lnTo>
                <a:lnTo>
                  <a:pt x="147" y="50"/>
                </a:lnTo>
                <a:lnTo>
                  <a:pt x="147" y="50"/>
                </a:lnTo>
                <a:lnTo>
                  <a:pt x="156" y="50"/>
                </a:lnTo>
                <a:lnTo>
                  <a:pt x="162" y="47"/>
                </a:lnTo>
                <a:lnTo>
                  <a:pt x="165" y="47"/>
                </a:lnTo>
                <a:lnTo>
                  <a:pt x="171" y="50"/>
                </a:lnTo>
                <a:lnTo>
                  <a:pt x="171" y="55"/>
                </a:lnTo>
                <a:lnTo>
                  <a:pt x="174" y="61"/>
                </a:lnTo>
                <a:lnTo>
                  <a:pt x="177" y="64"/>
                </a:lnTo>
                <a:lnTo>
                  <a:pt x="180" y="61"/>
                </a:lnTo>
                <a:lnTo>
                  <a:pt x="186" y="64"/>
                </a:lnTo>
                <a:lnTo>
                  <a:pt x="186" y="67"/>
                </a:lnTo>
                <a:lnTo>
                  <a:pt x="190" y="70"/>
                </a:lnTo>
                <a:lnTo>
                  <a:pt x="183" y="79"/>
                </a:lnTo>
                <a:lnTo>
                  <a:pt x="180" y="82"/>
                </a:lnTo>
                <a:lnTo>
                  <a:pt x="171" y="79"/>
                </a:lnTo>
                <a:lnTo>
                  <a:pt x="168" y="79"/>
                </a:lnTo>
                <a:lnTo>
                  <a:pt x="162" y="76"/>
                </a:lnTo>
                <a:lnTo>
                  <a:pt x="156" y="79"/>
                </a:lnTo>
                <a:lnTo>
                  <a:pt x="153" y="79"/>
                </a:lnTo>
                <a:lnTo>
                  <a:pt x="150" y="85"/>
                </a:lnTo>
                <a:lnTo>
                  <a:pt x="153" y="88"/>
                </a:lnTo>
                <a:lnTo>
                  <a:pt x="147" y="91"/>
                </a:lnTo>
                <a:lnTo>
                  <a:pt x="144" y="97"/>
                </a:lnTo>
                <a:lnTo>
                  <a:pt x="141" y="97"/>
                </a:lnTo>
                <a:lnTo>
                  <a:pt x="138" y="100"/>
                </a:lnTo>
                <a:lnTo>
                  <a:pt x="135" y="97"/>
                </a:lnTo>
                <a:lnTo>
                  <a:pt x="129" y="94"/>
                </a:lnTo>
                <a:lnTo>
                  <a:pt x="129" y="88"/>
                </a:lnTo>
                <a:lnTo>
                  <a:pt x="126" y="88"/>
                </a:lnTo>
                <a:lnTo>
                  <a:pt x="117" y="94"/>
                </a:lnTo>
                <a:lnTo>
                  <a:pt x="114" y="94"/>
                </a:lnTo>
                <a:lnTo>
                  <a:pt x="111" y="97"/>
                </a:lnTo>
                <a:lnTo>
                  <a:pt x="102" y="106"/>
                </a:lnTo>
                <a:lnTo>
                  <a:pt x="93" y="106"/>
                </a:lnTo>
                <a:lnTo>
                  <a:pt x="90" y="103"/>
                </a:lnTo>
                <a:lnTo>
                  <a:pt x="90" y="100"/>
                </a:lnTo>
                <a:lnTo>
                  <a:pt x="84" y="100"/>
                </a:lnTo>
                <a:lnTo>
                  <a:pt x="72" y="94"/>
                </a:lnTo>
                <a:lnTo>
                  <a:pt x="72" y="88"/>
                </a:lnTo>
                <a:lnTo>
                  <a:pt x="63" y="79"/>
                </a:lnTo>
                <a:lnTo>
                  <a:pt x="60" y="76"/>
                </a:lnTo>
                <a:lnTo>
                  <a:pt x="60" y="70"/>
                </a:lnTo>
                <a:lnTo>
                  <a:pt x="54" y="70"/>
                </a:lnTo>
                <a:lnTo>
                  <a:pt x="51" y="67"/>
                </a:lnTo>
                <a:lnTo>
                  <a:pt x="45" y="53"/>
                </a:lnTo>
                <a:lnTo>
                  <a:pt x="45" y="53"/>
                </a:lnTo>
                <a:lnTo>
                  <a:pt x="42" y="47"/>
                </a:lnTo>
                <a:lnTo>
                  <a:pt x="39" y="44"/>
                </a:lnTo>
                <a:lnTo>
                  <a:pt x="36" y="44"/>
                </a:lnTo>
                <a:lnTo>
                  <a:pt x="27" y="50"/>
                </a:lnTo>
                <a:lnTo>
                  <a:pt x="15" y="44"/>
                </a:lnTo>
                <a:lnTo>
                  <a:pt x="15" y="44"/>
                </a:lnTo>
                <a:lnTo>
                  <a:pt x="9" y="35"/>
                </a:lnTo>
                <a:lnTo>
                  <a:pt x="9" y="26"/>
                </a:lnTo>
                <a:lnTo>
                  <a:pt x="6" y="26"/>
                </a:lnTo>
                <a:lnTo>
                  <a:pt x="0" y="23"/>
                </a:lnTo>
              </a:path>
            </a:pathLst>
          </a:custGeom>
          <a:solidFill>
            <a:srgbClr val="EE5A1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59" name="Freeform 141">
            <a:hlinkClick r:id="" action="ppaction://noaction"/>
            <a:extLst>
              <a:ext uri="{FF2B5EF4-FFF2-40B4-BE49-F238E27FC236}">
                <a16:creationId xmlns:a16="http://schemas.microsoft.com/office/drawing/2014/main" id="{607E3984-F524-2F02-9EFE-E15567A7F36B}"/>
              </a:ext>
            </a:extLst>
          </p:cNvPr>
          <p:cNvSpPr>
            <a:spLocks/>
          </p:cNvSpPr>
          <p:nvPr/>
        </p:nvSpPr>
        <p:spPr bwMode="auto">
          <a:xfrm>
            <a:off x="3024892" y="2489753"/>
            <a:ext cx="925859" cy="1271612"/>
          </a:xfrm>
          <a:custGeom>
            <a:avLst/>
            <a:gdLst/>
            <a:ahLst/>
            <a:cxnLst>
              <a:cxn ang="0">
                <a:pos x="647" y="401"/>
              </a:cxn>
              <a:cxn ang="0">
                <a:pos x="596" y="457"/>
              </a:cxn>
              <a:cxn ang="0">
                <a:pos x="533" y="487"/>
              </a:cxn>
              <a:cxn ang="0">
                <a:pos x="527" y="528"/>
              </a:cxn>
              <a:cxn ang="0">
                <a:pos x="539" y="513"/>
              </a:cxn>
              <a:cxn ang="0">
                <a:pos x="572" y="576"/>
              </a:cxn>
              <a:cxn ang="0">
                <a:pos x="533" y="597"/>
              </a:cxn>
              <a:cxn ang="0">
                <a:pos x="500" y="617"/>
              </a:cxn>
              <a:cxn ang="0">
                <a:pos x="476" y="686"/>
              </a:cxn>
              <a:cxn ang="0">
                <a:pos x="506" y="733"/>
              </a:cxn>
              <a:cxn ang="0">
                <a:pos x="521" y="775"/>
              </a:cxn>
              <a:cxn ang="0">
                <a:pos x="557" y="804"/>
              </a:cxn>
              <a:cxn ang="0">
                <a:pos x="560" y="816"/>
              </a:cxn>
              <a:cxn ang="0">
                <a:pos x="584" y="849"/>
              </a:cxn>
              <a:cxn ang="0">
                <a:pos x="626" y="867"/>
              </a:cxn>
              <a:cxn ang="0">
                <a:pos x="596" y="879"/>
              </a:cxn>
              <a:cxn ang="0">
                <a:pos x="524" y="888"/>
              </a:cxn>
              <a:cxn ang="0">
                <a:pos x="533" y="932"/>
              </a:cxn>
              <a:cxn ang="0">
                <a:pos x="530" y="968"/>
              </a:cxn>
              <a:cxn ang="0">
                <a:pos x="530" y="998"/>
              </a:cxn>
              <a:cxn ang="0">
                <a:pos x="518" y="995"/>
              </a:cxn>
              <a:cxn ang="0">
                <a:pos x="494" y="998"/>
              </a:cxn>
              <a:cxn ang="0">
                <a:pos x="442" y="947"/>
              </a:cxn>
              <a:cxn ang="0">
                <a:pos x="409" y="959"/>
              </a:cxn>
              <a:cxn ang="0">
                <a:pos x="394" y="944"/>
              </a:cxn>
              <a:cxn ang="0">
                <a:pos x="388" y="929"/>
              </a:cxn>
              <a:cxn ang="0">
                <a:pos x="373" y="932"/>
              </a:cxn>
              <a:cxn ang="0">
                <a:pos x="349" y="914"/>
              </a:cxn>
              <a:cxn ang="0">
                <a:pos x="304" y="903"/>
              </a:cxn>
              <a:cxn ang="0">
                <a:pos x="210" y="903"/>
              </a:cxn>
              <a:cxn ang="0">
                <a:pos x="192" y="941"/>
              </a:cxn>
              <a:cxn ang="0">
                <a:pos x="159" y="962"/>
              </a:cxn>
              <a:cxn ang="0">
                <a:pos x="111" y="959"/>
              </a:cxn>
              <a:cxn ang="0">
                <a:pos x="84" y="917"/>
              </a:cxn>
              <a:cxn ang="0">
                <a:pos x="57" y="885"/>
              </a:cxn>
              <a:cxn ang="0">
                <a:pos x="63" y="861"/>
              </a:cxn>
              <a:cxn ang="0">
                <a:pos x="66" y="834"/>
              </a:cxn>
              <a:cxn ang="0">
                <a:pos x="78" y="796"/>
              </a:cxn>
              <a:cxn ang="0">
                <a:pos x="87" y="748"/>
              </a:cxn>
              <a:cxn ang="0">
                <a:pos x="72" y="641"/>
              </a:cxn>
              <a:cxn ang="0">
                <a:pos x="9" y="439"/>
              </a:cxn>
              <a:cxn ang="0">
                <a:pos x="183" y="115"/>
              </a:cxn>
              <a:cxn ang="0">
                <a:pos x="283" y="0"/>
              </a:cxn>
              <a:cxn ang="0">
                <a:pos x="337" y="11"/>
              </a:cxn>
              <a:cxn ang="0">
                <a:pos x="427" y="23"/>
              </a:cxn>
              <a:cxn ang="0">
                <a:pos x="470" y="68"/>
              </a:cxn>
              <a:cxn ang="0">
                <a:pos x="533" y="121"/>
              </a:cxn>
              <a:cxn ang="0">
                <a:pos x="608" y="258"/>
              </a:cxn>
              <a:cxn ang="0">
                <a:pos x="665" y="353"/>
              </a:cxn>
            </a:cxnLst>
            <a:rect l="0" t="0" r="r" b="b"/>
            <a:pathLst>
              <a:path w="688" h="1005">
                <a:moveTo>
                  <a:pt x="687" y="383"/>
                </a:moveTo>
                <a:lnTo>
                  <a:pt x="671" y="398"/>
                </a:lnTo>
                <a:lnTo>
                  <a:pt x="662" y="412"/>
                </a:lnTo>
                <a:lnTo>
                  <a:pt x="647" y="401"/>
                </a:lnTo>
                <a:lnTo>
                  <a:pt x="635" y="389"/>
                </a:lnTo>
                <a:lnTo>
                  <a:pt x="608" y="401"/>
                </a:lnTo>
                <a:lnTo>
                  <a:pt x="599" y="436"/>
                </a:lnTo>
                <a:lnTo>
                  <a:pt x="596" y="457"/>
                </a:lnTo>
                <a:lnTo>
                  <a:pt x="569" y="466"/>
                </a:lnTo>
                <a:lnTo>
                  <a:pt x="548" y="469"/>
                </a:lnTo>
                <a:lnTo>
                  <a:pt x="542" y="475"/>
                </a:lnTo>
                <a:lnTo>
                  <a:pt x="533" y="487"/>
                </a:lnTo>
                <a:lnTo>
                  <a:pt x="518" y="496"/>
                </a:lnTo>
                <a:lnTo>
                  <a:pt x="515" y="502"/>
                </a:lnTo>
                <a:lnTo>
                  <a:pt x="521" y="528"/>
                </a:lnTo>
                <a:lnTo>
                  <a:pt x="527" y="528"/>
                </a:lnTo>
                <a:lnTo>
                  <a:pt x="533" y="531"/>
                </a:lnTo>
                <a:lnTo>
                  <a:pt x="539" y="525"/>
                </a:lnTo>
                <a:lnTo>
                  <a:pt x="539" y="513"/>
                </a:lnTo>
                <a:lnTo>
                  <a:pt x="539" y="513"/>
                </a:lnTo>
                <a:lnTo>
                  <a:pt x="554" y="522"/>
                </a:lnTo>
                <a:lnTo>
                  <a:pt x="563" y="519"/>
                </a:lnTo>
                <a:lnTo>
                  <a:pt x="569" y="528"/>
                </a:lnTo>
                <a:lnTo>
                  <a:pt x="572" y="576"/>
                </a:lnTo>
                <a:lnTo>
                  <a:pt x="563" y="582"/>
                </a:lnTo>
                <a:lnTo>
                  <a:pt x="554" y="602"/>
                </a:lnTo>
                <a:lnTo>
                  <a:pt x="548" y="608"/>
                </a:lnTo>
                <a:lnTo>
                  <a:pt x="533" y="597"/>
                </a:lnTo>
                <a:lnTo>
                  <a:pt x="524" y="600"/>
                </a:lnTo>
                <a:lnTo>
                  <a:pt x="521" y="605"/>
                </a:lnTo>
                <a:lnTo>
                  <a:pt x="512" y="611"/>
                </a:lnTo>
                <a:lnTo>
                  <a:pt x="500" y="617"/>
                </a:lnTo>
                <a:lnTo>
                  <a:pt x="473" y="647"/>
                </a:lnTo>
                <a:lnTo>
                  <a:pt x="461" y="656"/>
                </a:lnTo>
                <a:lnTo>
                  <a:pt x="467" y="674"/>
                </a:lnTo>
                <a:lnTo>
                  <a:pt x="476" y="686"/>
                </a:lnTo>
                <a:lnTo>
                  <a:pt x="479" y="698"/>
                </a:lnTo>
                <a:lnTo>
                  <a:pt x="500" y="703"/>
                </a:lnTo>
                <a:lnTo>
                  <a:pt x="509" y="724"/>
                </a:lnTo>
                <a:lnTo>
                  <a:pt x="506" y="733"/>
                </a:lnTo>
                <a:lnTo>
                  <a:pt x="518" y="739"/>
                </a:lnTo>
                <a:lnTo>
                  <a:pt x="509" y="766"/>
                </a:lnTo>
                <a:lnTo>
                  <a:pt x="512" y="769"/>
                </a:lnTo>
                <a:lnTo>
                  <a:pt x="521" y="775"/>
                </a:lnTo>
                <a:lnTo>
                  <a:pt x="521" y="778"/>
                </a:lnTo>
                <a:lnTo>
                  <a:pt x="539" y="796"/>
                </a:lnTo>
                <a:lnTo>
                  <a:pt x="554" y="804"/>
                </a:lnTo>
                <a:lnTo>
                  <a:pt x="557" y="804"/>
                </a:lnTo>
                <a:lnTo>
                  <a:pt x="563" y="804"/>
                </a:lnTo>
                <a:lnTo>
                  <a:pt x="569" y="813"/>
                </a:lnTo>
                <a:lnTo>
                  <a:pt x="572" y="819"/>
                </a:lnTo>
                <a:lnTo>
                  <a:pt x="560" y="816"/>
                </a:lnTo>
                <a:lnTo>
                  <a:pt x="554" y="825"/>
                </a:lnTo>
                <a:lnTo>
                  <a:pt x="560" y="831"/>
                </a:lnTo>
                <a:lnTo>
                  <a:pt x="587" y="840"/>
                </a:lnTo>
                <a:lnTo>
                  <a:pt x="584" y="849"/>
                </a:lnTo>
                <a:lnTo>
                  <a:pt x="608" y="855"/>
                </a:lnTo>
                <a:lnTo>
                  <a:pt x="614" y="852"/>
                </a:lnTo>
                <a:lnTo>
                  <a:pt x="626" y="861"/>
                </a:lnTo>
                <a:lnTo>
                  <a:pt x="626" y="867"/>
                </a:lnTo>
                <a:lnTo>
                  <a:pt x="617" y="876"/>
                </a:lnTo>
                <a:lnTo>
                  <a:pt x="605" y="876"/>
                </a:lnTo>
                <a:lnTo>
                  <a:pt x="596" y="876"/>
                </a:lnTo>
                <a:lnTo>
                  <a:pt x="596" y="879"/>
                </a:lnTo>
                <a:lnTo>
                  <a:pt x="569" y="876"/>
                </a:lnTo>
                <a:lnTo>
                  <a:pt x="554" y="867"/>
                </a:lnTo>
                <a:lnTo>
                  <a:pt x="533" y="879"/>
                </a:lnTo>
                <a:lnTo>
                  <a:pt x="524" y="888"/>
                </a:lnTo>
                <a:lnTo>
                  <a:pt x="521" y="900"/>
                </a:lnTo>
                <a:lnTo>
                  <a:pt x="521" y="914"/>
                </a:lnTo>
                <a:lnTo>
                  <a:pt x="533" y="920"/>
                </a:lnTo>
                <a:lnTo>
                  <a:pt x="533" y="932"/>
                </a:lnTo>
                <a:lnTo>
                  <a:pt x="530" y="938"/>
                </a:lnTo>
                <a:lnTo>
                  <a:pt x="524" y="944"/>
                </a:lnTo>
                <a:lnTo>
                  <a:pt x="524" y="950"/>
                </a:lnTo>
                <a:lnTo>
                  <a:pt x="530" y="968"/>
                </a:lnTo>
                <a:lnTo>
                  <a:pt x="530" y="974"/>
                </a:lnTo>
                <a:lnTo>
                  <a:pt x="530" y="980"/>
                </a:lnTo>
                <a:lnTo>
                  <a:pt x="533" y="986"/>
                </a:lnTo>
                <a:lnTo>
                  <a:pt x="530" y="998"/>
                </a:lnTo>
                <a:lnTo>
                  <a:pt x="524" y="1004"/>
                </a:lnTo>
                <a:lnTo>
                  <a:pt x="524" y="1001"/>
                </a:lnTo>
                <a:lnTo>
                  <a:pt x="521" y="998"/>
                </a:lnTo>
                <a:lnTo>
                  <a:pt x="518" y="995"/>
                </a:lnTo>
                <a:lnTo>
                  <a:pt x="515" y="989"/>
                </a:lnTo>
                <a:lnTo>
                  <a:pt x="506" y="995"/>
                </a:lnTo>
                <a:lnTo>
                  <a:pt x="503" y="998"/>
                </a:lnTo>
                <a:lnTo>
                  <a:pt x="494" y="998"/>
                </a:lnTo>
                <a:lnTo>
                  <a:pt x="479" y="989"/>
                </a:lnTo>
                <a:lnTo>
                  <a:pt x="461" y="965"/>
                </a:lnTo>
                <a:lnTo>
                  <a:pt x="448" y="947"/>
                </a:lnTo>
                <a:lnTo>
                  <a:pt x="442" y="947"/>
                </a:lnTo>
                <a:lnTo>
                  <a:pt x="439" y="950"/>
                </a:lnTo>
                <a:lnTo>
                  <a:pt x="421" y="950"/>
                </a:lnTo>
                <a:lnTo>
                  <a:pt x="415" y="953"/>
                </a:lnTo>
                <a:lnTo>
                  <a:pt x="409" y="959"/>
                </a:lnTo>
                <a:lnTo>
                  <a:pt x="403" y="956"/>
                </a:lnTo>
                <a:lnTo>
                  <a:pt x="397" y="956"/>
                </a:lnTo>
                <a:lnTo>
                  <a:pt x="394" y="950"/>
                </a:lnTo>
                <a:lnTo>
                  <a:pt x="394" y="944"/>
                </a:lnTo>
                <a:lnTo>
                  <a:pt x="394" y="938"/>
                </a:lnTo>
                <a:lnTo>
                  <a:pt x="391" y="935"/>
                </a:lnTo>
                <a:lnTo>
                  <a:pt x="391" y="932"/>
                </a:lnTo>
                <a:lnTo>
                  <a:pt x="388" y="929"/>
                </a:lnTo>
                <a:lnTo>
                  <a:pt x="385" y="932"/>
                </a:lnTo>
                <a:lnTo>
                  <a:pt x="379" y="932"/>
                </a:lnTo>
                <a:lnTo>
                  <a:pt x="376" y="932"/>
                </a:lnTo>
                <a:lnTo>
                  <a:pt x="373" y="932"/>
                </a:lnTo>
                <a:lnTo>
                  <a:pt x="370" y="923"/>
                </a:lnTo>
                <a:lnTo>
                  <a:pt x="370" y="920"/>
                </a:lnTo>
                <a:lnTo>
                  <a:pt x="361" y="914"/>
                </a:lnTo>
                <a:lnTo>
                  <a:pt x="349" y="914"/>
                </a:lnTo>
                <a:lnTo>
                  <a:pt x="331" y="905"/>
                </a:lnTo>
                <a:lnTo>
                  <a:pt x="322" y="905"/>
                </a:lnTo>
                <a:lnTo>
                  <a:pt x="316" y="903"/>
                </a:lnTo>
                <a:lnTo>
                  <a:pt x="304" y="903"/>
                </a:lnTo>
                <a:lnTo>
                  <a:pt x="292" y="897"/>
                </a:lnTo>
                <a:lnTo>
                  <a:pt x="268" y="894"/>
                </a:lnTo>
                <a:lnTo>
                  <a:pt x="219" y="900"/>
                </a:lnTo>
                <a:lnTo>
                  <a:pt x="210" y="903"/>
                </a:lnTo>
                <a:lnTo>
                  <a:pt x="204" y="905"/>
                </a:lnTo>
                <a:lnTo>
                  <a:pt x="195" y="920"/>
                </a:lnTo>
                <a:lnTo>
                  <a:pt x="195" y="929"/>
                </a:lnTo>
                <a:lnTo>
                  <a:pt x="192" y="941"/>
                </a:lnTo>
                <a:lnTo>
                  <a:pt x="183" y="959"/>
                </a:lnTo>
                <a:lnTo>
                  <a:pt x="174" y="971"/>
                </a:lnTo>
                <a:lnTo>
                  <a:pt x="168" y="965"/>
                </a:lnTo>
                <a:lnTo>
                  <a:pt x="159" y="962"/>
                </a:lnTo>
                <a:lnTo>
                  <a:pt x="150" y="956"/>
                </a:lnTo>
                <a:lnTo>
                  <a:pt x="138" y="959"/>
                </a:lnTo>
                <a:lnTo>
                  <a:pt x="114" y="959"/>
                </a:lnTo>
                <a:lnTo>
                  <a:pt x="111" y="959"/>
                </a:lnTo>
                <a:lnTo>
                  <a:pt x="108" y="956"/>
                </a:lnTo>
                <a:lnTo>
                  <a:pt x="96" y="944"/>
                </a:lnTo>
                <a:lnTo>
                  <a:pt x="90" y="923"/>
                </a:lnTo>
                <a:lnTo>
                  <a:pt x="84" y="917"/>
                </a:lnTo>
                <a:lnTo>
                  <a:pt x="78" y="908"/>
                </a:lnTo>
                <a:lnTo>
                  <a:pt x="72" y="903"/>
                </a:lnTo>
                <a:lnTo>
                  <a:pt x="63" y="888"/>
                </a:lnTo>
                <a:lnTo>
                  <a:pt x="57" y="885"/>
                </a:lnTo>
                <a:lnTo>
                  <a:pt x="57" y="879"/>
                </a:lnTo>
                <a:lnTo>
                  <a:pt x="57" y="873"/>
                </a:lnTo>
                <a:lnTo>
                  <a:pt x="57" y="867"/>
                </a:lnTo>
                <a:lnTo>
                  <a:pt x="63" y="861"/>
                </a:lnTo>
                <a:lnTo>
                  <a:pt x="75" y="861"/>
                </a:lnTo>
                <a:lnTo>
                  <a:pt x="78" y="858"/>
                </a:lnTo>
                <a:lnTo>
                  <a:pt x="78" y="852"/>
                </a:lnTo>
                <a:lnTo>
                  <a:pt x="66" y="834"/>
                </a:lnTo>
                <a:lnTo>
                  <a:pt x="66" y="831"/>
                </a:lnTo>
                <a:lnTo>
                  <a:pt x="63" y="828"/>
                </a:lnTo>
                <a:lnTo>
                  <a:pt x="63" y="822"/>
                </a:lnTo>
                <a:lnTo>
                  <a:pt x="78" y="796"/>
                </a:lnTo>
                <a:lnTo>
                  <a:pt x="84" y="787"/>
                </a:lnTo>
                <a:lnTo>
                  <a:pt x="87" y="775"/>
                </a:lnTo>
                <a:lnTo>
                  <a:pt x="87" y="763"/>
                </a:lnTo>
                <a:lnTo>
                  <a:pt x="87" y="748"/>
                </a:lnTo>
                <a:lnTo>
                  <a:pt x="84" y="721"/>
                </a:lnTo>
                <a:lnTo>
                  <a:pt x="96" y="692"/>
                </a:lnTo>
                <a:lnTo>
                  <a:pt x="96" y="677"/>
                </a:lnTo>
                <a:lnTo>
                  <a:pt x="72" y="641"/>
                </a:lnTo>
                <a:lnTo>
                  <a:pt x="63" y="623"/>
                </a:lnTo>
                <a:lnTo>
                  <a:pt x="48" y="614"/>
                </a:lnTo>
                <a:lnTo>
                  <a:pt x="45" y="588"/>
                </a:lnTo>
                <a:lnTo>
                  <a:pt x="9" y="439"/>
                </a:lnTo>
                <a:lnTo>
                  <a:pt x="0" y="395"/>
                </a:lnTo>
                <a:lnTo>
                  <a:pt x="138" y="166"/>
                </a:lnTo>
                <a:lnTo>
                  <a:pt x="150" y="148"/>
                </a:lnTo>
                <a:lnTo>
                  <a:pt x="183" y="115"/>
                </a:lnTo>
                <a:lnTo>
                  <a:pt x="204" y="50"/>
                </a:lnTo>
                <a:lnTo>
                  <a:pt x="232" y="20"/>
                </a:lnTo>
                <a:lnTo>
                  <a:pt x="244" y="23"/>
                </a:lnTo>
                <a:lnTo>
                  <a:pt x="283" y="0"/>
                </a:lnTo>
                <a:lnTo>
                  <a:pt x="325" y="17"/>
                </a:lnTo>
                <a:lnTo>
                  <a:pt x="325" y="11"/>
                </a:lnTo>
                <a:lnTo>
                  <a:pt x="334" y="14"/>
                </a:lnTo>
                <a:lnTo>
                  <a:pt x="337" y="11"/>
                </a:lnTo>
                <a:lnTo>
                  <a:pt x="373" y="17"/>
                </a:lnTo>
                <a:lnTo>
                  <a:pt x="409" y="20"/>
                </a:lnTo>
                <a:lnTo>
                  <a:pt x="409" y="23"/>
                </a:lnTo>
                <a:lnTo>
                  <a:pt x="427" y="23"/>
                </a:lnTo>
                <a:lnTo>
                  <a:pt x="448" y="47"/>
                </a:lnTo>
                <a:lnTo>
                  <a:pt x="454" y="47"/>
                </a:lnTo>
                <a:lnTo>
                  <a:pt x="458" y="68"/>
                </a:lnTo>
                <a:lnTo>
                  <a:pt x="470" y="68"/>
                </a:lnTo>
                <a:lnTo>
                  <a:pt x="476" y="77"/>
                </a:lnTo>
                <a:lnTo>
                  <a:pt x="488" y="80"/>
                </a:lnTo>
                <a:lnTo>
                  <a:pt x="497" y="95"/>
                </a:lnTo>
                <a:lnTo>
                  <a:pt x="533" y="121"/>
                </a:lnTo>
                <a:lnTo>
                  <a:pt x="536" y="133"/>
                </a:lnTo>
                <a:lnTo>
                  <a:pt x="554" y="151"/>
                </a:lnTo>
                <a:lnTo>
                  <a:pt x="563" y="187"/>
                </a:lnTo>
                <a:lnTo>
                  <a:pt x="608" y="258"/>
                </a:lnTo>
                <a:lnTo>
                  <a:pt x="605" y="264"/>
                </a:lnTo>
                <a:lnTo>
                  <a:pt x="620" y="308"/>
                </a:lnTo>
                <a:lnTo>
                  <a:pt x="629" y="314"/>
                </a:lnTo>
                <a:lnTo>
                  <a:pt x="665" y="353"/>
                </a:lnTo>
                <a:lnTo>
                  <a:pt x="687" y="383"/>
                </a:lnTo>
              </a:path>
            </a:pathLst>
          </a:custGeom>
          <a:solidFill>
            <a:srgbClr val="C41C2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0" name="Freeform 142">
            <a:hlinkClick r:id="" action="ppaction://noaction"/>
            <a:extLst>
              <a:ext uri="{FF2B5EF4-FFF2-40B4-BE49-F238E27FC236}">
                <a16:creationId xmlns:a16="http://schemas.microsoft.com/office/drawing/2014/main" id="{DAFBF4CF-16A6-DA6A-7386-34AF03B63B9D}"/>
              </a:ext>
            </a:extLst>
          </p:cNvPr>
          <p:cNvSpPr>
            <a:spLocks/>
          </p:cNvSpPr>
          <p:nvPr/>
        </p:nvSpPr>
        <p:spPr bwMode="auto">
          <a:xfrm>
            <a:off x="3644452" y="2974974"/>
            <a:ext cx="640444" cy="1117165"/>
          </a:xfrm>
          <a:custGeom>
            <a:avLst/>
            <a:gdLst/>
            <a:ahLst/>
            <a:cxnLst>
              <a:cxn ang="0">
                <a:pos x="51" y="228"/>
              </a:cxn>
              <a:cxn ang="0">
                <a:pos x="87" y="225"/>
              </a:cxn>
              <a:cxn ang="0">
                <a:pos x="108" y="145"/>
              </a:cxn>
              <a:cxn ang="0">
                <a:pos x="78" y="130"/>
              </a:cxn>
              <a:cxn ang="0">
                <a:pos x="60" y="145"/>
              </a:cxn>
              <a:cxn ang="0">
                <a:pos x="81" y="92"/>
              </a:cxn>
              <a:cxn ang="0">
                <a:pos x="138" y="53"/>
              </a:cxn>
              <a:cxn ang="0">
                <a:pos x="202" y="29"/>
              </a:cxn>
              <a:cxn ang="0">
                <a:pos x="220" y="50"/>
              </a:cxn>
              <a:cxn ang="0">
                <a:pos x="253" y="127"/>
              </a:cxn>
              <a:cxn ang="0">
                <a:pos x="256" y="148"/>
              </a:cxn>
              <a:cxn ang="0">
                <a:pos x="265" y="178"/>
              </a:cxn>
              <a:cxn ang="0">
                <a:pos x="262" y="214"/>
              </a:cxn>
              <a:cxn ang="0">
                <a:pos x="298" y="240"/>
              </a:cxn>
              <a:cxn ang="0">
                <a:pos x="313" y="282"/>
              </a:cxn>
              <a:cxn ang="0">
                <a:pos x="341" y="309"/>
              </a:cxn>
              <a:cxn ang="0">
                <a:pos x="386" y="344"/>
              </a:cxn>
              <a:cxn ang="0">
                <a:pos x="407" y="335"/>
              </a:cxn>
              <a:cxn ang="0">
                <a:pos x="440" y="353"/>
              </a:cxn>
              <a:cxn ang="0">
                <a:pos x="474" y="440"/>
              </a:cxn>
              <a:cxn ang="0">
                <a:pos x="383" y="520"/>
              </a:cxn>
              <a:cxn ang="0">
                <a:pos x="356" y="523"/>
              </a:cxn>
              <a:cxn ang="0">
                <a:pos x="347" y="552"/>
              </a:cxn>
              <a:cxn ang="0">
                <a:pos x="344" y="573"/>
              </a:cxn>
              <a:cxn ang="0">
                <a:pos x="301" y="588"/>
              </a:cxn>
              <a:cxn ang="0">
                <a:pos x="283" y="606"/>
              </a:cxn>
              <a:cxn ang="0">
                <a:pos x="256" y="615"/>
              </a:cxn>
              <a:cxn ang="0">
                <a:pos x="274" y="642"/>
              </a:cxn>
              <a:cxn ang="0">
                <a:pos x="268" y="701"/>
              </a:cxn>
              <a:cxn ang="0">
                <a:pos x="289" y="728"/>
              </a:cxn>
              <a:cxn ang="0">
                <a:pos x="298" y="740"/>
              </a:cxn>
              <a:cxn ang="0">
                <a:pos x="262" y="775"/>
              </a:cxn>
              <a:cxn ang="0">
                <a:pos x="235" y="770"/>
              </a:cxn>
              <a:cxn ang="0">
                <a:pos x="217" y="796"/>
              </a:cxn>
              <a:cxn ang="0">
                <a:pos x="193" y="841"/>
              </a:cxn>
              <a:cxn ang="0">
                <a:pos x="190" y="865"/>
              </a:cxn>
              <a:cxn ang="0">
                <a:pos x="150" y="880"/>
              </a:cxn>
              <a:cxn ang="0">
                <a:pos x="114" y="761"/>
              </a:cxn>
              <a:cxn ang="0">
                <a:pos x="93" y="695"/>
              </a:cxn>
              <a:cxn ang="0">
                <a:pos x="72" y="630"/>
              </a:cxn>
              <a:cxn ang="0">
                <a:pos x="69" y="597"/>
              </a:cxn>
              <a:cxn ang="0">
                <a:pos x="63" y="561"/>
              </a:cxn>
              <a:cxn ang="0">
                <a:pos x="60" y="532"/>
              </a:cxn>
              <a:cxn ang="0">
                <a:pos x="93" y="484"/>
              </a:cxn>
              <a:cxn ang="0">
                <a:pos x="144" y="493"/>
              </a:cxn>
              <a:cxn ang="0">
                <a:pos x="153" y="469"/>
              </a:cxn>
              <a:cxn ang="0">
                <a:pos x="99" y="448"/>
              </a:cxn>
              <a:cxn ang="0">
                <a:pos x="108" y="431"/>
              </a:cxn>
              <a:cxn ang="0">
                <a:pos x="78" y="413"/>
              </a:cxn>
              <a:cxn ang="0">
                <a:pos x="48" y="383"/>
              </a:cxn>
              <a:cxn ang="0">
                <a:pos x="39" y="321"/>
              </a:cxn>
              <a:cxn ang="0">
                <a:pos x="0" y="273"/>
              </a:cxn>
            </a:cxnLst>
            <a:rect l="0" t="0" r="r" b="b"/>
            <a:pathLst>
              <a:path w="475" h="881">
                <a:moveTo>
                  <a:pt x="0" y="273"/>
                </a:moveTo>
                <a:lnTo>
                  <a:pt x="12" y="264"/>
                </a:lnTo>
                <a:lnTo>
                  <a:pt x="39" y="234"/>
                </a:lnTo>
                <a:lnTo>
                  <a:pt x="51" y="228"/>
                </a:lnTo>
                <a:lnTo>
                  <a:pt x="60" y="222"/>
                </a:lnTo>
                <a:lnTo>
                  <a:pt x="63" y="217"/>
                </a:lnTo>
                <a:lnTo>
                  <a:pt x="72" y="214"/>
                </a:lnTo>
                <a:lnTo>
                  <a:pt x="87" y="225"/>
                </a:lnTo>
                <a:lnTo>
                  <a:pt x="93" y="220"/>
                </a:lnTo>
                <a:lnTo>
                  <a:pt x="102" y="199"/>
                </a:lnTo>
                <a:lnTo>
                  <a:pt x="111" y="193"/>
                </a:lnTo>
                <a:lnTo>
                  <a:pt x="108" y="145"/>
                </a:lnTo>
                <a:lnTo>
                  <a:pt x="102" y="136"/>
                </a:lnTo>
                <a:lnTo>
                  <a:pt x="93" y="139"/>
                </a:lnTo>
                <a:lnTo>
                  <a:pt x="78" y="130"/>
                </a:lnTo>
                <a:lnTo>
                  <a:pt x="78" y="130"/>
                </a:lnTo>
                <a:lnTo>
                  <a:pt x="78" y="142"/>
                </a:lnTo>
                <a:lnTo>
                  <a:pt x="72" y="148"/>
                </a:lnTo>
                <a:lnTo>
                  <a:pt x="66" y="145"/>
                </a:lnTo>
                <a:lnTo>
                  <a:pt x="60" y="145"/>
                </a:lnTo>
                <a:lnTo>
                  <a:pt x="54" y="118"/>
                </a:lnTo>
                <a:lnTo>
                  <a:pt x="57" y="112"/>
                </a:lnTo>
                <a:lnTo>
                  <a:pt x="72" y="104"/>
                </a:lnTo>
                <a:lnTo>
                  <a:pt x="81" y="92"/>
                </a:lnTo>
                <a:lnTo>
                  <a:pt x="87" y="86"/>
                </a:lnTo>
                <a:lnTo>
                  <a:pt x="108" y="83"/>
                </a:lnTo>
                <a:lnTo>
                  <a:pt x="135" y="74"/>
                </a:lnTo>
                <a:lnTo>
                  <a:pt x="138" y="53"/>
                </a:lnTo>
                <a:lnTo>
                  <a:pt x="147" y="17"/>
                </a:lnTo>
                <a:lnTo>
                  <a:pt x="175" y="5"/>
                </a:lnTo>
                <a:lnTo>
                  <a:pt x="187" y="17"/>
                </a:lnTo>
                <a:lnTo>
                  <a:pt x="202" y="29"/>
                </a:lnTo>
                <a:lnTo>
                  <a:pt x="211" y="14"/>
                </a:lnTo>
                <a:lnTo>
                  <a:pt x="226" y="0"/>
                </a:lnTo>
                <a:lnTo>
                  <a:pt x="244" y="20"/>
                </a:lnTo>
                <a:lnTo>
                  <a:pt x="220" y="50"/>
                </a:lnTo>
                <a:lnTo>
                  <a:pt x="226" y="65"/>
                </a:lnTo>
                <a:lnTo>
                  <a:pt x="241" y="74"/>
                </a:lnTo>
                <a:lnTo>
                  <a:pt x="244" y="104"/>
                </a:lnTo>
                <a:lnTo>
                  <a:pt x="253" y="127"/>
                </a:lnTo>
                <a:lnTo>
                  <a:pt x="256" y="130"/>
                </a:lnTo>
                <a:lnTo>
                  <a:pt x="256" y="136"/>
                </a:lnTo>
                <a:lnTo>
                  <a:pt x="259" y="136"/>
                </a:lnTo>
                <a:lnTo>
                  <a:pt x="256" y="148"/>
                </a:lnTo>
                <a:lnTo>
                  <a:pt x="247" y="157"/>
                </a:lnTo>
                <a:lnTo>
                  <a:pt x="247" y="166"/>
                </a:lnTo>
                <a:lnTo>
                  <a:pt x="265" y="175"/>
                </a:lnTo>
                <a:lnTo>
                  <a:pt x="265" y="178"/>
                </a:lnTo>
                <a:lnTo>
                  <a:pt x="271" y="181"/>
                </a:lnTo>
                <a:lnTo>
                  <a:pt x="271" y="184"/>
                </a:lnTo>
                <a:lnTo>
                  <a:pt x="262" y="193"/>
                </a:lnTo>
                <a:lnTo>
                  <a:pt x="262" y="214"/>
                </a:lnTo>
                <a:lnTo>
                  <a:pt x="265" y="217"/>
                </a:lnTo>
                <a:lnTo>
                  <a:pt x="274" y="217"/>
                </a:lnTo>
                <a:lnTo>
                  <a:pt x="301" y="225"/>
                </a:lnTo>
                <a:lnTo>
                  <a:pt x="298" y="240"/>
                </a:lnTo>
                <a:lnTo>
                  <a:pt x="307" y="246"/>
                </a:lnTo>
                <a:lnTo>
                  <a:pt x="304" y="267"/>
                </a:lnTo>
                <a:lnTo>
                  <a:pt x="307" y="282"/>
                </a:lnTo>
                <a:lnTo>
                  <a:pt x="313" y="282"/>
                </a:lnTo>
                <a:lnTo>
                  <a:pt x="320" y="288"/>
                </a:lnTo>
                <a:lnTo>
                  <a:pt x="323" y="291"/>
                </a:lnTo>
                <a:lnTo>
                  <a:pt x="338" y="303"/>
                </a:lnTo>
                <a:lnTo>
                  <a:pt x="341" y="309"/>
                </a:lnTo>
                <a:lnTo>
                  <a:pt x="347" y="330"/>
                </a:lnTo>
                <a:lnTo>
                  <a:pt x="362" y="330"/>
                </a:lnTo>
                <a:lnTo>
                  <a:pt x="377" y="330"/>
                </a:lnTo>
                <a:lnTo>
                  <a:pt x="386" y="344"/>
                </a:lnTo>
                <a:lnTo>
                  <a:pt x="392" y="347"/>
                </a:lnTo>
                <a:lnTo>
                  <a:pt x="395" y="341"/>
                </a:lnTo>
                <a:lnTo>
                  <a:pt x="401" y="338"/>
                </a:lnTo>
                <a:lnTo>
                  <a:pt x="407" y="335"/>
                </a:lnTo>
                <a:lnTo>
                  <a:pt x="413" y="335"/>
                </a:lnTo>
                <a:lnTo>
                  <a:pt x="428" y="335"/>
                </a:lnTo>
                <a:lnTo>
                  <a:pt x="440" y="341"/>
                </a:lnTo>
                <a:lnTo>
                  <a:pt x="440" y="353"/>
                </a:lnTo>
                <a:lnTo>
                  <a:pt x="443" y="413"/>
                </a:lnTo>
                <a:lnTo>
                  <a:pt x="446" y="422"/>
                </a:lnTo>
                <a:lnTo>
                  <a:pt x="446" y="440"/>
                </a:lnTo>
                <a:lnTo>
                  <a:pt x="474" y="440"/>
                </a:lnTo>
                <a:lnTo>
                  <a:pt x="470" y="451"/>
                </a:lnTo>
                <a:lnTo>
                  <a:pt x="431" y="484"/>
                </a:lnTo>
                <a:lnTo>
                  <a:pt x="386" y="520"/>
                </a:lnTo>
                <a:lnTo>
                  <a:pt x="383" y="520"/>
                </a:lnTo>
                <a:lnTo>
                  <a:pt x="374" y="526"/>
                </a:lnTo>
                <a:lnTo>
                  <a:pt x="368" y="523"/>
                </a:lnTo>
                <a:lnTo>
                  <a:pt x="359" y="523"/>
                </a:lnTo>
                <a:lnTo>
                  <a:pt x="356" y="523"/>
                </a:lnTo>
                <a:lnTo>
                  <a:pt x="353" y="532"/>
                </a:lnTo>
                <a:lnTo>
                  <a:pt x="344" y="538"/>
                </a:lnTo>
                <a:lnTo>
                  <a:pt x="344" y="547"/>
                </a:lnTo>
                <a:lnTo>
                  <a:pt x="347" y="552"/>
                </a:lnTo>
                <a:lnTo>
                  <a:pt x="344" y="558"/>
                </a:lnTo>
                <a:lnTo>
                  <a:pt x="344" y="567"/>
                </a:lnTo>
                <a:lnTo>
                  <a:pt x="347" y="570"/>
                </a:lnTo>
                <a:lnTo>
                  <a:pt x="344" y="573"/>
                </a:lnTo>
                <a:lnTo>
                  <a:pt x="332" y="573"/>
                </a:lnTo>
                <a:lnTo>
                  <a:pt x="320" y="576"/>
                </a:lnTo>
                <a:lnTo>
                  <a:pt x="313" y="582"/>
                </a:lnTo>
                <a:lnTo>
                  <a:pt x="301" y="588"/>
                </a:lnTo>
                <a:lnTo>
                  <a:pt x="292" y="591"/>
                </a:lnTo>
                <a:lnTo>
                  <a:pt x="292" y="594"/>
                </a:lnTo>
                <a:lnTo>
                  <a:pt x="289" y="603"/>
                </a:lnTo>
                <a:lnTo>
                  <a:pt x="283" y="606"/>
                </a:lnTo>
                <a:lnTo>
                  <a:pt x="280" y="609"/>
                </a:lnTo>
                <a:lnTo>
                  <a:pt x="277" y="606"/>
                </a:lnTo>
                <a:lnTo>
                  <a:pt x="271" y="606"/>
                </a:lnTo>
                <a:lnTo>
                  <a:pt x="256" y="615"/>
                </a:lnTo>
                <a:lnTo>
                  <a:pt x="253" y="624"/>
                </a:lnTo>
                <a:lnTo>
                  <a:pt x="256" y="624"/>
                </a:lnTo>
                <a:lnTo>
                  <a:pt x="271" y="630"/>
                </a:lnTo>
                <a:lnTo>
                  <a:pt x="274" y="642"/>
                </a:lnTo>
                <a:lnTo>
                  <a:pt x="280" y="657"/>
                </a:lnTo>
                <a:lnTo>
                  <a:pt x="274" y="665"/>
                </a:lnTo>
                <a:lnTo>
                  <a:pt x="268" y="680"/>
                </a:lnTo>
                <a:lnTo>
                  <a:pt x="268" y="701"/>
                </a:lnTo>
                <a:lnTo>
                  <a:pt x="271" y="713"/>
                </a:lnTo>
                <a:lnTo>
                  <a:pt x="274" y="716"/>
                </a:lnTo>
                <a:lnTo>
                  <a:pt x="280" y="719"/>
                </a:lnTo>
                <a:lnTo>
                  <a:pt x="289" y="728"/>
                </a:lnTo>
                <a:lnTo>
                  <a:pt x="295" y="734"/>
                </a:lnTo>
                <a:lnTo>
                  <a:pt x="298" y="734"/>
                </a:lnTo>
                <a:lnTo>
                  <a:pt x="301" y="737"/>
                </a:lnTo>
                <a:lnTo>
                  <a:pt x="298" y="740"/>
                </a:lnTo>
                <a:lnTo>
                  <a:pt x="292" y="761"/>
                </a:lnTo>
                <a:lnTo>
                  <a:pt x="274" y="764"/>
                </a:lnTo>
                <a:lnTo>
                  <a:pt x="268" y="772"/>
                </a:lnTo>
                <a:lnTo>
                  <a:pt x="262" y="775"/>
                </a:lnTo>
                <a:lnTo>
                  <a:pt x="250" y="770"/>
                </a:lnTo>
                <a:lnTo>
                  <a:pt x="244" y="770"/>
                </a:lnTo>
                <a:lnTo>
                  <a:pt x="241" y="770"/>
                </a:lnTo>
                <a:lnTo>
                  <a:pt x="235" y="770"/>
                </a:lnTo>
                <a:lnTo>
                  <a:pt x="232" y="770"/>
                </a:lnTo>
                <a:lnTo>
                  <a:pt x="226" y="772"/>
                </a:lnTo>
                <a:lnTo>
                  <a:pt x="226" y="775"/>
                </a:lnTo>
                <a:lnTo>
                  <a:pt x="217" y="796"/>
                </a:lnTo>
                <a:lnTo>
                  <a:pt x="217" y="841"/>
                </a:lnTo>
                <a:lnTo>
                  <a:pt x="211" y="847"/>
                </a:lnTo>
                <a:lnTo>
                  <a:pt x="208" y="847"/>
                </a:lnTo>
                <a:lnTo>
                  <a:pt x="193" y="841"/>
                </a:lnTo>
                <a:lnTo>
                  <a:pt x="187" y="844"/>
                </a:lnTo>
                <a:lnTo>
                  <a:pt x="184" y="850"/>
                </a:lnTo>
                <a:lnTo>
                  <a:pt x="187" y="853"/>
                </a:lnTo>
                <a:lnTo>
                  <a:pt x="190" y="865"/>
                </a:lnTo>
                <a:lnTo>
                  <a:pt x="181" y="874"/>
                </a:lnTo>
                <a:lnTo>
                  <a:pt x="181" y="871"/>
                </a:lnTo>
                <a:lnTo>
                  <a:pt x="150" y="868"/>
                </a:lnTo>
                <a:lnTo>
                  <a:pt x="150" y="880"/>
                </a:lnTo>
                <a:lnTo>
                  <a:pt x="120" y="877"/>
                </a:lnTo>
                <a:lnTo>
                  <a:pt x="117" y="868"/>
                </a:lnTo>
                <a:lnTo>
                  <a:pt x="117" y="775"/>
                </a:lnTo>
                <a:lnTo>
                  <a:pt x="114" y="761"/>
                </a:lnTo>
                <a:lnTo>
                  <a:pt x="108" y="743"/>
                </a:lnTo>
                <a:lnTo>
                  <a:pt x="96" y="731"/>
                </a:lnTo>
                <a:lnTo>
                  <a:pt x="93" y="722"/>
                </a:lnTo>
                <a:lnTo>
                  <a:pt x="93" y="695"/>
                </a:lnTo>
                <a:lnTo>
                  <a:pt x="93" y="683"/>
                </a:lnTo>
                <a:lnTo>
                  <a:pt x="93" y="665"/>
                </a:lnTo>
                <a:lnTo>
                  <a:pt x="90" y="660"/>
                </a:lnTo>
                <a:lnTo>
                  <a:pt x="72" y="630"/>
                </a:lnTo>
                <a:lnTo>
                  <a:pt x="63" y="621"/>
                </a:lnTo>
                <a:lnTo>
                  <a:pt x="69" y="615"/>
                </a:lnTo>
                <a:lnTo>
                  <a:pt x="72" y="603"/>
                </a:lnTo>
                <a:lnTo>
                  <a:pt x="69" y="597"/>
                </a:lnTo>
                <a:lnTo>
                  <a:pt x="69" y="591"/>
                </a:lnTo>
                <a:lnTo>
                  <a:pt x="69" y="585"/>
                </a:lnTo>
                <a:lnTo>
                  <a:pt x="63" y="567"/>
                </a:lnTo>
                <a:lnTo>
                  <a:pt x="63" y="561"/>
                </a:lnTo>
                <a:lnTo>
                  <a:pt x="69" y="555"/>
                </a:lnTo>
                <a:lnTo>
                  <a:pt x="72" y="550"/>
                </a:lnTo>
                <a:lnTo>
                  <a:pt x="72" y="538"/>
                </a:lnTo>
                <a:lnTo>
                  <a:pt x="60" y="532"/>
                </a:lnTo>
                <a:lnTo>
                  <a:pt x="60" y="517"/>
                </a:lnTo>
                <a:lnTo>
                  <a:pt x="63" y="505"/>
                </a:lnTo>
                <a:lnTo>
                  <a:pt x="72" y="496"/>
                </a:lnTo>
                <a:lnTo>
                  <a:pt x="93" y="484"/>
                </a:lnTo>
                <a:lnTo>
                  <a:pt x="108" y="493"/>
                </a:lnTo>
                <a:lnTo>
                  <a:pt x="135" y="496"/>
                </a:lnTo>
                <a:lnTo>
                  <a:pt x="135" y="493"/>
                </a:lnTo>
                <a:lnTo>
                  <a:pt x="144" y="493"/>
                </a:lnTo>
                <a:lnTo>
                  <a:pt x="156" y="493"/>
                </a:lnTo>
                <a:lnTo>
                  <a:pt x="166" y="484"/>
                </a:lnTo>
                <a:lnTo>
                  <a:pt x="166" y="478"/>
                </a:lnTo>
                <a:lnTo>
                  <a:pt x="153" y="469"/>
                </a:lnTo>
                <a:lnTo>
                  <a:pt x="147" y="472"/>
                </a:lnTo>
                <a:lnTo>
                  <a:pt x="123" y="466"/>
                </a:lnTo>
                <a:lnTo>
                  <a:pt x="126" y="457"/>
                </a:lnTo>
                <a:lnTo>
                  <a:pt x="99" y="448"/>
                </a:lnTo>
                <a:lnTo>
                  <a:pt x="93" y="442"/>
                </a:lnTo>
                <a:lnTo>
                  <a:pt x="99" y="434"/>
                </a:lnTo>
                <a:lnTo>
                  <a:pt x="111" y="437"/>
                </a:lnTo>
                <a:lnTo>
                  <a:pt x="108" y="431"/>
                </a:lnTo>
                <a:lnTo>
                  <a:pt x="102" y="422"/>
                </a:lnTo>
                <a:lnTo>
                  <a:pt x="96" y="422"/>
                </a:lnTo>
                <a:lnTo>
                  <a:pt x="93" y="422"/>
                </a:lnTo>
                <a:lnTo>
                  <a:pt x="78" y="413"/>
                </a:lnTo>
                <a:lnTo>
                  <a:pt x="60" y="395"/>
                </a:lnTo>
                <a:lnTo>
                  <a:pt x="60" y="392"/>
                </a:lnTo>
                <a:lnTo>
                  <a:pt x="51" y="386"/>
                </a:lnTo>
                <a:lnTo>
                  <a:pt x="48" y="383"/>
                </a:lnTo>
                <a:lnTo>
                  <a:pt x="57" y="356"/>
                </a:lnTo>
                <a:lnTo>
                  <a:pt x="45" y="350"/>
                </a:lnTo>
                <a:lnTo>
                  <a:pt x="48" y="341"/>
                </a:lnTo>
                <a:lnTo>
                  <a:pt x="39" y="321"/>
                </a:lnTo>
                <a:lnTo>
                  <a:pt x="18" y="315"/>
                </a:lnTo>
                <a:lnTo>
                  <a:pt x="15" y="303"/>
                </a:lnTo>
                <a:lnTo>
                  <a:pt x="6" y="291"/>
                </a:lnTo>
                <a:lnTo>
                  <a:pt x="0" y="273"/>
                </a:lnTo>
              </a:path>
            </a:pathLst>
          </a:custGeom>
          <a:solidFill>
            <a:srgbClr val="C41C2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1" name="Freeform 144">
            <a:hlinkClick r:id="" action="ppaction://noaction"/>
            <a:extLst>
              <a:ext uri="{FF2B5EF4-FFF2-40B4-BE49-F238E27FC236}">
                <a16:creationId xmlns:a16="http://schemas.microsoft.com/office/drawing/2014/main" id="{60D21317-4A2E-8DE1-8D9D-B5B3F66D040E}"/>
              </a:ext>
            </a:extLst>
          </p:cNvPr>
          <p:cNvSpPr>
            <a:spLocks/>
          </p:cNvSpPr>
          <p:nvPr/>
        </p:nvSpPr>
        <p:spPr bwMode="auto">
          <a:xfrm>
            <a:off x="3889493" y="3000714"/>
            <a:ext cx="689175" cy="1328243"/>
          </a:xfrm>
          <a:custGeom>
            <a:avLst/>
            <a:gdLst/>
            <a:ahLst/>
            <a:cxnLst>
              <a:cxn ang="0">
                <a:pos x="503" y="381"/>
              </a:cxn>
              <a:cxn ang="0">
                <a:pos x="455" y="494"/>
              </a:cxn>
              <a:cxn ang="0">
                <a:pos x="431" y="538"/>
              </a:cxn>
              <a:cxn ang="0">
                <a:pos x="416" y="595"/>
              </a:cxn>
              <a:cxn ang="0">
                <a:pos x="419" y="628"/>
              </a:cxn>
              <a:cxn ang="0">
                <a:pos x="413" y="717"/>
              </a:cxn>
              <a:cxn ang="0">
                <a:pos x="428" y="860"/>
              </a:cxn>
              <a:cxn ang="0">
                <a:pos x="431" y="878"/>
              </a:cxn>
              <a:cxn ang="0">
                <a:pos x="434" y="896"/>
              </a:cxn>
              <a:cxn ang="0">
                <a:pos x="431" y="925"/>
              </a:cxn>
              <a:cxn ang="0">
                <a:pos x="425" y="949"/>
              </a:cxn>
              <a:cxn ang="0">
                <a:pos x="413" y="958"/>
              </a:cxn>
              <a:cxn ang="0">
                <a:pos x="407" y="988"/>
              </a:cxn>
              <a:cxn ang="0">
                <a:pos x="422" y="994"/>
              </a:cxn>
              <a:cxn ang="0">
                <a:pos x="428" y="1033"/>
              </a:cxn>
              <a:cxn ang="0">
                <a:pos x="416" y="1042"/>
              </a:cxn>
              <a:cxn ang="0">
                <a:pos x="383" y="1009"/>
              </a:cxn>
              <a:cxn ang="0">
                <a:pos x="368" y="1003"/>
              </a:cxn>
              <a:cxn ang="0">
                <a:pos x="347" y="1012"/>
              </a:cxn>
              <a:cxn ang="0">
                <a:pos x="328" y="1012"/>
              </a:cxn>
              <a:cxn ang="0">
                <a:pos x="313" y="1012"/>
              </a:cxn>
              <a:cxn ang="0">
                <a:pos x="199" y="1012"/>
              </a:cxn>
              <a:cxn ang="0">
                <a:pos x="156" y="1009"/>
              </a:cxn>
              <a:cxn ang="0">
                <a:pos x="120" y="955"/>
              </a:cxn>
              <a:cxn ang="0">
                <a:pos x="111" y="970"/>
              </a:cxn>
              <a:cxn ang="0">
                <a:pos x="18" y="931"/>
              </a:cxn>
              <a:cxn ang="0">
                <a:pos x="36" y="887"/>
              </a:cxn>
              <a:cxn ang="0">
                <a:pos x="9" y="866"/>
              </a:cxn>
              <a:cxn ang="0">
                <a:pos x="9" y="845"/>
              </a:cxn>
              <a:cxn ang="0">
                <a:pos x="12" y="821"/>
              </a:cxn>
              <a:cxn ang="0">
                <a:pos x="36" y="777"/>
              </a:cxn>
              <a:cxn ang="0">
                <a:pos x="54" y="750"/>
              </a:cxn>
              <a:cxn ang="0">
                <a:pos x="81" y="756"/>
              </a:cxn>
              <a:cxn ang="0">
                <a:pos x="117" y="720"/>
              </a:cxn>
              <a:cxn ang="0">
                <a:pos x="108" y="708"/>
              </a:cxn>
              <a:cxn ang="0">
                <a:pos x="87" y="681"/>
              </a:cxn>
              <a:cxn ang="0">
                <a:pos x="93" y="622"/>
              </a:cxn>
              <a:cxn ang="0">
                <a:pos x="75" y="595"/>
              </a:cxn>
              <a:cxn ang="0">
                <a:pos x="102" y="586"/>
              </a:cxn>
              <a:cxn ang="0">
                <a:pos x="120" y="568"/>
              </a:cxn>
              <a:cxn ang="0">
                <a:pos x="162" y="553"/>
              </a:cxn>
              <a:cxn ang="0">
                <a:pos x="165" y="532"/>
              </a:cxn>
              <a:cxn ang="0">
                <a:pos x="175" y="503"/>
              </a:cxn>
              <a:cxn ang="0">
                <a:pos x="202" y="500"/>
              </a:cxn>
              <a:cxn ang="0">
                <a:pos x="292" y="419"/>
              </a:cxn>
              <a:cxn ang="0">
                <a:pos x="259" y="333"/>
              </a:cxn>
              <a:cxn ang="0">
                <a:pos x="226" y="315"/>
              </a:cxn>
              <a:cxn ang="0">
                <a:pos x="205" y="324"/>
              </a:cxn>
              <a:cxn ang="0">
                <a:pos x="159" y="288"/>
              </a:cxn>
              <a:cxn ang="0">
                <a:pos x="132" y="262"/>
              </a:cxn>
              <a:cxn ang="0">
                <a:pos x="117" y="220"/>
              </a:cxn>
              <a:cxn ang="0">
                <a:pos x="81" y="193"/>
              </a:cxn>
              <a:cxn ang="0">
                <a:pos x="84" y="157"/>
              </a:cxn>
              <a:cxn ang="0">
                <a:pos x="75" y="128"/>
              </a:cxn>
              <a:cxn ang="0">
                <a:pos x="72" y="107"/>
              </a:cxn>
              <a:cxn ang="0">
                <a:pos x="39" y="29"/>
              </a:cxn>
              <a:cxn ang="0">
                <a:pos x="108" y="44"/>
              </a:cxn>
              <a:cxn ang="0">
                <a:pos x="165" y="217"/>
              </a:cxn>
              <a:cxn ang="0">
                <a:pos x="247" y="279"/>
              </a:cxn>
              <a:cxn ang="0">
                <a:pos x="322" y="312"/>
              </a:cxn>
              <a:cxn ang="0">
                <a:pos x="476" y="348"/>
              </a:cxn>
            </a:cxnLst>
            <a:rect l="0" t="0" r="r" b="b"/>
            <a:pathLst>
              <a:path w="511" h="1049">
                <a:moveTo>
                  <a:pt x="510" y="321"/>
                </a:moveTo>
                <a:lnTo>
                  <a:pt x="506" y="360"/>
                </a:lnTo>
                <a:lnTo>
                  <a:pt x="503" y="369"/>
                </a:lnTo>
                <a:lnTo>
                  <a:pt x="503" y="381"/>
                </a:lnTo>
                <a:lnTo>
                  <a:pt x="494" y="416"/>
                </a:lnTo>
                <a:lnTo>
                  <a:pt x="488" y="428"/>
                </a:lnTo>
                <a:lnTo>
                  <a:pt x="473" y="455"/>
                </a:lnTo>
                <a:lnTo>
                  <a:pt x="455" y="494"/>
                </a:lnTo>
                <a:lnTo>
                  <a:pt x="443" y="529"/>
                </a:lnTo>
                <a:lnTo>
                  <a:pt x="440" y="526"/>
                </a:lnTo>
                <a:lnTo>
                  <a:pt x="431" y="535"/>
                </a:lnTo>
                <a:lnTo>
                  <a:pt x="431" y="538"/>
                </a:lnTo>
                <a:lnTo>
                  <a:pt x="422" y="556"/>
                </a:lnTo>
                <a:lnTo>
                  <a:pt x="422" y="562"/>
                </a:lnTo>
                <a:lnTo>
                  <a:pt x="422" y="574"/>
                </a:lnTo>
                <a:lnTo>
                  <a:pt x="416" y="595"/>
                </a:lnTo>
                <a:lnTo>
                  <a:pt x="413" y="595"/>
                </a:lnTo>
                <a:lnTo>
                  <a:pt x="401" y="607"/>
                </a:lnTo>
                <a:lnTo>
                  <a:pt x="407" y="625"/>
                </a:lnTo>
                <a:lnTo>
                  <a:pt x="419" y="628"/>
                </a:lnTo>
                <a:lnTo>
                  <a:pt x="422" y="646"/>
                </a:lnTo>
                <a:lnTo>
                  <a:pt x="410" y="702"/>
                </a:lnTo>
                <a:lnTo>
                  <a:pt x="410" y="711"/>
                </a:lnTo>
                <a:lnTo>
                  <a:pt x="413" y="717"/>
                </a:lnTo>
                <a:lnTo>
                  <a:pt x="413" y="723"/>
                </a:lnTo>
                <a:lnTo>
                  <a:pt x="416" y="777"/>
                </a:lnTo>
                <a:lnTo>
                  <a:pt x="413" y="783"/>
                </a:lnTo>
                <a:lnTo>
                  <a:pt x="428" y="860"/>
                </a:lnTo>
                <a:lnTo>
                  <a:pt x="431" y="866"/>
                </a:lnTo>
                <a:lnTo>
                  <a:pt x="431" y="869"/>
                </a:lnTo>
                <a:lnTo>
                  <a:pt x="431" y="875"/>
                </a:lnTo>
                <a:lnTo>
                  <a:pt x="431" y="878"/>
                </a:lnTo>
                <a:lnTo>
                  <a:pt x="434" y="884"/>
                </a:lnTo>
                <a:lnTo>
                  <a:pt x="434" y="890"/>
                </a:lnTo>
                <a:lnTo>
                  <a:pt x="434" y="893"/>
                </a:lnTo>
                <a:lnTo>
                  <a:pt x="434" y="896"/>
                </a:lnTo>
                <a:lnTo>
                  <a:pt x="437" y="919"/>
                </a:lnTo>
                <a:lnTo>
                  <a:pt x="434" y="919"/>
                </a:lnTo>
                <a:lnTo>
                  <a:pt x="431" y="919"/>
                </a:lnTo>
                <a:lnTo>
                  <a:pt x="431" y="925"/>
                </a:lnTo>
                <a:lnTo>
                  <a:pt x="428" y="937"/>
                </a:lnTo>
                <a:lnTo>
                  <a:pt x="431" y="940"/>
                </a:lnTo>
                <a:lnTo>
                  <a:pt x="431" y="946"/>
                </a:lnTo>
                <a:lnTo>
                  <a:pt x="425" y="949"/>
                </a:lnTo>
                <a:lnTo>
                  <a:pt x="422" y="949"/>
                </a:lnTo>
                <a:lnTo>
                  <a:pt x="422" y="952"/>
                </a:lnTo>
                <a:lnTo>
                  <a:pt x="416" y="949"/>
                </a:lnTo>
                <a:lnTo>
                  <a:pt x="413" y="958"/>
                </a:lnTo>
                <a:lnTo>
                  <a:pt x="410" y="967"/>
                </a:lnTo>
                <a:lnTo>
                  <a:pt x="413" y="967"/>
                </a:lnTo>
                <a:lnTo>
                  <a:pt x="410" y="970"/>
                </a:lnTo>
                <a:lnTo>
                  <a:pt x="407" y="988"/>
                </a:lnTo>
                <a:lnTo>
                  <a:pt x="413" y="997"/>
                </a:lnTo>
                <a:lnTo>
                  <a:pt x="416" y="997"/>
                </a:lnTo>
                <a:lnTo>
                  <a:pt x="419" y="994"/>
                </a:lnTo>
                <a:lnTo>
                  <a:pt x="422" y="994"/>
                </a:lnTo>
                <a:lnTo>
                  <a:pt x="422" y="1006"/>
                </a:lnTo>
                <a:lnTo>
                  <a:pt x="425" y="1015"/>
                </a:lnTo>
                <a:lnTo>
                  <a:pt x="425" y="1027"/>
                </a:lnTo>
                <a:lnTo>
                  <a:pt x="428" y="1033"/>
                </a:lnTo>
                <a:lnTo>
                  <a:pt x="431" y="1039"/>
                </a:lnTo>
                <a:lnTo>
                  <a:pt x="434" y="1045"/>
                </a:lnTo>
                <a:lnTo>
                  <a:pt x="425" y="1048"/>
                </a:lnTo>
                <a:lnTo>
                  <a:pt x="416" y="1042"/>
                </a:lnTo>
                <a:lnTo>
                  <a:pt x="401" y="1027"/>
                </a:lnTo>
                <a:lnTo>
                  <a:pt x="395" y="1021"/>
                </a:lnTo>
                <a:lnTo>
                  <a:pt x="389" y="1018"/>
                </a:lnTo>
                <a:lnTo>
                  <a:pt x="383" y="1009"/>
                </a:lnTo>
                <a:lnTo>
                  <a:pt x="380" y="1006"/>
                </a:lnTo>
                <a:lnTo>
                  <a:pt x="374" y="1006"/>
                </a:lnTo>
                <a:lnTo>
                  <a:pt x="371" y="1003"/>
                </a:lnTo>
                <a:lnTo>
                  <a:pt x="368" y="1003"/>
                </a:lnTo>
                <a:lnTo>
                  <a:pt x="362" y="1009"/>
                </a:lnTo>
                <a:lnTo>
                  <a:pt x="359" y="1015"/>
                </a:lnTo>
                <a:lnTo>
                  <a:pt x="350" y="1012"/>
                </a:lnTo>
                <a:lnTo>
                  <a:pt x="347" y="1012"/>
                </a:lnTo>
                <a:lnTo>
                  <a:pt x="337" y="1012"/>
                </a:lnTo>
                <a:lnTo>
                  <a:pt x="331" y="1015"/>
                </a:lnTo>
                <a:lnTo>
                  <a:pt x="331" y="1012"/>
                </a:lnTo>
                <a:lnTo>
                  <a:pt x="328" y="1012"/>
                </a:lnTo>
                <a:lnTo>
                  <a:pt x="328" y="1012"/>
                </a:lnTo>
                <a:lnTo>
                  <a:pt x="319" y="1012"/>
                </a:lnTo>
                <a:lnTo>
                  <a:pt x="313" y="1012"/>
                </a:lnTo>
                <a:lnTo>
                  <a:pt x="313" y="1012"/>
                </a:lnTo>
                <a:lnTo>
                  <a:pt x="247" y="1018"/>
                </a:lnTo>
                <a:lnTo>
                  <a:pt x="250" y="1015"/>
                </a:lnTo>
                <a:lnTo>
                  <a:pt x="223" y="1021"/>
                </a:lnTo>
                <a:lnTo>
                  <a:pt x="199" y="1012"/>
                </a:lnTo>
                <a:lnTo>
                  <a:pt x="187" y="1015"/>
                </a:lnTo>
                <a:lnTo>
                  <a:pt x="175" y="1012"/>
                </a:lnTo>
                <a:lnTo>
                  <a:pt x="165" y="1012"/>
                </a:lnTo>
                <a:lnTo>
                  <a:pt x="156" y="1009"/>
                </a:lnTo>
                <a:lnTo>
                  <a:pt x="150" y="997"/>
                </a:lnTo>
                <a:lnTo>
                  <a:pt x="147" y="985"/>
                </a:lnTo>
                <a:lnTo>
                  <a:pt x="138" y="967"/>
                </a:lnTo>
                <a:lnTo>
                  <a:pt x="120" y="955"/>
                </a:lnTo>
                <a:lnTo>
                  <a:pt x="108" y="955"/>
                </a:lnTo>
                <a:lnTo>
                  <a:pt x="108" y="958"/>
                </a:lnTo>
                <a:lnTo>
                  <a:pt x="111" y="967"/>
                </a:lnTo>
                <a:lnTo>
                  <a:pt x="111" y="970"/>
                </a:lnTo>
                <a:lnTo>
                  <a:pt x="48" y="949"/>
                </a:lnTo>
                <a:lnTo>
                  <a:pt x="24" y="940"/>
                </a:lnTo>
                <a:lnTo>
                  <a:pt x="21" y="937"/>
                </a:lnTo>
                <a:lnTo>
                  <a:pt x="18" y="931"/>
                </a:lnTo>
                <a:lnTo>
                  <a:pt x="21" y="911"/>
                </a:lnTo>
                <a:lnTo>
                  <a:pt x="33" y="908"/>
                </a:lnTo>
                <a:lnTo>
                  <a:pt x="36" y="905"/>
                </a:lnTo>
                <a:lnTo>
                  <a:pt x="36" y="887"/>
                </a:lnTo>
                <a:lnTo>
                  <a:pt x="24" y="875"/>
                </a:lnTo>
                <a:lnTo>
                  <a:pt x="21" y="869"/>
                </a:lnTo>
                <a:lnTo>
                  <a:pt x="21" y="866"/>
                </a:lnTo>
                <a:lnTo>
                  <a:pt x="9" y="866"/>
                </a:lnTo>
                <a:lnTo>
                  <a:pt x="3" y="866"/>
                </a:lnTo>
                <a:lnTo>
                  <a:pt x="3" y="860"/>
                </a:lnTo>
                <a:lnTo>
                  <a:pt x="0" y="854"/>
                </a:lnTo>
                <a:lnTo>
                  <a:pt x="9" y="845"/>
                </a:lnTo>
                <a:lnTo>
                  <a:pt x="6" y="833"/>
                </a:lnTo>
                <a:lnTo>
                  <a:pt x="3" y="830"/>
                </a:lnTo>
                <a:lnTo>
                  <a:pt x="6" y="824"/>
                </a:lnTo>
                <a:lnTo>
                  <a:pt x="12" y="821"/>
                </a:lnTo>
                <a:lnTo>
                  <a:pt x="27" y="827"/>
                </a:lnTo>
                <a:lnTo>
                  <a:pt x="30" y="827"/>
                </a:lnTo>
                <a:lnTo>
                  <a:pt x="36" y="821"/>
                </a:lnTo>
                <a:lnTo>
                  <a:pt x="36" y="777"/>
                </a:lnTo>
                <a:lnTo>
                  <a:pt x="45" y="756"/>
                </a:lnTo>
                <a:lnTo>
                  <a:pt x="45" y="753"/>
                </a:lnTo>
                <a:lnTo>
                  <a:pt x="51" y="750"/>
                </a:lnTo>
                <a:lnTo>
                  <a:pt x="54" y="750"/>
                </a:lnTo>
                <a:lnTo>
                  <a:pt x="60" y="750"/>
                </a:lnTo>
                <a:lnTo>
                  <a:pt x="63" y="750"/>
                </a:lnTo>
                <a:lnTo>
                  <a:pt x="69" y="750"/>
                </a:lnTo>
                <a:lnTo>
                  <a:pt x="81" y="756"/>
                </a:lnTo>
                <a:lnTo>
                  <a:pt x="87" y="753"/>
                </a:lnTo>
                <a:lnTo>
                  <a:pt x="93" y="744"/>
                </a:lnTo>
                <a:lnTo>
                  <a:pt x="111" y="741"/>
                </a:lnTo>
                <a:lnTo>
                  <a:pt x="117" y="720"/>
                </a:lnTo>
                <a:lnTo>
                  <a:pt x="120" y="717"/>
                </a:lnTo>
                <a:lnTo>
                  <a:pt x="117" y="714"/>
                </a:lnTo>
                <a:lnTo>
                  <a:pt x="114" y="714"/>
                </a:lnTo>
                <a:lnTo>
                  <a:pt x="108" y="708"/>
                </a:lnTo>
                <a:lnTo>
                  <a:pt x="99" y="699"/>
                </a:lnTo>
                <a:lnTo>
                  <a:pt x="93" y="696"/>
                </a:lnTo>
                <a:lnTo>
                  <a:pt x="90" y="693"/>
                </a:lnTo>
                <a:lnTo>
                  <a:pt x="87" y="681"/>
                </a:lnTo>
                <a:lnTo>
                  <a:pt x="87" y="660"/>
                </a:lnTo>
                <a:lnTo>
                  <a:pt x="93" y="646"/>
                </a:lnTo>
                <a:lnTo>
                  <a:pt x="99" y="637"/>
                </a:lnTo>
                <a:lnTo>
                  <a:pt x="93" y="622"/>
                </a:lnTo>
                <a:lnTo>
                  <a:pt x="90" y="610"/>
                </a:lnTo>
                <a:lnTo>
                  <a:pt x="75" y="604"/>
                </a:lnTo>
                <a:lnTo>
                  <a:pt x="72" y="604"/>
                </a:lnTo>
                <a:lnTo>
                  <a:pt x="75" y="595"/>
                </a:lnTo>
                <a:lnTo>
                  <a:pt x="90" y="586"/>
                </a:lnTo>
                <a:lnTo>
                  <a:pt x="96" y="586"/>
                </a:lnTo>
                <a:lnTo>
                  <a:pt x="99" y="589"/>
                </a:lnTo>
                <a:lnTo>
                  <a:pt x="102" y="586"/>
                </a:lnTo>
                <a:lnTo>
                  <a:pt x="108" y="583"/>
                </a:lnTo>
                <a:lnTo>
                  <a:pt x="111" y="574"/>
                </a:lnTo>
                <a:lnTo>
                  <a:pt x="111" y="571"/>
                </a:lnTo>
                <a:lnTo>
                  <a:pt x="120" y="568"/>
                </a:lnTo>
                <a:lnTo>
                  <a:pt x="132" y="562"/>
                </a:lnTo>
                <a:lnTo>
                  <a:pt x="138" y="556"/>
                </a:lnTo>
                <a:lnTo>
                  <a:pt x="150" y="553"/>
                </a:lnTo>
                <a:lnTo>
                  <a:pt x="162" y="553"/>
                </a:lnTo>
                <a:lnTo>
                  <a:pt x="165" y="550"/>
                </a:lnTo>
                <a:lnTo>
                  <a:pt x="162" y="547"/>
                </a:lnTo>
                <a:lnTo>
                  <a:pt x="162" y="538"/>
                </a:lnTo>
                <a:lnTo>
                  <a:pt x="165" y="532"/>
                </a:lnTo>
                <a:lnTo>
                  <a:pt x="162" y="526"/>
                </a:lnTo>
                <a:lnTo>
                  <a:pt x="162" y="518"/>
                </a:lnTo>
                <a:lnTo>
                  <a:pt x="172" y="512"/>
                </a:lnTo>
                <a:lnTo>
                  <a:pt x="175" y="503"/>
                </a:lnTo>
                <a:lnTo>
                  <a:pt x="178" y="503"/>
                </a:lnTo>
                <a:lnTo>
                  <a:pt x="187" y="503"/>
                </a:lnTo>
                <a:lnTo>
                  <a:pt x="193" y="506"/>
                </a:lnTo>
                <a:lnTo>
                  <a:pt x="202" y="500"/>
                </a:lnTo>
                <a:lnTo>
                  <a:pt x="205" y="500"/>
                </a:lnTo>
                <a:lnTo>
                  <a:pt x="250" y="464"/>
                </a:lnTo>
                <a:lnTo>
                  <a:pt x="289" y="431"/>
                </a:lnTo>
                <a:lnTo>
                  <a:pt x="292" y="419"/>
                </a:lnTo>
                <a:lnTo>
                  <a:pt x="265" y="419"/>
                </a:lnTo>
                <a:lnTo>
                  <a:pt x="265" y="401"/>
                </a:lnTo>
                <a:lnTo>
                  <a:pt x="262" y="393"/>
                </a:lnTo>
                <a:lnTo>
                  <a:pt x="259" y="333"/>
                </a:lnTo>
                <a:lnTo>
                  <a:pt x="259" y="321"/>
                </a:lnTo>
                <a:lnTo>
                  <a:pt x="247" y="315"/>
                </a:lnTo>
                <a:lnTo>
                  <a:pt x="232" y="315"/>
                </a:lnTo>
                <a:lnTo>
                  <a:pt x="226" y="315"/>
                </a:lnTo>
                <a:lnTo>
                  <a:pt x="220" y="318"/>
                </a:lnTo>
                <a:lnTo>
                  <a:pt x="214" y="321"/>
                </a:lnTo>
                <a:lnTo>
                  <a:pt x="211" y="327"/>
                </a:lnTo>
                <a:lnTo>
                  <a:pt x="205" y="324"/>
                </a:lnTo>
                <a:lnTo>
                  <a:pt x="196" y="309"/>
                </a:lnTo>
                <a:lnTo>
                  <a:pt x="181" y="309"/>
                </a:lnTo>
                <a:lnTo>
                  <a:pt x="165" y="309"/>
                </a:lnTo>
                <a:lnTo>
                  <a:pt x="159" y="288"/>
                </a:lnTo>
                <a:lnTo>
                  <a:pt x="156" y="282"/>
                </a:lnTo>
                <a:lnTo>
                  <a:pt x="141" y="270"/>
                </a:lnTo>
                <a:lnTo>
                  <a:pt x="138" y="267"/>
                </a:lnTo>
                <a:lnTo>
                  <a:pt x="132" y="262"/>
                </a:lnTo>
                <a:lnTo>
                  <a:pt x="126" y="262"/>
                </a:lnTo>
                <a:lnTo>
                  <a:pt x="123" y="247"/>
                </a:lnTo>
                <a:lnTo>
                  <a:pt x="126" y="226"/>
                </a:lnTo>
                <a:lnTo>
                  <a:pt x="117" y="220"/>
                </a:lnTo>
                <a:lnTo>
                  <a:pt x="120" y="205"/>
                </a:lnTo>
                <a:lnTo>
                  <a:pt x="93" y="196"/>
                </a:lnTo>
                <a:lnTo>
                  <a:pt x="84" y="196"/>
                </a:lnTo>
                <a:lnTo>
                  <a:pt x="81" y="193"/>
                </a:lnTo>
                <a:lnTo>
                  <a:pt x="81" y="172"/>
                </a:lnTo>
                <a:lnTo>
                  <a:pt x="90" y="163"/>
                </a:lnTo>
                <a:lnTo>
                  <a:pt x="90" y="160"/>
                </a:lnTo>
                <a:lnTo>
                  <a:pt x="84" y="157"/>
                </a:lnTo>
                <a:lnTo>
                  <a:pt x="84" y="154"/>
                </a:lnTo>
                <a:lnTo>
                  <a:pt x="66" y="145"/>
                </a:lnTo>
                <a:lnTo>
                  <a:pt x="66" y="136"/>
                </a:lnTo>
                <a:lnTo>
                  <a:pt x="75" y="128"/>
                </a:lnTo>
                <a:lnTo>
                  <a:pt x="78" y="116"/>
                </a:lnTo>
                <a:lnTo>
                  <a:pt x="75" y="116"/>
                </a:lnTo>
                <a:lnTo>
                  <a:pt x="75" y="110"/>
                </a:lnTo>
                <a:lnTo>
                  <a:pt x="72" y="107"/>
                </a:lnTo>
                <a:lnTo>
                  <a:pt x="63" y="83"/>
                </a:lnTo>
                <a:lnTo>
                  <a:pt x="60" y="53"/>
                </a:lnTo>
                <a:lnTo>
                  <a:pt x="45" y="44"/>
                </a:lnTo>
                <a:lnTo>
                  <a:pt x="39" y="29"/>
                </a:lnTo>
                <a:lnTo>
                  <a:pt x="63" y="0"/>
                </a:lnTo>
                <a:lnTo>
                  <a:pt x="66" y="5"/>
                </a:lnTo>
                <a:lnTo>
                  <a:pt x="87" y="17"/>
                </a:lnTo>
                <a:lnTo>
                  <a:pt x="108" y="44"/>
                </a:lnTo>
                <a:lnTo>
                  <a:pt x="117" y="89"/>
                </a:lnTo>
                <a:lnTo>
                  <a:pt x="126" y="136"/>
                </a:lnTo>
                <a:lnTo>
                  <a:pt x="147" y="169"/>
                </a:lnTo>
                <a:lnTo>
                  <a:pt x="165" y="217"/>
                </a:lnTo>
                <a:lnTo>
                  <a:pt x="193" y="253"/>
                </a:lnTo>
                <a:lnTo>
                  <a:pt x="238" y="264"/>
                </a:lnTo>
                <a:lnTo>
                  <a:pt x="235" y="270"/>
                </a:lnTo>
                <a:lnTo>
                  <a:pt x="247" y="279"/>
                </a:lnTo>
                <a:lnTo>
                  <a:pt x="265" y="276"/>
                </a:lnTo>
                <a:lnTo>
                  <a:pt x="310" y="300"/>
                </a:lnTo>
                <a:lnTo>
                  <a:pt x="316" y="300"/>
                </a:lnTo>
                <a:lnTo>
                  <a:pt x="322" y="312"/>
                </a:lnTo>
                <a:lnTo>
                  <a:pt x="389" y="309"/>
                </a:lnTo>
                <a:lnTo>
                  <a:pt x="431" y="324"/>
                </a:lnTo>
                <a:lnTo>
                  <a:pt x="449" y="342"/>
                </a:lnTo>
                <a:lnTo>
                  <a:pt x="476" y="348"/>
                </a:lnTo>
                <a:lnTo>
                  <a:pt x="510" y="321"/>
                </a:lnTo>
              </a:path>
            </a:pathLst>
          </a:custGeom>
          <a:solidFill>
            <a:srgbClr val="C41C2E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2" name="Freeform 146">
            <a:hlinkClick r:id="" action="ppaction://noaction"/>
            <a:extLst>
              <a:ext uri="{FF2B5EF4-FFF2-40B4-BE49-F238E27FC236}">
                <a16:creationId xmlns:a16="http://schemas.microsoft.com/office/drawing/2014/main" id="{347D2AA3-9BE9-7759-573F-DA5CEE6F6003}"/>
              </a:ext>
            </a:extLst>
          </p:cNvPr>
          <p:cNvSpPr>
            <a:spLocks/>
          </p:cNvSpPr>
          <p:nvPr/>
        </p:nvSpPr>
        <p:spPr bwMode="auto">
          <a:xfrm>
            <a:off x="4261229" y="5161684"/>
            <a:ext cx="1161153" cy="711742"/>
          </a:xfrm>
          <a:custGeom>
            <a:avLst/>
            <a:gdLst/>
            <a:ahLst/>
            <a:cxnLst>
              <a:cxn ang="0">
                <a:pos x="18" y="397"/>
              </a:cxn>
              <a:cxn ang="0">
                <a:pos x="36" y="368"/>
              </a:cxn>
              <a:cxn ang="0">
                <a:pos x="63" y="338"/>
              </a:cxn>
              <a:cxn ang="0">
                <a:pos x="54" y="302"/>
              </a:cxn>
              <a:cxn ang="0">
                <a:pos x="18" y="207"/>
              </a:cxn>
              <a:cxn ang="0">
                <a:pos x="24" y="136"/>
              </a:cxn>
              <a:cxn ang="0">
                <a:pos x="45" y="148"/>
              </a:cxn>
              <a:cxn ang="0">
                <a:pos x="75" y="124"/>
              </a:cxn>
              <a:cxn ang="0">
                <a:pos x="117" y="136"/>
              </a:cxn>
              <a:cxn ang="0">
                <a:pos x="114" y="103"/>
              </a:cxn>
              <a:cxn ang="0">
                <a:pos x="159" y="71"/>
              </a:cxn>
              <a:cxn ang="0">
                <a:pos x="183" y="115"/>
              </a:cxn>
              <a:cxn ang="0">
                <a:pos x="198" y="109"/>
              </a:cxn>
              <a:cxn ang="0">
                <a:pos x="235" y="92"/>
              </a:cxn>
              <a:cxn ang="0">
                <a:pos x="277" y="89"/>
              </a:cxn>
              <a:cxn ang="0">
                <a:pos x="316" y="59"/>
              </a:cxn>
              <a:cxn ang="0">
                <a:pos x="337" y="38"/>
              </a:cxn>
              <a:cxn ang="0">
                <a:pos x="361" y="5"/>
              </a:cxn>
              <a:cxn ang="0">
                <a:pos x="406" y="29"/>
              </a:cxn>
              <a:cxn ang="0">
                <a:pos x="421" y="65"/>
              </a:cxn>
              <a:cxn ang="0">
                <a:pos x="440" y="92"/>
              </a:cxn>
              <a:cxn ang="0">
                <a:pos x="500" y="112"/>
              </a:cxn>
              <a:cxn ang="0">
                <a:pos x="500" y="207"/>
              </a:cxn>
              <a:cxn ang="0">
                <a:pos x="578" y="189"/>
              </a:cxn>
              <a:cxn ang="0">
                <a:pos x="623" y="192"/>
              </a:cxn>
              <a:cxn ang="0">
                <a:pos x="611" y="201"/>
              </a:cxn>
              <a:cxn ang="0">
                <a:pos x="666" y="252"/>
              </a:cxn>
              <a:cxn ang="0">
                <a:pos x="738" y="270"/>
              </a:cxn>
              <a:cxn ang="0">
                <a:pos x="822" y="439"/>
              </a:cxn>
              <a:cxn ang="0">
                <a:pos x="774" y="454"/>
              </a:cxn>
              <a:cxn ang="0">
                <a:pos x="717" y="442"/>
              </a:cxn>
              <a:cxn ang="0">
                <a:pos x="732" y="421"/>
              </a:cxn>
              <a:cxn ang="0">
                <a:pos x="702" y="430"/>
              </a:cxn>
              <a:cxn ang="0">
                <a:pos x="699" y="421"/>
              </a:cxn>
              <a:cxn ang="0">
                <a:pos x="687" y="406"/>
              </a:cxn>
              <a:cxn ang="0">
                <a:pos x="663" y="427"/>
              </a:cxn>
              <a:cxn ang="0">
                <a:pos x="654" y="442"/>
              </a:cxn>
              <a:cxn ang="0">
                <a:pos x="635" y="451"/>
              </a:cxn>
              <a:cxn ang="0">
                <a:pos x="623" y="457"/>
              </a:cxn>
              <a:cxn ang="0">
                <a:pos x="596" y="474"/>
              </a:cxn>
              <a:cxn ang="0">
                <a:pos x="584" y="492"/>
              </a:cxn>
              <a:cxn ang="0">
                <a:pos x="551" y="501"/>
              </a:cxn>
              <a:cxn ang="0">
                <a:pos x="521" y="510"/>
              </a:cxn>
              <a:cxn ang="0">
                <a:pos x="473" y="537"/>
              </a:cxn>
              <a:cxn ang="0">
                <a:pos x="464" y="543"/>
              </a:cxn>
              <a:cxn ang="0">
                <a:pos x="455" y="546"/>
              </a:cxn>
              <a:cxn ang="0">
                <a:pos x="431" y="555"/>
              </a:cxn>
              <a:cxn ang="0">
                <a:pos x="394" y="555"/>
              </a:cxn>
              <a:cxn ang="0">
                <a:pos x="364" y="555"/>
              </a:cxn>
              <a:cxn ang="0">
                <a:pos x="301" y="537"/>
              </a:cxn>
              <a:cxn ang="0">
                <a:pos x="286" y="525"/>
              </a:cxn>
              <a:cxn ang="0">
                <a:pos x="235" y="510"/>
              </a:cxn>
              <a:cxn ang="0">
                <a:pos x="189" y="507"/>
              </a:cxn>
              <a:cxn ang="0">
                <a:pos x="135" y="492"/>
              </a:cxn>
              <a:cxn ang="0">
                <a:pos x="108" y="474"/>
              </a:cxn>
              <a:cxn ang="0">
                <a:pos x="51" y="454"/>
              </a:cxn>
              <a:cxn ang="0">
                <a:pos x="0" y="427"/>
              </a:cxn>
            </a:cxnLst>
            <a:rect l="0" t="0" r="r" b="b"/>
            <a:pathLst>
              <a:path w="863" h="562">
                <a:moveTo>
                  <a:pt x="0" y="427"/>
                </a:moveTo>
                <a:lnTo>
                  <a:pt x="6" y="424"/>
                </a:lnTo>
                <a:lnTo>
                  <a:pt x="6" y="421"/>
                </a:lnTo>
                <a:lnTo>
                  <a:pt x="6" y="418"/>
                </a:lnTo>
                <a:lnTo>
                  <a:pt x="3" y="406"/>
                </a:lnTo>
                <a:lnTo>
                  <a:pt x="9" y="400"/>
                </a:lnTo>
                <a:lnTo>
                  <a:pt x="18" y="397"/>
                </a:lnTo>
                <a:lnTo>
                  <a:pt x="21" y="397"/>
                </a:lnTo>
                <a:lnTo>
                  <a:pt x="24" y="397"/>
                </a:lnTo>
                <a:lnTo>
                  <a:pt x="30" y="391"/>
                </a:lnTo>
                <a:lnTo>
                  <a:pt x="36" y="388"/>
                </a:lnTo>
                <a:lnTo>
                  <a:pt x="36" y="382"/>
                </a:lnTo>
                <a:lnTo>
                  <a:pt x="30" y="371"/>
                </a:lnTo>
                <a:lnTo>
                  <a:pt x="36" y="368"/>
                </a:lnTo>
                <a:lnTo>
                  <a:pt x="39" y="371"/>
                </a:lnTo>
                <a:lnTo>
                  <a:pt x="42" y="365"/>
                </a:lnTo>
                <a:lnTo>
                  <a:pt x="51" y="365"/>
                </a:lnTo>
                <a:lnTo>
                  <a:pt x="51" y="362"/>
                </a:lnTo>
                <a:lnTo>
                  <a:pt x="54" y="359"/>
                </a:lnTo>
                <a:lnTo>
                  <a:pt x="60" y="353"/>
                </a:lnTo>
                <a:lnTo>
                  <a:pt x="63" y="338"/>
                </a:lnTo>
                <a:lnTo>
                  <a:pt x="63" y="326"/>
                </a:lnTo>
                <a:lnTo>
                  <a:pt x="69" y="323"/>
                </a:lnTo>
                <a:lnTo>
                  <a:pt x="72" y="317"/>
                </a:lnTo>
                <a:lnTo>
                  <a:pt x="72" y="308"/>
                </a:lnTo>
                <a:lnTo>
                  <a:pt x="60" y="302"/>
                </a:lnTo>
                <a:lnTo>
                  <a:pt x="57" y="299"/>
                </a:lnTo>
                <a:lnTo>
                  <a:pt x="54" y="302"/>
                </a:lnTo>
                <a:lnTo>
                  <a:pt x="48" y="296"/>
                </a:lnTo>
                <a:lnTo>
                  <a:pt x="45" y="290"/>
                </a:lnTo>
                <a:lnTo>
                  <a:pt x="42" y="273"/>
                </a:lnTo>
                <a:lnTo>
                  <a:pt x="36" y="270"/>
                </a:lnTo>
                <a:lnTo>
                  <a:pt x="27" y="267"/>
                </a:lnTo>
                <a:lnTo>
                  <a:pt x="21" y="216"/>
                </a:lnTo>
                <a:lnTo>
                  <a:pt x="18" y="207"/>
                </a:lnTo>
                <a:lnTo>
                  <a:pt x="12" y="204"/>
                </a:lnTo>
                <a:lnTo>
                  <a:pt x="9" y="198"/>
                </a:lnTo>
                <a:lnTo>
                  <a:pt x="18" y="163"/>
                </a:lnTo>
                <a:lnTo>
                  <a:pt x="18" y="151"/>
                </a:lnTo>
                <a:lnTo>
                  <a:pt x="18" y="142"/>
                </a:lnTo>
                <a:lnTo>
                  <a:pt x="24" y="142"/>
                </a:lnTo>
                <a:lnTo>
                  <a:pt x="24" y="136"/>
                </a:lnTo>
                <a:lnTo>
                  <a:pt x="30" y="142"/>
                </a:lnTo>
                <a:lnTo>
                  <a:pt x="33" y="139"/>
                </a:lnTo>
                <a:lnTo>
                  <a:pt x="36" y="133"/>
                </a:lnTo>
                <a:lnTo>
                  <a:pt x="42" y="136"/>
                </a:lnTo>
                <a:lnTo>
                  <a:pt x="39" y="139"/>
                </a:lnTo>
                <a:lnTo>
                  <a:pt x="42" y="142"/>
                </a:lnTo>
                <a:lnTo>
                  <a:pt x="45" y="148"/>
                </a:lnTo>
                <a:lnTo>
                  <a:pt x="48" y="145"/>
                </a:lnTo>
                <a:lnTo>
                  <a:pt x="48" y="127"/>
                </a:lnTo>
                <a:lnTo>
                  <a:pt x="54" y="124"/>
                </a:lnTo>
                <a:lnTo>
                  <a:pt x="57" y="124"/>
                </a:lnTo>
                <a:lnTo>
                  <a:pt x="63" y="124"/>
                </a:lnTo>
                <a:lnTo>
                  <a:pt x="72" y="124"/>
                </a:lnTo>
                <a:lnTo>
                  <a:pt x="75" y="124"/>
                </a:lnTo>
                <a:lnTo>
                  <a:pt x="81" y="127"/>
                </a:lnTo>
                <a:lnTo>
                  <a:pt x="90" y="130"/>
                </a:lnTo>
                <a:lnTo>
                  <a:pt x="99" y="130"/>
                </a:lnTo>
                <a:lnTo>
                  <a:pt x="102" y="133"/>
                </a:lnTo>
                <a:lnTo>
                  <a:pt x="108" y="139"/>
                </a:lnTo>
                <a:lnTo>
                  <a:pt x="111" y="136"/>
                </a:lnTo>
                <a:lnTo>
                  <a:pt x="117" y="136"/>
                </a:lnTo>
                <a:lnTo>
                  <a:pt x="126" y="127"/>
                </a:lnTo>
                <a:lnTo>
                  <a:pt x="129" y="124"/>
                </a:lnTo>
                <a:lnTo>
                  <a:pt x="126" y="121"/>
                </a:lnTo>
                <a:lnTo>
                  <a:pt x="123" y="118"/>
                </a:lnTo>
                <a:lnTo>
                  <a:pt x="120" y="115"/>
                </a:lnTo>
                <a:lnTo>
                  <a:pt x="117" y="106"/>
                </a:lnTo>
                <a:lnTo>
                  <a:pt x="114" y="103"/>
                </a:lnTo>
                <a:lnTo>
                  <a:pt x="126" y="80"/>
                </a:lnTo>
                <a:lnTo>
                  <a:pt x="132" y="80"/>
                </a:lnTo>
                <a:lnTo>
                  <a:pt x="135" y="71"/>
                </a:lnTo>
                <a:lnTo>
                  <a:pt x="141" y="71"/>
                </a:lnTo>
                <a:lnTo>
                  <a:pt x="153" y="68"/>
                </a:lnTo>
                <a:lnTo>
                  <a:pt x="156" y="71"/>
                </a:lnTo>
                <a:lnTo>
                  <a:pt x="159" y="71"/>
                </a:lnTo>
                <a:lnTo>
                  <a:pt x="156" y="92"/>
                </a:lnTo>
                <a:lnTo>
                  <a:pt x="168" y="103"/>
                </a:lnTo>
                <a:lnTo>
                  <a:pt x="174" y="118"/>
                </a:lnTo>
                <a:lnTo>
                  <a:pt x="177" y="124"/>
                </a:lnTo>
                <a:lnTo>
                  <a:pt x="180" y="121"/>
                </a:lnTo>
                <a:lnTo>
                  <a:pt x="180" y="118"/>
                </a:lnTo>
                <a:lnTo>
                  <a:pt x="183" y="115"/>
                </a:lnTo>
                <a:lnTo>
                  <a:pt x="189" y="121"/>
                </a:lnTo>
                <a:lnTo>
                  <a:pt x="183" y="124"/>
                </a:lnTo>
                <a:lnTo>
                  <a:pt x="189" y="130"/>
                </a:lnTo>
                <a:lnTo>
                  <a:pt x="189" y="127"/>
                </a:lnTo>
                <a:lnTo>
                  <a:pt x="192" y="118"/>
                </a:lnTo>
                <a:lnTo>
                  <a:pt x="192" y="115"/>
                </a:lnTo>
                <a:lnTo>
                  <a:pt x="198" y="109"/>
                </a:lnTo>
                <a:lnTo>
                  <a:pt x="201" y="106"/>
                </a:lnTo>
                <a:lnTo>
                  <a:pt x="207" y="106"/>
                </a:lnTo>
                <a:lnTo>
                  <a:pt x="213" y="100"/>
                </a:lnTo>
                <a:lnTo>
                  <a:pt x="220" y="97"/>
                </a:lnTo>
                <a:lnTo>
                  <a:pt x="226" y="94"/>
                </a:lnTo>
                <a:lnTo>
                  <a:pt x="235" y="92"/>
                </a:lnTo>
                <a:lnTo>
                  <a:pt x="235" y="92"/>
                </a:lnTo>
                <a:lnTo>
                  <a:pt x="244" y="89"/>
                </a:lnTo>
                <a:lnTo>
                  <a:pt x="247" y="92"/>
                </a:lnTo>
                <a:lnTo>
                  <a:pt x="256" y="97"/>
                </a:lnTo>
                <a:lnTo>
                  <a:pt x="259" y="97"/>
                </a:lnTo>
                <a:lnTo>
                  <a:pt x="265" y="97"/>
                </a:lnTo>
                <a:lnTo>
                  <a:pt x="271" y="92"/>
                </a:lnTo>
                <a:lnTo>
                  <a:pt x="277" y="89"/>
                </a:lnTo>
                <a:lnTo>
                  <a:pt x="286" y="83"/>
                </a:lnTo>
                <a:lnTo>
                  <a:pt x="295" y="80"/>
                </a:lnTo>
                <a:lnTo>
                  <a:pt x="298" y="80"/>
                </a:lnTo>
                <a:lnTo>
                  <a:pt x="301" y="80"/>
                </a:lnTo>
                <a:lnTo>
                  <a:pt x="307" y="74"/>
                </a:lnTo>
                <a:lnTo>
                  <a:pt x="307" y="74"/>
                </a:lnTo>
                <a:lnTo>
                  <a:pt x="316" y="59"/>
                </a:lnTo>
                <a:lnTo>
                  <a:pt x="319" y="59"/>
                </a:lnTo>
                <a:lnTo>
                  <a:pt x="319" y="53"/>
                </a:lnTo>
                <a:lnTo>
                  <a:pt x="322" y="50"/>
                </a:lnTo>
                <a:lnTo>
                  <a:pt x="328" y="47"/>
                </a:lnTo>
                <a:lnTo>
                  <a:pt x="331" y="47"/>
                </a:lnTo>
                <a:lnTo>
                  <a:pt x="334" y="44"/>
                </a:lnTo>
                <a:lnTo>
                  <a:pt x="337" y="38"/>
                </a:lnTo>
                <a:lnTo>
                  <a:pt x="346" y="23"/>
                </a:lnTo>
                <a:lnTo>
                  <a:pt x="346" y="17"/>
                </a:lnTo>
                <a:lnTo>
                  <a:pt x="343" y="8"/>
                </a:lnTo>
                <a:lnTo>
                  <a:pt x="340" y="0"/>
                </a:lnTo>
                <a:lnTo>
                  <a:pt x="349" y="0"/>
                </a:lnTo>
                <a:lnTo>
                  <a:pt x="352" y="0"/>
                </a:lnTo>
                <a:lnTo>
                  <a:pt x="361" y="5"/>
                </a:lnTo>
                <a:lnTo>
                  <a:pt x="364" y="8"/>
                </a:lnTo>
                <a:lnTo>
                  <a:pt x="376" y="11"/>
                </a:lnTo>
                <a:lnTo>
                  <a:pt x="382" y="17"/>
                </a:lnTo>
                <a:lnTo>
                  <a:pt x="388" y="20"/>
                </a:lnTo>
                <a:lnTo>
                  <a:pt x="391" y="20"/>
                </a:lnTo>
                <a:lnTo>
                  <a:pt x="403" y="26"/>
                </a:lnTo>
                <a:lnTo>
                  <a:pt x="406" y="29"/>
                </a:lnTo>
                <a:lnTo>
                  <a:pt x="412" y="41"/>
                </a:lnTo>
                <a:lnTo>
                  <a:pt x="412" y="41"/>
                </a:lnTo>
                <a:lnTo>
                  <a:pt x="412" y="44"/>
                </a:lnTo>
                <a:lnTo>
                  <a:pt x="415" y="50"/>
                </a:lnTo>
                <a:lnTo>
                  <a:pt x="415" y="59"/>
                </a:lnTo>
                <a:lnTo>
                  <a:pt x="415" y="62"/>
                </a:lnTo>
                <a:lnTo>
                  <a:pt x="421" y="65"/>
                </a:lnTo>
                <a:lnTo>
                  <a:pt x="431" y="71"/>
                </a:lnTo>
                <a:lnTo>
                  <a:pt x="431" y="74"/>
                </a:lnTo>
                <a:lnTo>
                  <a:pt x="434" y="80"/>
                </a:lnTo>
                <a:lnTo>
                  <a:pt x="431" y="80"/>
                </a:lnTo>
                <a:lnTo>
                  <a:pt x="431" y="83"/>
                </a:lnTo>
                <a:lnTo>
                  <a:pt x="434" y="83"/>
                </a:lnTo>
                <a:lnTo>
                  <a:pt x="440" y="92"/>
                </a:lnTo>
                <a:lnTo>
                  <a:pt x="446" y="92"/>
                </a:lnTo>
                <a:lnTo>
                  <a:pt x="455" y="89"/>
                </a:lnTo>
                <a:lnTo>
                  <a:pt x="464" y="92"/>
                </a:lnTo>
                <a:lnTo>
                  <a:pt x="476" y="92"/>
                </a:lnTo>
                <a:lnTo>
                  <a:pt x="485" y="92"/>
                </a:lnTo>
                <a:lnTo>
                  <a:pt x="494" y="100"/>
                </a:lnTo>
                <a:lnTo>
                  <a:pt x="500" y="112"/>
                </a:lnTo>
                <a:lnTo>
                  <a:pt x="503" y="124"/>
                </a:lnTo>
                <a:lnTo>
                  <a:pt x="503" y="139"/>
                </a:lnTo>
                <a:lnTo>
                  <a:pt x="497" y="151"/>
                </a:lnTo>
                <a:lnTo>
                  <a:pt x="485" y="163"/>
                </a:lnTo>
                <a:lnTo>
                  <a:pt x="485" y="163"/>
                </a:lnTo>
                <a:lnTo>
                  <a:pt x="494" y="192"/>
                </a:lnTo>
                <a:lnTo>
                  <a:pt x="500" y="207"/>
                </a:lnTo>
                <a:lnTo>
                  <a:pt x="509" y="210"/>
                </a:lnTo>
                <a:lnTo>
                  <a:pt x="518" y="210"/>
                </a:lnTo>
                <a:lnTo>
                  <a:pt x="530" y="213"/>
                </a:lnTo>
                <a:lnTo>
                  <a:pt x="542" y="210"/>
                </a:lnTo>
                <a:lnTo>
                  <a:pt x="557" y="198"/>
                </a:lnTo>
                <a:lnTo>
                  <a:pt x="563" y="192"/>
                </a:lnTo>
                <a:lnTo>
                  <a:pt x="578" y="189"/>
                </a:lnTo>
                <a:lnTo>
                  <a:pt x="602" y="178"/>
                </a:lnTo>
                <a:lnTo>
                  <a:pt x="602" y="172"/>
                </a:lnTo>
                <a:lnTo>
                  <a:pt x="605" y="175"/>
                </a:lnTo>
                <a:lnTo>
                  <a:pt x="611" y="172"/>
                </a:lnTo>
                <a:lnTo>
                  <a:pt x="617" y="181"/>
                </a:lnTo>
                <a:lnTo>
                  <a:pt x="626" y="184"/>
                </a:lnTo>
                <a:lnTo>
                  <a:pt x="623" y="192"/>
                </a:lnTo>
                <a:lnTo>
                  <a:pt x="620" y="192"/>
                </a:lnTo>
                <a:lnTo>
                  <a:pt x="614" y="192"/>
                </a:lnTo>
                <a:lnTo>
                  <a:pt x="614" y="192"/>
                </a:lnTo>
                <a:lnTo>
                  <a:pt x="611" y="198"/>
                </a:lnTo>
                <a:lnTo>
                  <a:pt x="611" y="198"/>
                </a:lnTo>
                <a:lnTo>
                  <a:pt x="608" y="198"/>
                </a:lnTo>
                <a:lnTo>
                  <a:pt x="611" y="201"/>
                </a:lnTo>
                <a:lnTo>
                  <a:pt x="611" y="207"/>
                </a:lnTo>
                <a:lnTo>
                  <a:pt x="617" y="210"/>
                </a:lnTo>
                <a:lnTo>
                  <a:pt x="626" y="225"/>
                </a:lnTo>
                <a:lnTo>
                  <a:pt x="638" y="237"/>
                </a:lnTo>
                <a:lnTo>
                  <a:pt x="663" y="252"/>
                </a:lnTo>
                <a:lnTo>
                  <a:pt x="666" y="252"/>
                </a:lnTo>
                <a:lnTo>
                  <a:pt x="666" y="252"/>
                </a:lnTo>
                <a:lnTo>
                  <a:pt x="672" y="252"/>
                </a:lnTo>
                <a:lnTo>
                  <a:pt x="675" y="270"/>
                </a:lnTo>
                <a:lnTo>
                  <a:pt x="690" y="273"/>
                </a:lnTo>
                <a:lnTo>
                  <a:pt x="702" y="273"/>
                </a:lnTo>
                <a:lnTo>
                  <a:pt x="714" y="270"/>
                </a:lnTo>
                <a:lnTo>
                  <a:pt x="729" y="273"/>
                </a:lnTo>
                <a:lnTo>
                  <a:pt x="738" y="270"/>
                </a:lnTo>
                <a:lnTo>
                  <a:pt x="771" y="273"/>
                </a:lnTo>
                <a:lnTo>
                  <a:pt x="822" y="276"/>
                </a:lnTo>
                <a:lnTo>
                  <a:pt x="849" y="273"/>
                </a:lnTo>
                <a:lnTo>
                  <a:pt x="862" y="276"/>
                </a:lnTo>
                <a:lnTo>
                  <a:pt x="828" y="362"/>
                </a:lnTo>
                <a:lnTo>
                  <a:pt x="813" y="409"/>
                </a:lnTo>
                <a:lnTo>
                  <a:pt x="822" y="439"/>
                </a:lnTo>
                <a:lnTo>
                  <a:pt x="822" y="468"/>
                </a:lnTo>
                <a:lnTo>
                  <a:pt x="822" y="471"/>
                </a:lnTo>
                <a:lnTo>
                  <a:pt x="813" y="468"/>
                </a:lnTo>
                <a:lnTo>
                  <a:pt x="813" y="468"/>
                </a:lnTo>
                <a:lnTo>
                  <a:pt x="795" y="463"/>
                </a:lnTo>
                <a:lnTo>
                  <a:pt x="792" y="463"/>
                </a:lnTo>
                <a:lnTo>
                  <a:pt x="774" y="454"/>
                </a:lnTo>
                <a:lnTo>
                  <a:pt x="765" y="454"/>
                </a:lnTo>
                <a:lnTo>
                  <a:pt x="747" y="451"/>
                </a:lnTo>
                <a:lnTo>
                  <a:pt x="729" y="451"/>
                </a:lnTo>
                <a:lnTo>
                  <a:pt x="714" y="448"/>
                </a:lnTo>
                <a:lnTo>
                  <a:pt x="711" y="451"/>
                </a:lnTo>
                <a:lnTo>
                  <a:pt x="711" y="445"/>
                </a:lnTo>
                <a:lnTo>
                  <a:pt x="717" y="442"/>
                </a:lnTo>
                <a:lnTo>
                  <a:pt x="723" y="442"/>
                </a:lnTo>
                <a:lnTo>
                  <a:pt x="732" y="436"/>
                </a:lnTo>
                <a:lnTo>
                  <a:pt x="732" y="436"/>
                </a:lnTo>
                <a:lnTo>
                  <a:pt x="732" y="433"/>
                </a:lnTo>
                <a:lnTo>
                  <a:pt x="738" y="427"/>
                </a:lnTo>
                <a:lnTo>
                  <a:pt x="738" y="424"/>
                </a:lnTo>
                <a:lnTo>
                  <a:pt x="732" y="421"/>
                </a:lnTo>
                <a:lnTo>
                  <a:pt x="726" y="418"/>
                </a:lnTo>
                <a:lnTo>
                  <a:pt x="720" y="418"/>
                </a:lnTo>
                <a:lnTo>
                  <a:pt x="714" y="421"/>
                </a:lnTo>
                <a:lnTo>
                  <a:pt x="714" y="424"/>
                </a:lnTo>
                <a:lnTo>
                  <a:pt x="711" y="427"/>
                </a:lnTo>
                <a:lnTo>
                  <a:pt x="711" y="430"/>
                </a:lnTo>
                <a:lnTo>
                  <a:pt x="702" y="430"/>
                </a:lnTo>
                <a:lnTo>
                  <a:pt x="699" y="436"/>
                </a:lnTo>
                <a:lnTo>
                  <a:pt x="696" y="433"/>
                </a:lnTo>
                <a:lnTo>
                  <a:pt x="696" y="433"/>
                </a:lnTo>
                <a:lnTo>
                  <a:pt x="702" y="427"/>
                </a:lnTo>
                <a:lnTo>
                  <a:pt x="702" y="424"/>
                </a:lnTo>
                <a:lnTo>
                  <a:pt x="702" y="424"/>
                </a:lnTo>
                <a:lnTo>
                  <a:pt x="699" y="421"/>
                </a:lnTo>
                <a:lnTo>
                  <a:pt x="696" y="418"/>
                </a:lnTo>
                <a:lnTo>
                  <a:pt x="693" y="415"/>
                </a:lnTo>
                <a:lnTo>
                  <a:pt x="696" y="415"/>
                </a:lnTo>
                <a:lnTo>
                  <a:pt x="696" y="412"/>
                </a:lnTo>
                <a:lnTo>
                  <a:pt x="690" y="409"/>
                </a:lnTo>
                <a:lnTo>
                  <a:pt x="690" y="406"/>
                </a:lnTo>
                <a:lnTo>
                  <a:pt x="687" y="406"/>
                </a:lnTo>
                <a:lnTo>
                  <a:pt x="684" y="406"/>
                </a:lnTo>
                <a:lnTo>
                  <a:pt x="684" y="406"/>
                </a:lnTo>
                <a:lnTo>
                  <a:pt x="675" y="406"/>
                </a:lnTo>
                <a:lnTo>
                  <a:pt x="675" y="409"/>
                </a:lnTo>
                <a:lnTo>
                  <a:pt x="669" y="415"/>
                </a:lnTo>
                <a:lnTo>
                  <a:pt x="666" y="424"/>
                </a:lnTo>
                <a:lnTo>
                  <a:pt x="663" y="427"/>
                </a:lnTo>
                <a:lnTo>
                  <a:pt x="657" y="427"/>
                </a:lnTo>
                <a:lnTo>
                  <a:pt x="654" y="427"/>
                </a:lnTo>
                <a:lnTo>
                  <a:pt x="651" y="433"/>
                </a:lnTo>
                <a:lnTo>
                  <a:pt x="651" y="433"/>
                </a:lnTo>
                <a:lnTo>
                  <a:pt x="648" y="433"/>
                </a:lnTo>
                <a:lnTo>
                  <a:pt x="651" y="439"/>
                </a:lnTo>
                <a:lnTo>
                  <a:pt x="654" y="442"/>
                </a:lnTo>
                <a:lnTo>
                  <a:pt x="660" y="442"/>
                </a:lnTo>
                <a:lnTo>
                  <a:pt x="660" y="445"/>
                </a:lnTo>
                <a:lnTo>
                  <a:pt x="660" y="451"/>
                </a:lnTo>
                <a:lnTo>
                  <a:pt x="654" y="454"/>
                </a:lnTo>
                <a:lnTo>
                  <a:pt x="641" y="454"/>
                </a:lnTo>
                <a:lnTo>
                  <a:pt x="638" y="451"/>
                </a:lnTo>
                <a:lnTo>
                  <a:pt x="635" y="451"/>
                </a:lnTo>
                <a:lnTo>
                  <a:pt x="635" y="454"/>
                </a:lnTo>
                <a:lnTo>
                  <a:pt x="632" y="454"/>
                </a:lnTo>
                <a:lnTo>
                  <a:pt x="632" y="457"/>
                </a:lnTo>
                <a:lnTo>
                  <a:pt x="629" y="457"/>
                </a:lnTo>
                <a:lnTo>
                  <a:pt x="626" y="457"/>
                </a:lnTo>
                <a:lnTo>
                  <a:pt x="623" y="457"/>
                </a:lnTo>
                <a:lnTo>
                  <a:pt x="623" y="457"/>
                </a:lnTo>
                <a:lnTo>
                  <a:pt x="617" y="463"/>
                </a:lnTo>
                <a:lnTo>
                  <a:pt x="617" y="466"/>
                </a:lnTo>
                <a:lnTo>
                  <a:pt x="614" y="466"/>
                </a:lnTo>
                <a:lnTo>
                  <a:pt x="611" y="466"/>
                </a:lnTo>
                <a:lnTo>
                  <a:pt x="611" y="471"/>
                </a:lnTo>
                <a:lnTo>
                  <a:pt x="608" y="471"/>
                </a:lnTo>
                <a:lnTo>
                  <a:pt x="596" y="474"/>
                </a:lnTo>
                <a:lnTo>
                  <a:pt x="596" y="474"/>
                </a:lnTo>
                <a:lnTo>
                  <a:pt x="593" y="480"/>
                </a:lnTo>
                <a:lnTo>
                  <a:pt x="593" y="483"/>
                </a:lnTo>
                <a:lnTo>
                  <a:pt x="593" y="489"/>
                </a:lnTo>
                <a:lnTo>
                  <a:pt x="593" y="489"/>
                </a:lnTo>
                <a:lnTo>
                  <a:pt x="587" y="489"/>
                </a:lnTo>
                <a:lnTo>
                  <a:pt x="584" y="492"/>
                </a:lnTo>
                <a:lnTo>
                  <a:pt x="578" y="495"/>
                </a:lnTo>
                <a:lnTo>
                  <a:pt x="575" y="498"/>
                </a:lnTo>
                <a:lnTo>
                  <a:pt x="572" y="495"/>
                </a:lnTo>
                <a:lnTo>
                  <a:pt x="569" y="498"/>
                </a:lnTo>
                <a:lnTo>
                  <a:pt x="557" y="498"/>
                </a:lnTo>
                <a:lnTo>
                  <a:pt x="557" y="501"/>
                </a:lnTo>
                <a:lnTo>
                  <a:pt x="551" y="501"/>
                </a:lnTo>
                <a:lnTo>
                  <a:pt x="551" y="504"/>
                </a:lnTo>
                <a:lnTo>
                  <a:pt x="548" y="504"/>
                </a:lnTo>
                <a:lnTo>
                  <a:pt x="545" y="504"/>
                </a:lnTo>
                <a:lnTo>
                  <a:pt x="542" y="507"/>
                </a:lnTo>
                <a:lnTo>
                  <a:pt x="533" y="507"/>
                </a:lnTo>
                <a:lnTo>
                  <a:pt x="524" y="510"/>
                </a:lnTo>
                <a:lnTo>
                  <a:pt x="521" y="510"/>
                </a:lnTo>
                <a:lnTo>
                  <a:pt x="521" y="516"/>
                </a:lnTo>
                <a:lnTo>
                  <a:pt x="506" y="519"/>
                </a:lnTo>
                <a:lnTo>
                  <a:pt x="503" y="522"/>
                </a:lnTo>
                <a:lnTo>
                  <a:pt x="491" y="525"/>
                </a:lnTo>
                <a:lnTo>
                  <a:pt x="488" y="528"/>
                </a:lnTo>
                <a:lnTo>
                  <a:pt x="482" y="531"/>
                </a:lnTo>
                <a:lnTo>
                  <a:pt x="473" y="537"/>
                </a:lnTo>
                <a:lnTo>
                  <a:pt x="473" y="537"/>
                </a:lnTo>
                <a:lnTo>
                  <a:pt x="473" y="537"/>
                </a:lnTo>
                <a:lnTo>
                  <a:pt x="467" y="537"/>
                </a:lnTo>
                <a:lnTo>
                  <a:pt x="467" y="540"/>
                </a:lnTo>
                <a:lnTo>
                  <a:pt x="464" y="537"/>
                </a:lnTo>
                <a:lnTo>
                  <a:pt x="464" y="540"/>
                </a:lnTo>
                <a:lnTo>
                  <a:pt x="464" y="543"/>
                </a:lnTo>
                <a:lnTo>
                  <a:pt x="461" y="543"/>
                </a:lnTo>
                <a:lnTo>
                  <a:pt x="458" y="543"/>
                </a:lnTo>
                <a:lnTo>
                  <a:pt x="458" y="543"/>
                </a:lnTo>
                <a:lnTo>
                  <a:pt x="458" y="546"/>
                </a:lnTo>
                <a:lnTo>
                  <a:pt x="458" y="546"/>
                </a:lnTo>
                <a:lnTo>
                  <a:pt x="455" y="546"/>
                </a:lnTo>
                <a:lnTo>
                  <a:pt x="455" y="546"/>
                </a:lnTo>
                <a:lnTo>
                  <a:pt x="452" y="546"/>
                </a:lnTo>
                <a:lnTo>
                  <a:pt x="446" y="552"/>
                </a:lnTo>
                <a:lnTo>
                  <a:pt x="443" y="552"/>
                </a:lnTo>
                <a:lnTo>
                  <a:pt x="440" y="552"/>
                </a:lnTo>
                <a:lnTo>
                  <a:pt x="437" y="555"/>
                </a:lnTo>
                <a:lnTo>
                  <a:pt x="437" y="555"/>
                </a:lnTo>
                <a:lnTo>
                  <a:pt x="431" y="555"/>
                </a:lnTo>
                <a:lnTo>
                  <a:pt x="427" y="555"/>
                </a:lnTo>
                <a:lnTo>
                  <a:pt x="421" y="555"/>
                </a:lnTo>
                <a:lnTo>
                  <a:pt x="418" y="555"/>
                </a:lnTo>
                <a:lnTo>
                  <a:pt x="412" y="555"/>
                </a:lnTo>
                <a:lnTo>
                  <a:pt x="403" y="555"/>
                </a:lnTo>
                <a:lnTo>
                  <a:pt x="400" y="555"/>
                </a:lnTo>
                <a:lnTo>
                  <a:pt x="394" y="555"/>
                </a:lnTo>
                <a:lnTo>
                  <a:pt x="394" y="558"/>
                </a:lnTo>
                <a:lnTo>
                  <a:pt x="394" y="561"/>
                </a:lnTo>
                <a:lnTo>
                  <a:pt x="391" y="561"/>
                </a:lnTo>
                <a:lnTo>
                  <a:pt x="379" y="561"/>
                </a:lnTo>
                <a:lnTo>
                  <a:pt x="376" y="561"/>
                </a:lnTo>
                <a:lnTo>
                  <a:pt x="373" y="558"/>
                </a:lnTo>
                <a:lnTo>
                  <a:pt x="364" y="555"/>
                </a:lnTo>
                <a:lnTo>
                  <a:pt x="358" y="552"/>
                </a:lnTo>
                <a:lnTo>
                  <a:pt x="352" y="552"/>
                </a:lnTo>
                <a:lnTo>
                  <a:pt x="349" y="549"/>
                </a:lnTo>
                <a:lnTo>
                  <a:pt x="331" y="546"/>
                </a:lnTo>
                <a:lnTo>
                  <a:pt x="325" y="546"/>
                </a:lnTo>
                <a:lnTo>
                  <a:pt x="307" y="537"/>
                </a:lnTo>
                <a:lnTo>
                  <a:pt x="301" y="537"/>
                </a:lnTo>
                <a:lnTo>
                  <a:pt x="298" y="537"/>
                </a:lnTo>
                <a:lnTo>
                  <a:pt x="289" y="534"/>
                </a:lnTo>
                <a:lnTo>
                  <a:pt x="289" y="531"/>
                </a:lnTo>
                <a:lnTo>
                  <a:pt x="289" y="528"/>
                </a:lnTo>
                <a:lnTo>
                  <a:pt x="289" y="528"/>
                </a:lnTo>
                <a:lnTo>
                  <a:pt x="286" y="525"/>
                </a:lnTo>
                <a:lnTo>
                  <a:pt x="286" y="525"/>
                </a:lnTo>
                <a:lnTo>
                  <a:pt x="283" y="525"/>
                </a:lnTo>
                <a:lnTo>
                  <a:pt x="274" y="519"/>
                </a:lnTo>
                <a:lnTo>
                  <a:pt x="265" y="516"/>
                </a:lnTo>
                <a:lnTo>
                  <a:pt x="247" y="510"/>
                </a:lnTo>
                <a:lnTo>
                  <a:pt x="244" y="513"/>
                </a:lnTo>
                <a:lnTo>
                  <a:pt x="238" y="510"/>
                </a:lnTo>
                <a:lnTo>
                  <a:pt x="235" y="510"/>
                </a:lnTo>
                <a:lnTo>
                  <a:pt x="229" y="513"/>
                </a:lnTo>
                <a:lnTo>
                  <a:pt x="220" y="513"/>
                </a:lnTo>
                <a:lnTo>
                  <a:pt x="207" y="510"/>
                </a:lnTo>
                <a:lnTo>
                  <a:pt x="207" y="510"/>
                </a:lnTo>
                <a:lnTo>
                  <a:pt x="198" y="507"/>
                </a:lnTo>
                <a:lnTo>
                  <a:pt x="192" y="510"/>
                </a:lnTo>
                <a:lnTo>
                  <a:pt x="189" y="507"/>
                </a:lnTo>
                <a:lnTo>
                  <a:pt x="180" y="507"/>
                </a:lnTo>
                <a:lnTo>
                  <a:pt x="174" y="507"/>
                </a:lnTo>
                <a:lnTo>
                  <a:pt x="168" y="507"/>
                </a:lnTo>
                <a:lnTo>
                  <a:pt x="156" y="507"/>
                </a:lnTo>
                <a:lnTo>
                  <a:pt x="150" y="507"/>
                </a:lnTo>
                <a:lnTo>
                  <a:pt x="147" y="501"/>
                </a:lnTo>
                <a:lnTo>
                  <a:pt x="135" y="492"/>
                </a:lnTo>
                <a:lnTo>
                  <a:pt x="129" y="489"/>
                </a:lnTo>
                <a:lnTo>
                  <a:pt x="126" y="483"/>
                </a:lnTo>
                <a:lnTo>
                  <a:pt x="117" y="480"/>
                </a:lnTo>
                <a:lnTo>
                  <a:pt x="117" y="480"/>
                </a:lnTo>
                <a:lnTo>
                  <a:pt x="114" y="480"/>
                </a:lnTo>
                <a:lnTo>
                  <a:pt x="111" y="477"/>
                </a:lnTo>
                <a:lnTo>
                  <a:pt x="108" y="474"/>
                </a:lnTo>
                <a:lnTo>
                  <a:pt x="99" y="468"/>
                </a:lnTo>
                <a:lnTo>
                  <a:pt x="93" y="466"/>
                </a:lnTo>
                <a:lnTo>
                  <a:pt x="78" y="463"/>
                </a:lnTo>
                <a:lnTo>
                  <a:pt x="72" y="457"/>
                </a:lnTo>
                <a:lnTo>
                  <a:pt x="69" y="457"/>
                </a:lnTo>
                <a:lnTo>
                  <a:pt x="60" y="454"/>
                </a:lnTo>
                <a:lnTo>
                  <a:pt x="51" y="454"/>
                </a:lnTo>
                <a:lnTo>
                  <a:pt x="42" y="451"/>
                </a:lnTo>
                <a:lnTo>
                  <a:pt x="36" y="451"/>
                </a:lnTo>
                <a:lnTo>
                  <a:pt x="27" y="445"/>
                </a:lnTo>
                <a:lnTo>
                  <a:pt x="12" y="442"/>
                </a:lnTo>
                <a:lnTo>
                  <a:pt x="9" y="439"/>
                </a:lnTo>
                <a:lnTo>
                  <a:pt x="9" y="436"/>
                </a:lnTo>
                <a:lnTo>
                  <a:pt x="0" y="427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3" name="Freeform 147">
            <a:hlinkClick r:id="" action="ppaction://noaction"/>
            <a:extLst>
              <a:ext uri="{FF2B5EF4-FFF2-40B4-BE49-F238E27FC236}">
                <a16:creationId xmlns:a16="http://schemas.microsoft.com/office/drawing/2014/main" id="{E146F4C4-3540-6A73-D31A-9B0120D7DAAF}"/>
              </a:ext>
            </a:extLst>
          </p:cNvPr>
          <p:cNvSpPr>
            <a:spLocks/>
          </p:cNvSpPr>
          <p:nvPr/>
        </p:nvSpPr>
        <p:spPr bwMode="auto">
          <a:xfrm>
            <a:off x="5741213" y="4569638"/>
            <a:ext cx="820048" cy="740057"/>
          </a:xfrm>
          <a:custGeom>
            <a:avLst/>
            <a:gdLst/>
            <a:ahLst/>
            <a:cxnLst>
              <a:cxn ang="0">
                <a:pos x="54" y="532"/>
              </a:cxn>
              <a:cxn ang="0">
                <a:pos x="63" y="541"/>
              </a:cxn>
              <a:cxn ang="0">
                <a:pos x="72" y="544"/>
              </a:cxn>
              <a:cxn ang="0">
                <a:pos x="78" y="550"/>
              </a:cxn>
              <a:cxn ang="0">
                <a:pos x="87" y="550"/>
              </a:cxn>
              <a:cxn ang="0">
                <a:pos x="93" y="556"/>
              </a:cxn>
              <a:cxn ang="0">
                <a:pos x="105" y="568"/>
              </a:cxn>
              <a:cxn ang="0">
                <a:pos x="147" y="568"/>
              </a:cxn>
              <a:cxn ang="0">
                <a:pos x="153" y="565"/>
              </a:cxn>
              <a:cxn ang="0">
                <a:pos x="162" y="541"/>
              </a:cxn>
              <a:cxn ang="0">
                <a:pos x="174" y="532"/>
              </a:cxn>
              <a:cxn ang="0">
                <a:pos x="198" y="538"/>
              </a:cxn>
              <a:cxn ang="0">
                <a:pos x="237" y="556"/>
              </a:cxn>
              <a:cxn ang="0">
                <a:pos x="273" y="583"/>
              </a:cxn>
              <a:cxn ang="0">
                <a:pos x="571" y="562"/>
              </a:cxn>
              <a:cxn ang="0">
                <a:pos x="604" y="535"/>
              </a:cxn>
              <a:cxn ang="0">
                <a:pos x="586" y="291"/>
              </a:cxn>
              <a:cxn ang="0">
                <a:pos x="418" y="68"/>
              </a:cxn>
              <a:cxn ang="0">
                <a:pos x="394" y="71"/>
              </a:cxn>
              <a:cxn ang="0">
                <a:pos x="379" y="65"/>
              </a:cxn>
              <a:cxn ang="0">
                <a:pos x="358" y="0"/>
              </a:cxn>
              <a:cxn ang="0">
                <a:pos x="343" y="20"/>
              </a:cxn>
              <a:cxn ang="0">
                <a:pos x="343" y="157"/>
              </a:cxn>
              <a:cxn ang="0">
                <a:pos x="349" y="181"/>
              </a:cxn>
              <a:cxn ang="0">
                <a:pos x="328" y="196"/>
              </a:cxn>
              <a:cxn ang="0">
                <a:pos x="310" y="211"/>
              </a:cxn>
              <a:cxn ang="0">
                <a:pos x="307" y="249"/>
              </a:cxn>
              <a:cxn ang="0">
                <a:pos x="307" y="282"/>
              </a:cxn>
              <a:cxn ang="0">
                <a:pos x="288" y="312"/>
              </a:cxn>
              <a:cxn ang="0">
                <a:pos x="174" y="401"/>
              </a:cxn>
              <a:cxn ang="0">
                <a:pos x="153" y="410"/>
              </a:cxn>
              <a:cxn ang="0">
                <a:pos x="144" y="413"/>
              </a:cxn>
              <a:cxn ang="0">
                <a:pos x="132" y="422"/>
              </a:cxn>
              <a:cxn ang="0">
                <a:pos x="123" y="425"/>
              </a:cxn>
              <a:cxn ang="0">
                <a:pos x="0" y="437"/>
              </a:cxn>
              <a:cxn ang="0">
                <a:pos x="51" y="472"/>
              </a:cxn>
              <a:cxn ang="0">
                <a:pos x="51" y="520"/>
              </a:cxn>
            </a:cxnLst>
            <a:rect l="0" t="0" r="r" b="b"/>
            <a:pathLst>
              <a:path w="609" h="584">
                <a:moveTo>
                  <a:pt x="51" y="520"/>
                </a:moveTo>
                <a:lnTo>
                  <a:pt x="54" y="532"/>
                </a:lnTo>
                <a:lnTo>
                  <a:pt x="60" y="532"/>
                </a:lnTo>
                <a:lnTo>
                  <a:pt x="63" y="541"/>
                </a:lnTo>
                <a:lnTo>
                  <a:pt x="69" y="544"/>
                </a:lnTo>
                <a:lnTo>
                  <a:pt x="72" y="544"/>
                </a:lnTo>
                <a:lnTo>
                  <a:pt x="78" y="544"/>
                </a:lnTo>
                <a:lnTo>
                  <a:pt x="78" y="550"/>
                </a:lnTo>
                <a:lnTo>
                  <a:pt x="84" y="550"/>
                </a:lnTo>
                <a:lnTo>
                  <a:pt x="87" y="550"/>
                </a:lnTo>
                <a:lnTo>
                  <a:pt x="90" y="550"/>
                </a:lnTo>
                <a:lnTo>
                  <a:pt x="93" y="556"/>
                </a:lnTo>
                <a:lnTo>
                  <a:pt x="105" y="565"/>
                </a:lnTo>
                <a:lnTo>
                  <a:pt x="105" y="568"/>
                </a:lnTo>
                <a:lnTo>
                  <a:pt x="108" y="568"/>
                </a:lnTo>
                <a:lnTo>
                  <a:pt x="147" y="568"/>
                </a:lnTo>
                <a:lnTo>
                  <a:pt x="153" y="571"/>
                </a:lnTo>
                <a:lnTo>
                  <a:pt x="153" y="565"/>
                </a:lnTo>
                <a:lnTo>
                  <a:pt x="162" y="565"/>
                </a:lnTo>
                <a:lnTo>
                  <a:pt x="162" y="541"/>
                </a:lnTo>
                <a:lnTo>
                  <a:pt x="168" y="532"/>
                </a:lnTo>
                <a:lnTo>
                  <a:pt x="174" y="532"/>
                </a:lnTo>
                <a:lnTo>
                  <a:pt x="189" y="532"/>
                </a:lnTo>
                <a:lnTo>
                  <a:pt x="198" y="538"/>
                </a:lnTo>
                <a:lnTo>
                  <a:pt x="207" y="538"/>
                </a:lnTo>
                <a:lnTo>
                  <a:pt x="237" y="556"/>
                </a:lnTo>
                <a:lnTo>
                  <a:pt x="270" y="556"/>
                </a:lnTo>
                <a:lnTo>
                  <a:pt x="273" y="583"/>
                </a:lnTo>
                <a:lnTo>
                  <a:pt x="358" y="577"/>
                </a:lnTo>
                <a:lnTo>
                  <a:pt x="571" y="562"/>
                </a:lnTo>
                <a:lnTo>
                  <a:pt x="608" y="559"/>
                </a:lnTo>
                <a:lnTo>
                  <a:pt x="604" y="535"/>
                </a:lnTo>
                <a:lnTo>
                  <a:pt x="589" y="339"/>
                </a:lnTo>
                <a:lnTo>
                  <a:pt x="586" y="291"/>
                </a:lnTo>
                <a:lnTo>
                  <a:pt x="445" y="104"/>
                </a:lnTo>
                <a:lnTo>
                  <a:pt x="418" y="68"/>
                </a:lnTo>
                <a:lnTo>
                  <a:pt x="409" y="77"/>
                </a:lnTo>
                <a:lnTo>
                  <a:pt x="394" y="71"/>
                </a:lnTo>
                <a:lnTo>
                  <a:pt x="388" y="68"/>
                </a:lnTo>
                <a:lnTo>
                  <a:pt x="379" y="65"/>
                </a:lnTo>
                <a:lnTo>
                  <a:pt x="361" y="65"/>
                </a:lnTo>
                <a:lnTo>
                  <a:pt x="358" y="0"/>
                </a:lnTo>
                <a:lnTo>
                  <a:pt x="352" y="0"/>
                </a:lnTo>
                <a:lnTo>
                  <a:pt x="343" y="20"/>
                </a:lnTo>
                <a:lnTo>
                  <a:pt x="334" y="68"/>
                </a:lnTo>
                <a:lnTo>
                  <a:pt x="343" y="157"/>
                </a:lnTo>
                <a:lnTo>
                  <a:pt x="349" y="175"/>
                </a:lnTo>
                <a:lnTo>
                  <a:pt x="349" y="181"/>
                </a:lnTo>
                <a:lnTo>
                  <a:pt x="337" y="190"/>
                </a:lnTo>
                <a:lnTo>
                  <a:pt x="328" y="196"/>
                </a:lnTo>
                <a:lnTo>
                  <a:pt x="316" y="208"/>
                </a:lnTo>
                <a:lnTo>
                  <a:pt x="310" y="211"/>
                </a:lnTo>
                <a:lnTo>
                  <a:pt x="310" y="214"/>
                </a:lnTo>
                <a:lnTo>
                  <a:pt x="307" y="249"/>
                </a:lnTo>
                <a:lnTo>
                  <a:pt x="307" y="267"/>
                </a:lnTo>
                <a:lnTo>
                  <a:pt x="307" y="282"/>
                </a:lnTo>
                <a:lnTo>
                  <a:pt x="297" y="300"/>
                </a:lnTo>
                <a:lnTo>
                  <a:pt x="288" y="312"/>
                </a:lnTo>
                <a:lnTo>
                  <a:pt x="276" y="324"/>
                </a:lnTo>
                <a:lnTo>
                  <a:pt x="174" y="401"/>
                </a:lnTo>
                <a:lnTo>
                  <a:pt x="168" y="404"/>
                </a:lnTo>
                <a:lnTo>
                  <a:pt x="153" y="410"/>
                </a:lnTo>
                <a:lnTo>
                  <a:pt x="150" y="413"/>
                </a:lnTo>
                <a:lnTo>
                  <a:pt x="144" y="413"/>
                </a:lnTo>
                <a:lnTo>
                  <a:pt x="141" y="413"/>
                </a:lnTo>
                <a:lnTo>
                  <a:pt x="132" y="422"/>
                </a:lnTo>
                <a:lnTo>
                  <a:pt x="129" y="422"/>
                </a:lnTo>
                <a:lnTo>
                  <a:pt x="123" y="425"/>
                </a:lnTo>
                <a:lnTo>
                  <a:pt x="114" y="425"/>
                </a:lnTo>
                <a:lnTo>
                  <a:pt x="0" y="437"/>
                </a:lnTo>
                <a:lnTo>
                  <a:pt x="21" y="466"/>
                </a:lnTo>
                <a:lnTo>
                  <a:pt x="51" y="472"/>
                </a:lnTo>
                <a:lnTo>
                  <a:pt x="51" y="502"/>
                </a:lnTo>
                <a:lnTo>
                  <a:pt x="51" y="520"/>
                </a:lnTo>
              </a:path>
            </a:pathLst>
          </a:custGeom>
          <a:solidFill>
            <a:srgbClr val="971623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4" name="Freeform 149">
            <a:hlinkClick r:id="" action="ppaction://noaction"/>
            <a:extLst>
              <a:ext uri="{FF2B5EF4-FFF2-40B4-BE49-F238E27FC236}">
                <a16:creationId xmlns:a16="http://schemas.microsoft.com/office/drawing/2014/main" id="{0B7C22FD-407B-74E8-F794-A1BB88B2D8E7}"/>
              </a:ext>
            </a:extLst>
          </p:cNvPr>
          <p:cNvSpPr>
            <a:spLocks/>
          </p:cNvSpPr>
          <p:nvPr/>
        </p:nvSpPr>
        <p:spPr bwMode="auto">
          <a:xfrm>
            <a:off x="6532022" y="4340541"/>
            <a:ext cx="541594" cy="922820"/>
          </a:xfrm>
          <a:custGeom>
            <a:avLst/>
            <a:gdLst/>
            <a:ahLst/>
            <a:cxnLst>
              <a:cxn ang="0">
                <a:pos x="21" y="712"/>
              </a:cxn>
              <a:cxn ang="0">
                <a:pos x="45" y="706"/>
              </a:cxn>
              <a:cxn ang="0">
                <a:pos x="60" y="718"/>
              </a:cxn>
              <a:cxn ang="0">
                <a:pos x="78" y="709"/>
              </a:cxn>
              <a:cxn ang="0">
                <a:pos x="87" y="694"/>
              </a:cxn>
              <a:cxn ang="0">
                <a:pos x="102" y="673"/>
              </a:cxn>
              <a:cxn ang="0">
                <a:pos x="114" y="643"/>
              </a:cxn>
              <a:cxn ang="0">
                <a:pos x="132" y="602"/>
              </a:cxn>
              <a:cxn ang="0">
                <a:pos x="150" y="602"/>
              </a:cxn>
              <a:cxn ang="0">
                <a:pos x="171" y="593"/>
              </a:cxn>
              <a:cxn ang="0">
                <a:pos x="180" y="569"/>
              </a:cxn>
              <a:cxn ang="0">
                <a:pos x="192" y="554"/>
              </a:cxn>
              <a:cxn ang="0">
                <a:pos x="195" y="540"/>
              </a:cxn>
              <a:cxn ang="0">
                <a:pos x="205" y="528"/>
              </a:cxn>
              <a:cxn ang="0">
                <a:pos x="214" y="551"/>
              </a:cxn>
              <a:cxn ang="0">
                <a:pos x="208" y="572"/>
              </a:cxn>
              <a:cxn ang="0">
                <a:pos x="208" y="587"/>
              </a:cxn>
              <a:cxn ang="0">
                <a:pos x="208" y="599"/>
              </a:cxn>
              <a:cxn ang="0">
                <a:pos x="232" y="614"/>
              </a:cxn>
              <a:cxn ang="0">
                <a:pos x="238" y="620"/>
              </a:cxn>
              <a:cxn ang="0">
                <a:pos x="238" y="632"/>
              </a:cxn>
              <a:cxn ang="0">
                <a:pos x="241" y="643"/>
              </a:cxn>
              <a:cxn ang="0">
                <a:pos x="244" y="646"/>
              </a:cxn>
              <a:cxn ang="0">
                <a:pos x="253" y="652"/>
              </a:cxn>
              <a:cxn ang="0">
                <a:pos x="259" y="617"/>
              </a:cxn>
              <a:cxn ang="0">
                <a:pos x="265" y="584"/>
              </a:cxn>
              <a:cxn ang="0">
                <a:pos x="274" y="543"/>
              </a:cxn>
              <a:cxn ang="0">
                <a:pos x="280" y="498"/>
              </a:cxn>
              <a:cxn ang="0">
                <a:pos x="286" y="480"/>
              </a:cxn>
              <a:cxn ang="0">
                <a:pos x="301" y="433"/>
              </a:cxn>
              <a:cxn ang="0">
                <a:pos x="289" y="436"/>
              </a:cxn>
              <a:cxn ang="0">
                <a:pos x="265" y="448"/>
              </a:cxn>
              <a:cxn ang="0">
                <a:pos x="268" y="439"/>
              </a:cxn>
              <a:cxn ang="0">
                <a:pos x="274" y="424"/>
              </a:cxn>
              <a:cxn ang="0">
                <a:pos x="292" y="415"/>
              </a:cxn>
              <a:cxn ang="0">
                <a:pos x="301" y="379"/>
              </a:cxn>
              <a:cxn ang="0">
                <a:pos x="298" y="382"/>
              </a:cxn>
              <a:cxn ang="0">
                <a:pos x="280" y="388"/>
              </a:cxn>
              <a:cxn ang="0">
                <a:pos x="262" y="391"/>
              </a:cxn>
              <a:cxn ang="0">
                <a:pos x="259" y="382"/>
              </a:cxn>
              <a:cxn ang="0">
                <a:pos x="277" y="344"/>
              </a:cxn>
              <a:cxn ang="0">
                <a:pos x="292" y="341"/>
              </a:cxn>
              <a:cxn ang="0">
                <a:pos x="292" y="314"/>
              </a:cxn>
              <a:cxn ang="0">
                <a:pos x="301" y="255"/>
              </a:cxn>
              <a:cxn ang="0">
                <a:pos x="319" y="216"/>
              </a:cxn>
              <a:cxn ang="0">
                <a:pos x="355" y="181"/>
              </a:cxn>
              <a:cxn ang="0">
                <a:pos x="376" y="148"/>
              </a:cxn>
              <a:cxn ang="0">
                <a:pos x="385" y="112"/>
              </a:cxn>
              <a:cxn ang="0">
                <a:pos x="394" y="100"/>
              </a:cxn>
              <a:cxn ang="0">
                <a:pos x="385" y="65"/>
              </a:cxn>
              <a:cxn ang="0">
                <a:pos x="382" y="35"/>
              </a:cxn>
              <a:cxn ang="0">
                <a:pos x="370" y="32"/>
              </a:cxn>
              <a:cxn ang="0">
                <a:pos x="361" y="23"/>
              </a:cxn>
              <a:cxn ang="0">
                <a:pos x="328" y="0"/>
              </a:cxn>
              <a:cxn ang="0">
                <a:pos x="298" y="14"/>
              </a:cxn>
              <a:cxn ang="0">
                <a:pos x="277" y="23"/>
              </a:cxn>
              <a:cxn ang="0">
                <a:pos x="262" y="29"/>
              </a:cxn>
              <a:cxn ang="0">
                <a:pos x="0" y="471"/>
              </a:cxn>
            </a:cxnLst>
            <a:rect l="0" t="0" r="r" b="b"/>
            <a:pathLst>
              <a:path w="402" h="728">
                <a:moveTo>
                  <a:pt x="0" y="471"/>
                </a:moveTo>
                <a:lnTo>
                  <a:pt x="3" y="519"/>
                </a:lnTo>
                <a:lnTo>
                  <a:pt x="18" y="715"/>
                </a:lnTo>
                <a:lnTo>
                  <a:pt x="21" y="712"/>
                </a:lnTo>
                <a:lnTo>
                  <a:pt x="21" y="712"/>
                </a:lnTo>
                <a:lnTo>
                  <a:pt x="27" y="709"/>
                </a:lnTo>
                <a:lnTo>
                  <a:pt x="30" y="706"/>
                </a:lnTo>
                <a:lnTo>
                  <a:pt x="39" y="703"/>
                </a:lnTo>
                <a:lnTo>
                  <a:pt x="39" y="703"/>
                </a:lnTo>
                <a:lnTo>
                  <a:pt x="45" y="706"/>
                </a:lnTo>
                <a:lnTo>
                  <a:pt x="48" y="712"/>
                </a:lnTo>
                <a:lnTo>
                  <a:pt x="51" y="709"/>
                </a:lnTo>
                <a:lnTo>
                  <a:pt x="51" y="712"/>
                </a:lnTo>
                <a:lnTo>
                  <a:pt x="54" y="709"/>
                </a:lnTo>
                <a:lnTo>
                  <a:pt x="60" y="718"/>
                </a:lnTo>
                <a:lnTo>
                  <a:pt x="69" y="718"/>
                </a:lnTo>
                <a:lnTo>
                  <a:pt x="75" y="727"/>
                </a:lnTo>
                <a:lnTo>
                  <a:pt x="72" y="715"/>
                </a:lnTo>
                <a:lnTo>
                  <a:pt x="75" y="712"/>
                </a:lnTo>
                <a:lnTo>
                  <a:pt x="78" y="709"/>
                </a:lnTo>
                <a:lnTo>
                  <a:pt x="81" y="706"/>
                </a:lnTo>
                <a:lnTo>
                  <a:pt x="84" y="703"/>
                </a:lnTo>
                <a:lnTo>
                  <a:pt x="84" y="700"/>
                </a:lnTo>
                <a:lnTo>
                  <a:pt x="87" y="697"/>
                </a:lnTo>
                <a:lnTo>
                  <a:pt x="87" y="694"/>
                </a:lnTo>
                <a:lnTo>
                  <a:pt x="90" y="691"/>
                </a:lnTo>
                <a:lnTo>
                  <a:pt x="96" y="688"/>
                </a:lnTo>
                <a:lnTo>
                  <a:pt x="99" y="685"/>
                </a:lnTo>
                <a:lnTo>
                  <a:pt x="99" y="679"/>
                </a:lnTo>
                <a:lnTo>
                  <a:pt x="102" y="673"/>
                </a:lnTo>
                <a:lnTo>
                  <a:pt x="105" y="664"/>
                </a:lnTo>
                <a:lnTo>
                  <a:pt x="108" y="658"/>
                </a:lnTo>
                <a:lnTo>
                  <a:pt x="108" y="655"/>
                </a:lnTo>
                <a:lnTo>
                  <a:pt x="114" y="652"/>
                </a:lnTo>
                <a:lnTo>
                  <a:pt x="114" y="643"/>
                </a:lnTo>
                <a:lnTo>
                  <a:pt x="120" y="632"/>
                </a:lnTo>
                <a:lnTo>
                  <a:pt x="120" y="629"/>
                </a:lnTo>
                <a:lnTo>
                  <a:pt x="123" y="620"/>
                </a:lnTo>
                <a:lnTo>
                  <a:pt x="126" y="611"/>
                </a:lnTo>
                <a:lnTo>
                  <a:pt x="132" y="602"/>
                </a:lnTo>
                <a:lnTo>
                  <a:pt x="135" y="602"/>
                </a:lnTo>
                <a:lnTo>
                  <a:pt x="135" y="605"/>
                </a:lnTo>
                <a:lnTo>
                  <a:pt x="138" y="605"/>
                </a:lnTo>
                <a:lnTo>
                  <a:pt x="144" y="602"/>
                </a:lnTo>
                <a:lnTo>
                  <a:pt x="150" y="602"/>
                </a:lnTo>
                <a:lnTo>
                  <a:pt x="159" y="602"/>
                </a:lnTo>
                <a:lnTo>
                  <a:pt x="162" y="602"/>
                </a:lnTo>
                <a:lnTo>
                  <a:pt x="168" y="602"/>
                </a:lnTo>
                <a:lnTo>
                  <a:pt x="171" y="596"/>
                </a:lnTo>
                <a:lnTo>
                  <a:pt x="171" y="593"/>
                </a:lnTo>
                <a:lnTo>
                  <a:pt x="177" y="581"/>
                </a:lnTo>
                <a:lnTo>
                  <a:pt x="177" y="581"/>
                </a:lnTo>
                <a:lnTo>
                  <a:pt x="177" y="578"/>
                </a:lnTo>
                <a:lnTo>
                  <a:pt x="180" y="572"/>
                </a:lnTo>
                <a:lnTo>
                  <a:pt x="180" y="569"/>
                </a:lnTo>
                <a:lnTo>
                  <a:pt x="183" y="563"/>
                </a:lnTo>
                <a:lnTo>
                  <a:pt x="186" y="563"/>
                </a:lnTo>
                <a:lnTo>
                  <a:pt x="189" y="560"/>
                </a:lnTo>
                <a:lnTo>
                  <a:pt x="189" y="560"/>
                </a:lnTo>
                <a:lnTo>
                  <a:pt x="192" y="554"/>
                </a:lnTo>
                <a:lnTo>
                  <a:pt x="189" y="554"/>
                </a:lnTo>
                <a:lnTo>
                  <a:pt x="192" y="551"/>
                </a:lnTo>
                <a:lnTo>
                  <a:pt x="192" y="545"/>
                </a:lnTo>
                <a:lnTo>
                  <a:pt x="195" y="543"/>
                </a:lnTo>
                <a:lnTo>
                  <a:pt x="195" y="540"/>
                </a:lnTo>
                <a:lnTo>
                  <a:pt x="195" y="537"/>
                </a:lnTo>
                <a:lnTo>
                  <a:pt x="198" y="534"/>
                </a:lnTo>
                <a:lnTo>
                  <a:pt x="202" y="528"/>
                </a:lnTo>
                <a:lnTo>
                  <a:pt x="205" y="528"/>
                </a:lnTo>
                <a:lnTo>
                  <a:pt x="205" y="528"/>
                </a:lnTo>
                <a:lnTo>
                  <a:pt x="208" y="537"/>
                </a:lnTo>
                <a:lnTo>
                  <a:pt x="208" y="537"/>
                </a:lnTo>
                <a:lnTo>
                  <a:pt x="214" y="543"/>
                </a:lnTo>
                <a:lnTo>
                  <a:pt x="214" y="545"/>
                </a:lnTo>
                <a:lnTo>
                  <a:pt x="214" y="551"/>
                </a:lnTo>
                <a:lnTo>
                  <a:pt x="214" y="554"/>
                </a:lnTo>
                <a:lnTo>
                  <a:pt x="214" y="557"/>
                </a:lnTo>
                <a:lnTo>
                  <a:pt x="214" y="560"/>
                </a:lnTo>
                <a:lnTo>
                  <a:pt x="214" y="569"/>
                </a:lnTo>
                <a:lnTo>
                  <a:pt x="208" y="572"/>
                </a:lnTo>
                <a:lnTo>
                  <a:pt x="208" y="578"/>
                </a:lnTo>
                <a:lnTo>
                  <a:pt x="208" y="581"/>
                </a:lnTo>
                <a:lnTo>
                  <a:pt x="208" y="581"/>
                </a:lnTo>
                <a:lnTo>
                  <a:pt x="208" y="587"/>
                </a:lnTo>
                <a:lnTo>
                  <a:pt x="208" y="587"/>
                </a:lnTo>
                <a:lnTo>
                  <a:pt x="205" y="590"/>
                </a:lnTo>
                <a:lnTo>
                  <a:pt x="205" y="593"/>
                </a:lnTo>
                <a:lnTo>
                  <a:pt x="205" y="593"/>
                </a:lnTo>
                <a:lnTo>
                  <a:pt x="205" y="599"/>
                </a:lnTo>
                <a:lnTo>
                  <a:pt x="208" y="599"/>
                </a:lnTo>
                <a:lnTo>
                  <a:pt x="223" y="605"/>
                </a:lnTo>
                <a:lnTo>
                  <a:pt x="229" y="605"/>
                </a:lnTo>
                <a:lnTo>
                  <a:pt x="232" y="608"/>
                </a:lnTo>
                <a:lnTo>
                  <a:pt x="229" y="611"/>
                </a:lnTo>
                <a:lnTo>
                  <a:pt x="232" y="614"/>
                </a:lnTo>
                <a:lnTo>
                  <a:pt x="232" y="617"/>
                </a:lnTo>
                <a:lnTo>
                  <a:pt x="235" y="617"/>
                </a:lnTo>
                <a:lnTo>
                  <a:pt x="235" y="617"/>
                </a:lnTo>
                <a:lnTo>
                  <a:pt x="238" y="617"/>
                </a:lnTo>
                <a:lnTo>
                  <a:pt x="238" y="620"/>
                </a:lnTo>
                <a:lnTo>
                  <a:pt x="241" y="623"/>
                </a:lnTo>
                <a:lnTo>
                  <a:pt x="241" y="626"/>
                </a:lnTo>
                <a:lnTo>
                  <a:pt x="241" y="632"/>
                </a:lnTo>
                <a:lnTo>
                  <a:pt x="241" y="629"/>
                </a:lnTo>
                <a:lnTo>
                  <a:pt x="238" y="632"/>
                </a:lnTo>
                <a:lnTo>
                  <a:pt x="241" y="635"/>
                </a:lnTo>
                <a:lnTo>
                  <a:pt x="241" y="637"/>
                </a:lnTo>
                <a:lnTo>
                  <a:pt x="241" y="635"/>
                </a:lnTo>
                <a:lnTo>
                  <a:pt x="244" y="643"/>
                </a:lnTo>
                <a:lnTo>
                  <a:pt x="241" y="643"/>
                </a:lnTo>
                <a:lnTo>
                  <a:pt x="241" y="646"/>
                </a:lnTo>
                <a:lnTo>
                  <a:pt x="244" y="649"/>
                </a:lnTo>
                <a:lnTo>
                  <a:pt x="244" y="646"/>
                </a:lnTo>
                <a:lnTo>
                  <a:pt x="247" y="646"/>
                </a:lnTo>
                <a:lnTo>
                  <a:pt x="244" y="646"/>
                </a:lnTo>
                <a:lnTo>
                  <a:pt x="250" y="643"/>
                </a:lnTo>
                <a:lnTo>
                  <a:pt x="247" y="649"/>
                </a:lnTo>
                <a:lnTo>
                  <a:pt x="250" y="649"/>
                </a:lnTo>
                <a:lnTo>
                  <a:pt x="250" y="652"/>
                </a:lnTo>
                <a:lnTo>
                  <a:pt x="253" y="652"/>
                </a:lnTo>
                <a:lnTo>
                  <a:pt x="253" y="646"/>
                </a:lnTo>
                <a:lnTo>
                  <a:pt x="253" y="632"/>
                </a:lnTo>
                <a:lnTo>
                  <a:pt x="253" y="626"/>
                </a:lnTo>
                <a:lnTo>
                  <a:pt x="256" y="623"/>
                </a:lnTo>
                <a:lnTo>
                  <a:pt x="259" y="617"/>
                </a:lnTo>
                <a:lnTo>
                  <a:pt x="262" y="608"/>
                </a:lnTo>
                <a:lnTo>
                  <a:pt x="262" y="602"/>
                </a:lnTo>
                <a:lnTo>
                  <a:pt x="262" y="602"/>
                </a:lnTo>
                <a:lnTo>
                  <a:pt x="262" y="590"/>
                </a:lnTo>
                <a:lnTo>
                  <a:pt x="265" y="584"/>
                </a:lnTo>
                <a:lnTo>
                  <a:pt x="265" y="572"/>
                </a:lnTo>
                <a:lnTo>
                  <a:pt x="265" y="557"/>
                </a:lnTo>
                <a:lnTo>
                  <a:pt x="268" y="551"/>
                </a:lnTo>
                <a:lnTo>
                  <a:pt x="271" y="548"/>
                </a:lnTo>
                <a:lnTo>
                  <a:pt x="274" y="543"/>
                </a:lnTo>
                <a:lnTo>
                  <a:pt x="277" y="537"/>
                </a:lnTo>
                <a:lnTo>
                  <a:pt x="277" y="528"/>
                </a:lnTo>
                <a:lnTo>
                  <a:pt x="280" y="522"/>
                </a:lnTo>
                <a:lnTo>
                  <a:pt x="280" y="507"/>
                </a:lnTo>
                <a:lnTo>
                  <a:pt x="280" y="498"/>
                </a:lnTo>
                <a:lnTo>
                  <a:pt x="280" y="495"/>
                </a:lnTo>
                <a:lnTo>
                  <a:pt x="286" y="489"/>
                </a:lnTo>
                <a:lnTo>
                  <a:pt x="286" y="489"/>
                </a:lnTo>
                <a:lnTo>
                  <a:pt x="286" y="486"/>
                </a:lnTo>
                <a:lnTo>
                  <a:pt x="286" y="480"/>
                </a:lnTo>
                <a:lnTo>
                  <a:pt x="289" y="474"/>
                </a:lnTo>
                <a:lnTo>
                  <a:pt x="286" y="468"/>
                </a:lnTo>
                <a:lnTo>
                  <a:pt x="289" y="454"/>
                </a:lnTo>
                <a:lnTo>
                  <a:pt x="301" y="436"/>
                </a:lnTo>
                <a:lnTo>
                  <a:pt x="301" y="433"/>
                </a:lnTo>
                <a:lnTo>
                  <a:pt x="301" y="433"/>
                </a:lnTo>
                <a:lnTo>
                  <a:pt x="298" y="436"/>
                </a:lnTo>
                <a:lnTo>
                  <a:pt x="295" y="439"/>
                </a:lnTo>
                <a:lnTo>
                  <a:pt x="292" y="433"/>
                </a:lnTo>
                <a:lnTo>
                  <a:pt x="289" y="436"/>
                </a:lnTo>
                <a:lnTo>
                  <a:pt x="286" y="436"/>
                </a:lnTo>
                <a:lnTo>
                  <a:pt x="274" y="448"/>
                </a:lnTo>
                <a:lnTo>
                  <a:pt x="271" y="454"/>
                </a:lnTo>
                <a:lnTo>
                  <a:pt x="265" y="454"/>
                </a:lnTo>
                <a:lnTo>
                  <a:pt x="265" y="448"/>
                </a:lnTo>
                <a:lnTo>
                  <a:pt x="268" y="445"/>
                </a:lnTo>
                <a:lnTo>
                  <a:pt x="268" y="442"/>
                </a:lnTo>
                <a:lnTo>
                  <a:pt x="265" y="442"/>
                </a:lnTo>
                <a:lnTo>
                  <a:pt x="265" y="439"/>
                </a:lnTo>
                <a:lnTo>
                  <a:pt x="268" y="439"/>
                </a:lnTo>
                <a:lnTo>
                  <a:pt x="268" y="433"/>
                </a:lnTo>
                <a:lnTo>
                  <a:pt x="265" y="433"/>
                </a:lnTo>
                <a:lnTo>
                  <a:pt x="268" y="427"/>
                </a:lnTo>
                <a:lnTo>
                  <a:pt x="271" y="424"/>
                </a:lnTo>
                <a:lnTo>
                  <a:pt x="274" y="424"/>
                </a:lnTo>
                <a:lnTo>
                  <a:pt x="277" y="421"/>
                </a:lnTo>
                <a:lnTo>
                  <a:pt x="280" y="424"/>
                </a:lnTo>
                <a:lnTo>
                  <a:pt x="286" y="424"/>
                </a:lnTo>
                <a:lnTo>
                  <a:pt x="289" y="421"/>
                </a:lnTo>
                <a:lnTo>
                  <a:pt x="292" y="415"/>
                </a:lnTo>
                <a:lnTo>
                  <a:pt x="301" y="409"/>
                </a:lnTo>
                <a:lnTo>
                  <a:pt x="301" y="406"/>
                </a:lnTo>
                <a:lnTo>
                  <a:pt x="307" y="388"/>
                </a:lnTo>
                <a:lnTo>
                  <a:pt x="304" y="382"/>
                </a:lnTo>
                <a:lnTo>
                  <a:pt x="301" y="379"/>
                </a:lnTo>
                <a:lnTo>
                  <a:pt x="298" y="376"/>
                </a:lnTo>
                <a:lnTo>
                  <a:pt x="301" y="379"/>
                </a:lnTo>
                <a:lnTo>
                  <a:pt x="301" y="382"/>
                </a:lnTo>
                <a:lnTo>
                  <a:pt x="298" y="382"/>
                </a:lnTo>
                <a:lnTo>
                  <a:pt x="298" y="382"/>
                </a:lnTo>
                <a:lnTo>
                  <a:pt x="292" y="382"/>
                </a:lnTo>
                <a:lnTo>
                  <a:pt x="292" y="385"/>
                </a:lnTo>
                <a:lnTo>
                  <a:pt x="286" y="385"/>
                </a:lnTo>
                <a:lnTo>
                  <a:pt x="283" y="388"/>
                </a:lnTo>
                <a:lnTo>
                  <a:pt x="280" y="388"/>
                </a:lnTo>
                <a:lnTo>
                  <a:pt x="277" y="391"/>
                </a:lnTo>
                <a:lnTo>
                  <a:pt x="271" y="394"/>
                </a:lnTo>
                <a:lnTo>
                  <a:pt x="271" y="397"/>
                </a:lnTo>
                <a:lnTo>
                  <a:pt x="262" y="394"/>
                </a:lnTo>
                <a:lnTo>
                  <a:pt x="262" y="391"/>
                </a:lnTo>
                <a:lnTo>
                  <a:pt x="262" y="391"/>
                </a:lnTo>
                <a:lnTo>
                  <a:pt x="259" y="394"/>
                </a:lnTo>
                <a:lnTo>
                  <a:pt x="256" y="391"/>
                </a:lnTo>
                <a:lnTo>
                  <a:pt x="253" y="391"/>
                </a:lnTo>
                <a:lnTo>
                  <a:pt x="259" y="382"/>
                </a:lnTo>
                <a:lnTo>
                  <a:pt x="262" y="382"/>
                </a:lnTo>
                <a:lnTo>
                  <a:pt x="262" y="370"/>
                </a:lnTo>
                <a:lnTo>
                  <a:pt x="268" y="362"/>
                </a:lnTo>
                <a:lnTo>
                  <a:pt x="274" y="347"/>
                </a:lnTo>
                <a:lnTo>
                  <a:pt x="277" y="344"/>
                </a:lnTo>
                <a:lnTo>
                  <a:pt x="280" y="347"/>
                </a:lnTo>
                <a:lnTo>
                  <a:pt x="286" y="344"/>
                </a:lnTo>
                <a:lnTo>
                  <a:pt x="289" y="344"/>
                </a:lnTo>
                <a:lnTo>
                  <a:pt x="292" y="347"/>
                </a:lnTo>
                <a:lnTo>
                  <a:pt x="292" y="341"/>
                </a:lnTo>
                <a:lnTo>
                  <a:pt x="295" y="338"/>
                </a:lnTo>
                <a:lnTo>
                  <a:pt x="298" y="329"/>
                </a:lnTo>
                <a:lnTo>
                  <a:pt x="298" y="317"/>
                </a:lnTo>
                <a:lnTo>
                  <a:pt x="292" y="320"/>
                </a:lnTo>
                <a:lnTo>
                  <a:pt x="292" y="314"/>
                </a:lnTo>
                <a:lnTo>
                  <a:pt x="289" y="305"/>
                </a:lnTo>
                <a:lnTo>
                  <a:pt x="289" y="284"/>
                </a:lnTo>
                <a:lnTo>
                  <a:pt x="292" y="264"/>
                </a:lnTo>
                <a:lnTo>
                  <a:pt x="298" y="255"/>
                </a:lnTo>
                <a:lnTo>
                  <a:pt x="301" y="255"/>
                </a:lnTo>
                <a:lnTo>
                  <a:pt x="301" y="252"/>
                </a:lnTo>
                <a:lnTo>
                  <a:pt x="301" y="252"/>
                </a:lnTo>
                <a:lnTo>
                  <a:pt x="304" y="243"/>
                </a:lnTo>
                <a:lnTo>
                  <a:pt x="316" y="219"/>
                </a:lnTo>
                <a:lnTo>
                  <a:pt x="319" y="216"/>
                </a:lnTo>
                <a:lnTo>
                  <a:pt x="322" y="216"/>
                </a:lnTo>
                <a:lnTo>
                  <a:pt x="322" y="213"/>
                </a:lnTo>
                <a:lnTo>
                  <a:pt x="337" y="198"/>
                </a:lnTo>
                <a:lnTo>
                  <a:pt x="337" y="198"/>
                </a:lnTo>
                <a:lnTo>
                  <a:pt x="355" y="181"/>
                </a:lnTo>
                <a:lnTo>
                  <a:pt x="355" y="172"/>
                </a:lnTo>
                <a:lnTo>
                  <a:pt x="364" y="169"/>
                </a:lnTo>
                <a:lnTo>
                  <a:pt x="364" y="163"/>
                </a:lnTo>
                <a:lnTo>
                  <a:pt x="373" y="151"/>
                </a:lnTo>
                <a:lnTo>
                  <a:pt x="376" y="148"/>
                </a:lnTo>
                <a:lnTo>
                  <a:pt x="379" y="142"/>
                </a:lnTo>
                <a:lnTo>
                  <a:pt x="379" y="136"/>
                </a:lnTo>
                <a:lnTo>
                  <a:pt x="382" y="130"/>
                </a:lnTo>
                <a:lnTo>
                  <a:pt x="382" y="130"/>
                </a:lnTo>
                <a:lnTo>
                  <a:pt x="385" y="112"/>
                </a:lnTo>
                <a:lnTo>
                  <a:pt x="388" y="106"/>
                </a:lnTo>
                <a:lnTo>
                  <a:pt x="391" y="106"/>
                </a:lnTo>
                <a:lnTo>
                  <a:pt x="391" y="106"/>
                </a:lnTo>
                <a:lnTo>
                  <a:pt x="394" y="106"/>
                </a:lnTo>
                <a:lnTo>
                  <a:pt x="394" y="100"/>
                </a:lnTo>
                <a:lnTo>
                  <a:pt x="397" y="91"/>
                </a:lnTo>
                <a:lnTo>
                  <a:pt x="401" y="83"/>
                </a:lnTo>
                <a:lnTo>
                  <a:pt x="388" y="83"/>
                </a:lnTo>
                <a:lnTo>
                  <a:pt x="385" y="74"/>
                </a:lnTo>
                <a:lnTo>
                  <a:pt x="385" y="65"/>
                </a:lnTo>
                <a:lnTo>
                  <a:pt x="382" y="56"/>
                </a:lnTo>
                <a:lnTo>
                  <a:pt x="382" y="53"/>
                </a:lnTo>
                <a:lnTo>
                  <a:pt x="385" y="47"/>
                </a:lnTo>
                <a:lnTo>
                  <a:pt x="385" y="44"/>
                </a:lnTo>
                <a:lnTo>
                  <a:pt x="382" y="35"/>
                </a:lnTo>
                <a:lnTo>
                  <a:pt x="382" y="32"/>
                </a:lnTo>
                <a:lnTo>
                  <a:pt x="379" y="32"/>
                </a:lnTo>
                <a:lnTo>
                  <a:pt x="373" y="32"/>
                </a:lnTo>
                <a:lnTo>
                  <a:pt x="373" y="29"/>
                </a:lnTo>
                <a:lnTo>
                  <a:pt x="370" y="32"/>
                </a:lnTo>
                <a:lnTo>
                  <a:pt x="364" y="29"/>
                </a:lnTo>
                <a:lnTo>
                  <a:pt x="364" y="26"/>
                </a:lnTo>
                <a:lnTo>
                  <a:pt x="364" y="26"/>
                </a:lnTo>
                <a:lnTo>
                  <a:pt x="364" y="23"/>
                </a:lnTo>
                <a:lnTo>
                  <a:pt x="361" y="23"/>
                </a:lnTo>
                <a:lnTo>
                  <a:pt x="358" y="20"/>
                </a:lnTo>
                <a:lnTo>
                  <a:pt x="355" y="17"/>
                </a:lnTo>
                <a:lnTo>
                  <a:pt x="346" y="8"/>
                </a:lnTo>
                <a:lnTo>
                  <a:pt x="346" y="5"/>
                </a:lnTo>
                <a:lnTo>
                  <a:pt x="328" y="0"/>
                </a:lnTo>
                <a:lnTo>
                  <a:pt x="325" y="0"/>
                </a:lnTo>
                <a:lnTo>
                  <a:pt x="319" y="5"/>
                </a:lnTo>
                <a:lnTo>
                  <a:pt x="310" y="14"/>
                </a:lnTo>
                <a:lnTo>
                  <a:pt x="301" y="14"/>
                </a:lnTo>
                <a:lnTo>
                  <a:pt x="298" y="14"/>
                </a:lnTo>
                <a:lnTo>
                  <a:pt x="289" y="14"/>
                </a:lnTo>
                <a:lnTo>
                  <a:pt x="286" y="14"/>
                </a:lnTo>
                <a:lnTo>
                  <a:pt x="286" y="11"/>
                </a:lnTo>
                <a:lnTo>
                  <a:pt x="280" y="17"/>
                </a:lnTo>
                <a:lnTo>
                  <a:pt x="277" y="23"/>
                </a:lnTo>
                <a:lnTo>
                  <a:pt x="274" y="23"/>
                </a:lnTo>
                <a:lnTo>
                  <a:pt x="271" y="26"/>
                </a:lnTo>
                <a:lnTo>
                  <a:pt x="268" y="26"/>
                </a:lnTo>
                <a:lnTo>
                  <a:pt x="265" y="29"/>
                </a:lnTo>
                <a:lnTo>
                  <a:pt x="262" y="29"/>
                </a:lnTo>
                <a:lnTo>
                  <a:pt x="259" y="29"/>
                </a:lnTo>
                <a:lnTo>
                  <a:pt x="265" y="94"/>
                </a:lnTo>
                <a:lnTo>
                  <a:pt x="250" y="154"/>
                </a:lnTo>
                <a:lnTo>
                  <a:pt x="198" y="219"/>
                </a:lnTo>
                <a:lnTo>
                  <a:pt x="0" y="471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5" name="Freeform 150">
            <a:hlinkClick r:id="" action="ppaction://noaction"/>
            <a:extLst>
              <a:ext uri="{FF2B5EF4-FFF2-40B4-BE49-F238E27FC236}">
                <a16:creationId xmlns:a16="http://schemas.microsoft.com/office/drawing/2014/main" id="{49A21637-1C16-36AD-311C-A3E34F642E86}"/>
              </a:ext>
            </a:extLst>
          </p:cNvPr>
          <p:cNvSpPr>
            <a:spLocks/>
          </p:cNvSpPr>
          <p:nvPr/>
        </p:nvSpPr>
        <p:spPr bwMode="auto">
          <a:xfrm>
            <a:off x="5348592" y="5123072"/>
            <a:ext cx="775495" cy="348793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9" y="139"/>
              </a:cxn>
              <a:cxn ang="0">
                <a:pos x="9" y="166"/>
              </a:cxn>
              <a:cxn ang="0">
                <a:pos x="15" y="172"/>
              </a:cxn>
              <a:cxn ang="0">
                <a:pos x="30" y="184"/>
              </a:cxn>
              <a:cxn ang="0">
                <a:pos x="48" y="202"/>
              </a:cxn>
              <a:cxn ang="0">
                <a:pos x="63" y="208"/>
              </a:cxn>
              <a:cxn ang="0">
                <a:pos x="72" y="223"/>
              </a:cxn>
              <a:cxn ang="0">
                <a:pos x="84" y="265"/>
              </a:cxn>
              <a:cxn ang="0">
                <a:pos x="111" y="226"/>
              </a:cxn>
              <a:cxn ang="0">
                <a:pos x="117" y="220"/>
              </a:cxn>
              <a:cxn ang="0">
                <a:pos x="129" y="208"/>
              </a:cxn>
              <a:cxn ang="0">
                <a:pos x="147" y="145"/>
              </a:cxn>
              <a:cxn ang="0">
                <a:pos x="171" y="148"/>
              </a:cxn>
              <a:cxn ang="0">
                <a:pos x="195" y="175"/>
              </a:cxn>
              <a:cxn ang="0">
                <a:pos x="195" y="208"/>
              </a:cxn>
              <a:cxn ang="0">
                <a:pos x="222" y="232"/>
              </a:cxn>
              <a:cxn ang="0">
                <a:pos x="246" y="253"/>
              </a:cxn>
              <a:cxn ang="0">
                <a:pos x="282" y="220"/>
              </a:cxn>
              <a:cxn ang="0">
                <a:pos x="316" y="181"/>
              </a:cxn>
              <a:cxn ang="0">
                <a:pos x="334" y="166"/>
              </a:cxn>
              <a:cxn ang="0">
                <a:pos x="355" y="163"/>
              </a:cxn>
              <a:cxn ang="0">
                <a:pos x="364" y="145"/>
              </a:cxn>
              <a:cxn ang="0">
                <a:pos x="382" y="145"/>
              </a:cxn>
              <a:cxn ang="0">
                <a:pos x="388" y="148"/>
              </a:cxn>
              <a:cxn ang="0">
                <a:pos x="400" y="157"/>
              </a:cxn>
              <a:cxn ang="0">
                <a:pos x="415" y="154"/>
              </a:cxn>
              <a:cxn ang="0">
                <a:pos x="424" y="181"/>
              </a:cxn>
              <a:cxn ang="0">
                <a:pos x="442" y="187"/>
              </a:cxn>
              <a:cxn ang="0">
                <a:pos x="442" y="214"/>
              </a:cxn>
              <a:cxn ang="0">
                <a:pos x="466" y="226"/>
              </a:cxn>
              <a:cxn ang="0">
                <a:pos x="481" y="235"/>
              </a:cxn>
              <a:cxn ang="0">
                <a:pos x="499" y="241"/>
              </a:cxn>
              <a:cxn ang="0">
                <a:pos x="493" y="256"/>
              </a:cxn>
              <a:cxn ang="0">
                <a:pos x="565" y="145"/>
              </a:cxn>
              <a:cxn ang="0">
                <a:pos x="499" y="101"/>
              </a:cxn>
              <a:cxn ang="0">
                <a:pos x="466" y="95"/>
              </a:cxn>
              <a:cxn ang="0">
                <a:pos x="454" y="128"/>
              </a:cxn>
              <a:cxn ang="0">
                <a:pos x="439" y="131"/>
              </a:cxn>
              <a:cxn ang="0">
                <a:pos x="397" y="128"/>
              </a:cxn>
              <a:cxn ang="0">
                <a:pos x="379" y="113"/>
              </a:cxn>
              <a:cxn ang="0">
                <a:pos x="370" y="107"/>
              </a:cxn>
              <a:cxn ang="0">
                <a:pos x="355" y="104"/>
              </a:cxn>
              <a:cxn ang="0">
                <a:pos x="343" y="83"/>
              </a:cxn>
              <a:cxn ang="0">
                <a:pos x="313" y="29"/>
              </a:cxn>
              <a:cxn ang="0">
                <a:pos x="292" y="2"/>
              </a:cxn>
              <a:cxn ang="0">
                <a:pos x="255" y="11"/>
              </a:cxn>
              <a:cxn ang="0">
                <a:pos x="249" y="17"/>
              </a:cxn>
              <a:cxn ang="0">
                <a:pos x="222" y="38"/>
              </a:cxn>
              <a:cxn ang="0">
                <a:pos x="183" y="47"/>
              </a:cxn>
              <a:cxn ang="0">
                <a:pos x="177" y="47"/>
              </a:cxn>
              <a:cxn ang="0">
                <a:pos x="126" y="47"/>
              </a:cxn>
              <a:cxn ang="0">
                <a:pos x="114" y="50"/>
              </a:cxn>
              <a:cxn ang="0">
                <a:pos x="63" y="71"/>
              </a:cxn>
              <a:cxn ang="0">
                <a:pos x="6" y="95"/>
              </a:cxn>
            </a:cxnLst>
            <a:rect l="0" t="0" r="r" b="b"/>
            <a:pathLst>
              <a:path w="576" h="275">
                <a:moveTo>
                  <a:pt x="3" y="95"/>
                </a:moveTo>
                <a:lnTo>
                  <a:pt x="0" y="119"/>
                </a:lnTo>
                <a:lnTo>
                  <a:pt x="0" y="122"/>
                </a:lnTo>
                <a:lnTo>
                  <a:pt x="6" y="128"/>
                </a:lnTo>
                <a:lnTo>
                  <a:pt x="6" y="137"/>
                </a:lnTo>
                <a:lnTo>
                  <a:pt x="9" y="139"/>
                </a:lnTo>
                <a:lnTo>
                  <a:pt x="12" y="139"/>
                </a:lnTo>
                <a:lnTo>
                  <a:pt x="6" y="148"/>
                </a:lnTo>
                <a:lnTo>
                  <a:pt x="9" y="166"/>
                </a:lnTo>
                <a:lnTo>
                  <a:pt x="9" y="169"/>
                </a:lnTo>
                <a:lnTo>
                  <a:pt x="15" y="172"/>
                </a:lnTo>
                <a:lnTo>
                  <a:pt x="15" y="172"/>
                </a:lnTo>
                <a:lnTo>
                  <a:pt x="18" y="169"/>
                </a:lnTo>
                <a:lnTo>
                  <a:pt x="24" y="169"/>
                </a:lnTo>
                <a:lnTo>
                  <a:pt x="30" y="184"/>
                </a:lnTo>
                <a:lnTo>
                  <a:pt x="36" y="187"/>
                </a:lnTo>
                <a:lnTo>
                  <a:pt x="42" y="196"/>
                </a:lnTo>
                <a:lnTo>
                  <a:pt x="48" y="202"/>
                </a:lnTo>
                <a:lnTo>
                  <a:pt x="54" y="199"/>
                </a:lnTo>
                <a:lnTo>
                  <a:pt x="57" y="202"/>
                </a:lnTo>
                <a:lnTo>
                  <a:pt x="63" y="208"/>
                </a:lnTo>
                <a:lnTo>
                  <a:pt x="66" y="214"/>
                </a:lnTo>
                <a:lnTo>
                  <a:pt x="69" y="217"/>
                </a:lnTo>
                <a:lnTo>
                  <a:pt x="72" y="223"/>
                </a:lnTo>
                <a:lnTo>
                  <a:pt x="75" y="229"/>
                </a:lnTo>
                <a:lnTo>
                  <a:pt x="81" y="232"/>
                </a:lnTo>
                <a:lnTo>
                  <a:pt x="84" y="265"/>
                </a:lnTo>
                <a:lnTo>
                  <a:pt x="90" y="271"/>
                </a:lnTo>
                <a:lnTo>
                  <a:pt x="93" y="274"/>
                </a:lnTo>
                <a:lnTo>
                  <a:pt x="111" y="226"/>
                </a:lnTo>
                <a:lnTo>
                  <a:pt x="114" y="226"/>
                </a:lnTo>
                <a:lnTo>
                  <a:pt x="117" y="223"/>
                </a:lnTo>
                <a:lnTo>
                  <a:pt x="117" y="220"/>
                </a:lnTo>
                <a:lnTo>
                  <a:pt x="123" y="217"/>
                </a:lnTo>
                <a:lnTo>
                  <a:pt x="123" y="214"/>
                </a:lnTo>
                <a:lnTo>
                  <a:pt x="129" y="208"/>
                </a:lnTo>
                <a:lnTo>
                  <a:pt x="132" y="163"/>
                </a:lnTo>
                <a:lnTo>
                  <a:pt x="144" y="148"/>
                </a:lnTo>
                <a:lnTo>
                  <a:pt x="147" y="145"/>
                </a:lnTo>
                <a:lnTo>
                  <a:pt x="150" y="145"/>
                </a:lnTo>
                <a:lnTo>
                  <a:pt x="168" y="145"/>
                </a:lnTo>
                <a:lnTo>
                  <a:pt x="171" y="148"/>
                </a:lnTo>
                <a:lnTo>
                  <a:pt x="183" y="163"/>
                </a:lnTo>
                <a:lnTo>
                  <a:pt x="192" y="166"/>
                </a:lnTo>
                <a:lnTo>
                  <a:pt x="195" y="175"/>
                </a:lnTo>
                <a:lnTo>
                  <a:pt x="192" y="190"/>
                </a:lnTo>
                <a:lnTo>
                  <a:pt x="192" y="202"/>
                </a:lnTo>
                <a:lnTo>
                  <a:pt x="195" y="208"/>
                </a:lnTo>
                <a:lnTo>
                  <a:pt x="201" y="229"/>
                </a:lnTo>
                <a:lnTo>
                  <a:pt x="204" y="232"/>
                </a:lnTo>
                <a:lnTo>
                  <a:pt x="222" y="232"/>
                </a:lnTo>
                <a:lnTo>
                  <a:pt x="231" y="238"/>
                </a:lnTo>
                <a:lnTo>
                  <a:pt x="243" y="253"/>
                </a:lnTo>
                <a:lnTo>
                  <a:pt x="246" y="253"/>
                </a:lnTo>
                <a:lnTo>
                  <a:pt x="255" y="256"/>
                </a:lnTo>
                <a:lnTo>
                  <a:pt x="258" y="253"/>
                </a:lnTo>
                <a:lnTo>
                  <a:pt x="282" y="220"/>
                </a:lnTo>
                <a:lnTo>
                  <a:pt x="313" y="190"/>
                </a:lnTo>
                <a:lnTo>
                  <a:pt x="316" y="181"/>
                </a:lnTo>
                <a:lnTo>
                  <a:pt x="316" y="181"/>
                </a:lnTo>
                <a:lnTo>
                  <a:pt x="319" y="178"/>
                </a:lnTo>
                <a:lnTo>
                  <a:pt x="325" y="172"/>
                </a:lnTo>
                <a:lnTo>
                  <a:pt x="334" y="166"/>
                </a:lnTo>
                <a:lnTo>
                  <a:pt x="343" y="166"/>
                </a:lnTo>
                <a:lnTo>
                  <a:pt x="343" y="163"/>
                </a:lnTo>
                <a:lnTo>
                  <a:pt x="355" y="163"/>
                </a:lnTo>
                <a:lnTo>
                  <a:pt x="355" y="163"/>
                </a:lnTo>
                <a:lnTo>
                  <a:pt x="361" y="160"/>
                </a:lnTo>
                <a:lnTo>
                  <a:pt x="364" y="145"/>
                </a:lnTo>
                <a:lnTo>
                  <a:pt x="367" y="145"/>
                </a:lnTo>
                <a:lnTo>
                  <a:pt x="379" y="139"/>
                </a:lnTo>
                <a:lnTo>
                  <a:pt x="382" y="145"/>
                </a:lnTo>
                <a:lnTo>
                  <a:pt x="382" y="148"/>
                </a:lnTo>
                <a:lnTo>
                  <a:pt x="382" y="151"/>
                </a:lnTo>
                <a:lnTo>
                  <a:pt x="388" y="148"/>
                </a:lnTo>
                <a:lnTo>
                  <a:pt x="391" y="148"/>
                </a:lnTo>
                <a:lnTo>
                  <a:pt x="397" y="154"/>
                </a:lnTo>
                <a:lnTo>
                  <a:pt x="400" y="157"/>
                </a:lnTo>
                <a:lnTo>
                  <a:pt x="406" y="157"/>
                </a:lnTo>
                <a:lnTo>
                  <a:pt x="409" y="154"/>
                </a:lnTo>
                <a:lnTo>
                  <a:pt x="415" y="154"/>
                </a:lnTo>
                <a:lnTo>
                  <a:pt x="415" y="157"/>
                </a:lnTo>
                <a:lnTo>
                  <a:pt x="418" y="166"/>
                </a:lnTo>
                <a:lnTo>
                  <a:pt x="424" y="181"/>
                </a:lnTo>
                <a:lnTo>
                  <a:pt x="424" y="181"/>
                </a:lnTo>
                <a:lnTo>
                  <a:pt x="436" y="184"/>
                </a:lnTo>
                <a:lnTo>
                  <a:pt x="442" y="187"/>
                </a:lnTo>
                <a:lnTo>
                  <a:pt x="451" y="199"/>
                </a:lnTo>
                <a:lnTo>
                  <a:pt x="448" y="205"/>
                </a:lnTo>
                <a:lnTo>
                  <a:pt x="442" y="214"/>
                </a:lnTo>
                <a:lnTo>
                  <a:pt x="445" y="223"/>
                </a:lnTo>
                <a:lnTo>
                  <a:pt x="448" y="223"/>
                </a:lnTo>
                <a:lnTo>
                  <a:pt x="466" y="226"/>
                </a:lnTo>
                <a:lnTo>
                  <a:pt x="475" y="229"/>
                </a:lnTo>
                <a:lnTo>
                  <a:pt x="475" y="235"/>
                </a:lnTo>
                <a:lnTo>
                  <a:pt x="481" y="235"/>
                </a:lnTo>
                <a:lnTo>
                  <a:pt x="493" y="235"/>
                </a:lnTo>
                <a:lnTo>
                  <a:pt x="493" y="241"/>
                </a:lnTo>
                <a:lnTo>
                  <a:pt x="499" y="241"/>
                </a:lnTo>
                <a:lnTo>
                  <a:pt x="499" y="247"/>
                </a:lnTo>
                <a:lnTo>
                  <a:pt x="496" y="247"/>
                </a:lnTo>
                <a:lnTo>
                  <a:pt x="493" y="256"/>
                </a:lnTo>
                <a:lnTo>
                  <a:pt x="575" y="250"/>
                </a:lnTo>
                <a:lnTo>
                  <a:pt x="568" y="145"/>
                </a:lnTo>
                <a:lnTo>
                  <a:pt x="565" y="145"/>
                </a:lnTo>
                <a:lnTo>
                  <a:pt x="562" y="119"/>
                </a:lnTo>
                <a:lnTo>
                  <a:pt x="529" y="119"/>
                </a:lnTo>
                <a:lnTo>
                  <a:pt x="499" y="101"/>
                </a:lnTo>
                <a:lnTo>
                  <a:pt x="490" y="101"/>
                </a:lnTo>
                <a:lnTo>
                  <a:pt x="481" y="95"/>
                </a:lnTo>
                <a:lnTo>
                  <a:pt x="466" y="95"/>
                </a:lnTo>
                <a:lnTo>
                  <a:pt x="460" y="95"/>
                </a:lnTo>
                <a:lnTo>
                  <a:pt x="454" y="104"/>
                </a:lnTo>
                <a:lnTo>
                  <a:pt x="454" y="128"/>
                </a:lnTo>
                <a:lnTo>
                  <a:pt x="445" y="128"/>
                </a:lnTo>
                <a:lnTo>
                  <a:pt x="445" y="134"/>
                </a:lnTo>
                <a:lnTo>
                  <a:pt x="439" y="131"/>
                </a:lnTo>
                <a:lnTo>
                  <a:pt x="400" y="131"/>
                </a:lnTo>
                <a:lnTo>
                  <a:pt x="397" y="131"/>
                </a:lnTo>
                <a:lnTo>
                  <a:pt x="397" y="128"/>
                </a:lnTo>
                <a:lnTo>
                  <a:pt x="385" y="119"/>
                </a:lnTo>
                <a:lnTo>
                  <a:pt x="382" y="113"/>
                </a:lnTo>
                <a:lnTo>
                  <a:pt x="379" y="113"/>
                </a:lnTo>
                <a:lnTo>
                  <a:pt x="376" y="113"/>
                </a:lnTo>
                <a:lnTo>
                  <a:pt x="370" y="113"/>
                </a:lnTo>
                <a:lnTo>
                  <a:pt x="370" y="107"/>
                </a:lnTo>
                <a:lnTo>
                  <a:pt x="364" y="107"/>
                </a:lnTo>
                <a:lnTo>
                  <a:pt x="361" y="107"/>
                </a:lnTo>
                <a:lnTo>
                  <a:pt x="355" y="104"/>
                </a:lnTo>
                <a:lnTo>
                  <a:pt x="352" y="95"/>
                </a:lnTo>
                <a:lnTo>
                  <a:pt x="346" y="95"/>
                </a:lnTo>
                <a:lnTo>
                  <a:pt x="343" y="83"/>
                </a:lnTo>
                <a:lnTo>
                  <a:pt x="343" y="65"/>
                </a:lnTo>
                <a:lnTo>
                  <a:pt x="343" y="35"/>
                </a:lnTo>
                <a:lnTo>
                  <a:pt x="313" y="29"/>
                </a:lnTo>
                <a:lnTo>
                  <a:pt x="292" y="0"/>
                </a:lnTo>
                <a:lnTo>
                  <a:pt x="292" y="2"/>
                </a:lnTo>
                <a:lnTo>
                  <a:pt x="292" y="2"/>
                </a:lnTo>
                <a:lnTo>
                  <a:pt x="270" y="8"/>
                </a:lnTo>
                <a:lnTo>
                  <a:pt x="261" y="11"/>
                </a:lnTo>
                <a:lnTo>
                  <a:pt x="255" y="11"/>
                </a:lnTo>
                <a:lnTo>
                  <a:pt x="249" y="14"/>
                </a:lnTo>
                <a:lnTo>
                  <a:pt x="252" y="17"/>
                </a:lnTo>
                <a:lnTo>
                  <a:pt x="249" y="17"/>
                </a:lnTo>
                <a:lnTo>
                  <a:pt x="249" y="20"/>
                </a:lnTo>
                <a:lnTo>
                  <a:pt x="237" y="32"/>
                </a:lnTo>
                <a:lnTo>
                  <a:pt x="222" y="38"/>
                </a:lnTo>
                <a:lnTo>
                  <a:pt x="210" y="44"/>
                </a:lnTo>
                <a:lnTo>
                  <a:pt x="201" y="47"/>
                </a:lnTo>
                <a:lnTo>
                  <a:pt x="183" y="47"/>
                </a:lnTo>
                <a:lnTo>
                  <a:pt x="180" y="47"/>
                </a:lnTo>
                <a:lnTo>
                  <a:pt x="180" y="44"/>
                </a:lnTo>
                <a:lnTo>
                  <a:pt x="177" y="47"/>
                </a:lnTo>
                <a:lnTo>
                  <a:pt x="171" y="47"/>
                </a:lnTo>
                <a:lnTo>
                  <a:pt x="150" y="47"/>
                </a:lnTo>
                <a:lnTo>
                  <a:pt x="126" y="47"/>
                </a:lnTo>
                <a:lnTo>
                  <a:pt x="126" y="47"/>
                </a:lnTo>
                <a:lnTo>
                  <a:pt x="126" y="47"/>
                </a:lnTo>
                <a:lnTo>
                  <a:pt x="114" y="50"/>
                </a:lnTo>
                <a:lnTo>
                  <a:pt x="90" y="56"/>
                </a:lnTo>
                <a:lnTo>
                  <a:pt x="66" y="68"/>
                </a:lnTo>
                <a:lnTo>
                  <a:pt x="63" y="71"/>
                </a:lnTo>
                <a:lnTo>
                  <a:pt x="48" y="77"/>
                </a:lnTo>
                <a:lnTo>
                  <a:pt x="45" y="77"/>
                </a:lnTo>
                <a:lnTo>
                  <a:pt x="6" y="95"/>
                </a:lnTo>
                <a:lnTo>
                  <a:pt x="3" y="95"/>
                </a:lnTo>
              </a:path>
            </a:pathLst>
          </a:custGeom>
          <a:solidFill>
            <a:srgbClr val="92D04F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6" name="Freeform 151">
            <a:hlinkClick r:id="" action="ppaction://noaction"/>
            <a:extLst>
              <a:ext uri="{FF2B5EF4-FFF2-40B4-BE49-F238E27FC236}">
                <a16:creationId xmlns:a16="http://schemas.microsoft.com/office/drawing/2014/main" id="{7AB1B3F1-4CFF-E47C-43F2-DBCBD1524B3A}"/>
              </a:ext>
            </a:extLst>
          </p:cNvPr>
          <p:cNvSpPr>
            <a:spLocks/>
          </p:cNvSpPr>
          <p:nvPr/>
        </p:nvSpPr>
        <p:spPr bwMode="auto">
          <a:xfrm>
            <a:off x="4279328" y="4268467"/>
            <a:ext cx="1195960" cy="1244584"/>
          </a:xfrm>
          <a:custGeom>
            <a:avLst/>
            <a:gdLst/>
            <a:ahLst/>
            <a:cxnLst>
              <a:cxn ang="0">
                <a:pos x="39" y="119"/>
              </a:cxn>
              <a:cxn ang="0">
                <a:pos x="18" y="172"/>
              </a:cxn>
              <a:cxn ang="0">
                <a:pos x="30" y="211"/>
              </a:cxn>
              <a:cxn ang="0">
                <a:pos x="66" y="241"/>
              </a:cxn>
              <a:cxn ang="0">
                <a:pos x="78" y="273"/>
              </a:cxn>
              <a:cxn ang="0">
                <a:pos x="51" y="300"/>
              </a:cxn>
              <a:cxn ang="0">
                <a:pos x="15" y="321"/>
              </a:cxn>
              <a:cxn ang="0">
                <a:pos x="30" y="336"/>
              </a:cxn>
              <a:cxn ang="0">
                <a:pos x="36" y="392"/>
              </a:cxn>
              <a:cxn ang="0">
                <a:pos x="105" y="336"/>
              </a:cxn>
              <a:cxn ang="0">
                <a:pos x="135" y="327"/>
              </a:cxn>
              <a:cxn ang="0">
                <a:pos x="168" y="321"/>
              </a:cxn>
              <a:cxn ang="0">
                <a:pos x="195" y="363"/>
              </a:cxn>
              <a:cxn ang="0">
                <a:pos x="168" y="383"/>
              </a:cxn>
              <a:cxn ang="0">
                <a:pos x="183" y="458"/>
              </a:cxn>
              <a:cxn ang="0">
                <a:pos x="213" y="431"/>
              </a:cxn>
              <a:cxn ang="0">
                <a:pos x="255" y="455"/>
              </a:cxn>
              <a:cxn ang="0">
                <a:pos x="243" y="476"/>
              </a:cxn>
              <a:cxn ang="0">
                <a:pos x="216" y="538"/>
              </a:cxn>
              <a:cxn ang="0">
                <a:pos x="213" y="568"/>
              </a:cxn>
              <a:cxn ang="0">
                <a:pos x="225" y="592"/>
              </a:cxn>
              <a:cxn ang="0">
                <a:pos x="273" y="607"/>
              </a:cxn>
              <a:cxn ang="0">
                <a:pos x="231" y="630"/>
              </a:cxn>
              <a:cxn ang="0">
                <a:pos x="207" y="687"/>
              </a:cxn>
              <a:cxn ang="0">
                <a:pos x="222" y="720"/>
              </a:cxn>
              <a:cxn ang="0">
                <a:pos x="243" y="755"/>
              </a:cxn>
              <a:cxn ang="0">
                <a:pos x="282" y="746"/>
              </a:cxn>
              <a:cxn ang="0">
                <a:pos x="310" y="755"/>
              </a:cxn>
              <a:cxn ang="0">
                <a:pos x="328" y="705"/>
              </a:cxn>
              <a:cxn ang="0">
                <a:pos x="379" y="726"/>
              </a:cxn>
              <a:cxn ang="0">
                <a:pos x="403" y="767"/>
              </a:cxn>
              <a:cxn ang="0">
                <a:pos x="427" y="797"/>
              </a:cxn>
              <a:cxn ang="0">
                <a:pos x="490" y="830"/>
              </a:cxn>
              <a:cxn ang="0">
                <a:pos x="505" y="916"/>
              </a:cxn>
              <a:cxn ang="0">
                <a:pos x="593" y="880"/>
              </a:cxn>
              <a:cxn ang="0">
                <a:pos x="599" y="904"/>
              </a:cxn>
              <a:cxn ang="0">
                <a:pos x="650" y="958"/>
              </a:cxn>
              <a:cxn ang="0">
                <a:pos x="716" y="979"/>
              </a:cxn>
              <a:cxn ang="0">
                <a:pos x="875" y="964"/>
              </a:cxn>
              <a:cxn ang="0">
                <a:pos x="869" y="904"/>
              </a:cxn>
              <a:cxn ang="0">
                <a:pos x="836" y="871"/>
              </a:cxn>
              <a:cxn ang="0">
                <a:pos x="803" y="842"/>
              </a:cxn>
              <a:cxn ang="0">
                <a:pos x="797" y="770"/>
              </a:cxn>
              <a:cxn ang="0">
                <a:pos x="737" y="785"/>
              </a:cxn>
              <a:cxn ang="0">
                <a:pos x="707" y="773"/>
              </a:cxn>
              <a:cxn ang="0">
                <a:pos x="644" y="720"/>
              </a:cxn>
              <a:cxn ang="0">
                <a:pos x="617" y="693"/>
              </a:cxn>
              <a:cxn ang="0">
                <a:pos x="577" y="684"/>
              </a:cxn>
              <a:cxn ang="0">
                <a:pos x="496" y="669"/>
              </a:cxn>
              <a:cxn ang="0">
                <a:pos x="445" y="630"/>
              </a:cxn>
              <a:cxn ang="0">
                <a:pos x="421" y="592"/>
              </a:cxn>
              <a:cxn ang="0">
                <a:pos x="382" y="499"/>
              </a:cxn>
              <a:cxn ang="0">
                <a:pos x="307" y="377"/>
              </a:cxn>
              <a:cxn ang="0">
                <a:pos x="258" y="324"/>
              </a:cxn>
              <a:cxn ang="0">
                <a:pos x="237" y="157"/>
              </a:cxn>
              <a:cxn ang="0">
                <a:pos x="126" y="38"/>
              </a:cxn>
              <a:cxn ang="0">
                <a:pos x="78" y="0"/>
              </a:cxn>
              <a:cxn ang="0">
                <a:pos x="39" y="8"/>
              </a:cxn>
              <a:cxn ang="0">
                <a:pos x="15" y="56"/>
              </a:cxn>
            </a:cxnLst>
            <a:rect l="0" t="0" r="r" b="b"/>
            <a:pathLst>
              <a:path w="889" h="983">
                <a:moveTo>
                  <a:pt x="0" y="89"/>
                </a:moveTo>
                <a:lnTo>
                  <a:pt x="24" y="92"/>
                </a:lnTo>
                <a:lnTo>
                  <a:pt x="33" y="95"/>
                </a:lnTo>
                <a:lnTo>
                  <a:pt x="33" y="95"/>
                </a:lnTo>
                <a:lnTo>
                  <a:pt x="30" y="101"/>
                </a:lnTo>
                <a:lnTo>
                  <a:pt x="30" y="110"/>
                </a:lnTo>
                <a:lnTo>
                  <a:pt x="33" y="113"/>
                </a:lnTo>
                <a:lnTo>
                  <a:pt x="39" y="119"/>
                </a:lnTo>
                <a:lnTo>
                  <a:pt x="36" y="127"/>
                </a:lnTo>
                <a:lnTo>
                  <a:pt x="33" y="130"/>
                </a:lnTo>
                <a:lnTo>
                  <a:pt x="30" y="136"/>
                </a:lnTo>
                <a:lnTo>
                  <a:pt x="18" y="145"/>
                </a:lnTo>
                <a:lnTo>
                  <a:pt x="12" y="157"/>
                </a:lnTo>
                <a:lnTo>
                  <a:pt x="15" y="160"/>
                </a:lnTo>
                <a:lnTo>
                  <a:pt x="15" y="166"/>
                </a:lnTo>
                <a:lnTo>
                  <a:pt x="18" y="172"/>
                </a:lnTo>
                <a:lnTo>
                  <a:pt x="27" y="175"/>
                </a:lnTo>
                <a:lnTo>
                  <a:pt x="27" y="181"/>
                </a:lnTo>
                <a:lnTo>
                  <a:pt x="24" y="184"/>
                </a:lnTo>
                <a:lnTo>
                  <a:pt x="24" y="190"/>
                </a:lnTo>
                <a:lnTo>
                  <a:pt x="27" y="190"/>
                </a:lnTo>
                <a:lnTo>
                  <a:pt x="33" y="193"/>
                </a:lnTo>
                <a:lnTo>
                  <a:pt x="33" y="199"/>
                </a:lnTo>
                <a:lnTo>
                  <a:pt x="30" y="211"/>
                </a:lnTo>
                <a:lnTo>
                  <a:pt x="27" y="214"/>
                </a:lnTo>
                <a:lnTo>
                  <a:pt x="30" y="220"/>
                </a:lnTo>
                <a:lnTo>
                  <a:pt x="48" y="238"/>
                </a:lnTo>
                <a:lnTo>
                  <a:pt x="57" y="232"/>
                </a:lnTo>
                <a:lnTo>
                  <a:pt x="60" y="232"/>
                </a:lnTo>
                <a:lnTo>
                  <a:pt x="66" y="232"/>
                </a:lnTo>
                <a:lnTo>
                  <a:pt x="69" y="232"/>
                </a:lnTo>
                <a:lnTo>
                  <a:pt x="66" y="241"/>
                </a:lnTo>
                <a:lnTo>
                  <a:pt x="66" y="244"/>
                </a:lnTo>
                <a:lnTo>
                  <a:pt x="75" y="246"/>
                </a:lnTo>
                <a:lnTo>
                  <a:pt x="78" y="246"/>
                </a:lnTo>
                <a:lnTo>
                  <a:pt x="78" y="246"/>
                </a:lnTo>
                <a:lnTo>
                  <a:pt x="81" y="249"/>
                </a:lnTo>
                <a:lnTo>
                  <a:pt x="87" y="252"/>
                </a:lnTo>
                <a:lnTo>
                  <a:pt x="87" y="258"/>
                </a:lnTo>
                <a:lnTo>
                  <a:pt x="78" y="273"/>
                </a:lnTo>
                <a:lnTo>
                  <a:pt x="75" y="279"/>
                </a:lnTo>
                <a:lnTo>
                  <a:pt x="72" y="291"/>
                </a:lnTo>
                <a:lnTo>
                  <a:pt x="75" y="303"/>
                </a:lnTo>
                <a:lnTo>
                  <a:pt x="72" y="306"/>
                </a:lnTo>
                <a:lnTo>
                  <a:pt x="66" y="306"/>
                </a:lnTo>
                <a:lnTo>
                  <a:pt x="63" y="303"/>
                </a:lnTo>
                <a:lnTo>
                  <a:pt x="57" y="300"/>
                </a:lnTo>
                <a:lnTo>
                  <a:pt x="51" y="300"/>
                </a:lnTo>
                <a:lnTo>
                  <a:pt x="51" y="297"/>
                </a:lnTo>
                <a:lnTo>
                  <a:pt x="48" y="294"/>
                </a:lnTo>
                <a:lnTo>
                  <a:pt x="42" y="297"/>
                </a:lnTo>
                <a:lnTo>
                  <a:pt x="42" y="300"/>
                </a:lnTo>
                <a:lnTo>
                  <a:pt x="33" y="318"/>
                </a:lnTo>
                <a:lnTo>
                  <a:pt x="30" y="318"/>
                </a:lnTo>
                <a:lnTo>
                  <a:pt x="21" y="318"/>
                </a:lnTo>
                <a:lnTo>
                  <a:pt x="15" y="321"/>
                </a:lnTo>
                <a:lnTo>
                  <a:pt x="12" y="327"/>
                </a:lnTo>
                <a:lnTo>
                  <a:pt x="12" y="327"/>
                </a:lnTo>
                <a:lnTo>
                  <a:pt x="15" y="330"/>
                </a:lnTo>
                <a:lnTo>
                  <a:pt x="21" y="330"/>
                </a:lnTo>
                <a:lnTo>
                  <a:pt x="24" y="327"/>
                </a:lnTo>
                <a:lnTo>
                  <a:pt x="33" y="324"/>
                </a:lnTo>
                <a:lnTo>
                  <a:pt x="36" y="327"/>
                </a:lnTo>
                <a:lnTo>
                  <a:pt x="30" y="336"/>
                </a:lnTo>
                <a:lnTo>
                  <a:pt x="21" y="345"/>
                </a:lnTo>
                <a:lnTo>
                  <a:pt x="21" y="348"/>
                </a:lnTo>
                <a:lnTo>
                  <a:pt x="18" y="354"/>
                </a:lnTo>
                <a:lnTo>
                  <a:pt x="21" y="395"/>
                </a:lnTo>
                <a:lnTo>
                  <a:pt x="24" y="395"/>
                </a:lnTo>
                <a:lnTo>
                  <a:pt x="30" y="395"/>
                </a:lnTo>
                <a:lnTo>
                  <a:pt x="33" y="395"/>
                </a:lnTo>
                <a:lnTo>
                  <a:pt x="36" y="392"/>
                </a:lnTo>
                <a:lnTo>
                  <a:pt x="48" y="386"/>
                </a:lnTo>
                <a:lnTo>
                  <a:pt x="57" y="380"/>
                </a:lnTo>
                <a:lnTo>
                  <a:pt x="69" y="366"/>
                </a:lnTo>
                <a:lnTo>
                  <a:pt x="90" y="348"/>
                </a:lnTo>
                <a:lnTo>
                  <a:pt x="93" y="342"/>
                </a:lnTo>
                <a:lnTo>
                  <a:pt x="99" y="339"/>
                </a:lnTo>
                <a:lnTo>
                  <a:pt x="102" y="339"/>
                </a:lnTo>
                <a:lnTo>
                  <a:pt x="105" y="336"/>
                </a:lnTo>
                <a:lnTo>
                  <a:pt x="114" y="345"/>
                </a:lnTo>
                <a:lnTo>
                  <a:pt x="120" y="357"/>
                </a:lnTo>
                <a:lnTo>
                  <a:pt x="123" y="351"/>
                </a:lnTo>
                <a:lnTo>
                  <a:pt x="129" y="339"/>
                </a:lnTo>
                <a:lnTo>
                  <a:pt x="123" y="333"/>
                </a:lnTo>
                <a:lnTo>
                  <a:pt x="123" y="327"/>
                </a:lnTo>
                <a:lnTo>
                  <a:pt x="126" y="327"/>
                </a:lnTo>
                <a:lnTo>
                  <a:pt x="135" y="327"/>
                </a:lnTo>
                <a:lnTo>
                  <a:pt x="141" y="321"/>
                </a:lnTo>
                <a:lnTo>
                  <a:pt x="141" y="312"/>
                </a:lnTo>
                <a:lnTo>
                  <a:pt x="141" y="312"/>
                </a:lnTo>
                <a:lnTo>
                  <a:pt x="144" y="312"/>
                </a:lnTo>
                <a:lnTo>
                  <a:pt x="156" y="312"/>
                </a:lnTo>
                <a:lnTo>
                  <a:pt x="159" y="309"/>
                </a:lnTo>
                <a:lnTo>
                  <a:pt x="162" y="309"/>
                </a:lnTo>
                <a:lnTo>
                  <a:pt x="168" y="321"/>
                </a:lnTo>
                <a:lnTo>
                  <a:pt x="162" y="339"/>
                </a:lnTo>
                <a:lnTo>
                  <a:pt x="165" y="345"/>
                </a:lnTo>
                <a:lnTo>
                  <a:pt x="171" y="348"/>
                </a:lnTo>
                <a:lnTo>
                  <a:pt x="174" y="354"/>
                </a:lnTo>
                <a:lnTo>
                  <a:pt x="177" y="354"/>
                </a:lnTo>
                <a:lnTo>
                  <a:pt x="183" y="354"/>
                </a:lnTo>
                <a:lnTo>
                  <a:pt x="186" y="357"/>
                </a:lnTo>
                <a:lnTo>
                  <a:pt x="195" y="363"/>
                </a:lnTo>
                <a:lnTo>
                  <a:pt x="195" y="374"/>
                </a:lnTo>
                <a:lnTo>
                  <a:pt x="192" y="377"/>
                </a:lnTo>
                <a:lnTo>
                  <a:pt x="183" y="380"/>
                </a:lnTo>
                <a:lnTo>
                  <a:pt x="177" y="386"/>
                </a:lnTo>
                <a:lnTo>
                  <a:pt x="174" y="386"/>
                </a:lnTo>
                <a:lnTo>
                  <a:pt x="171" y="383"/>
                </a:lnTo>
                <a:lnTo>
                  <a:pt x="168" y="380"/>
                </a:lnTo>
                <a:lnTo>
                  <a:pt x="168" y="383"/>
                </a:lnTo>
                <a:lnTo>
                  <a:pt x="159" y="386"/>
                </a:lnTo>
                <a:lnTo>
                  <a:pt x="156" y="434"/>
                </a:lnTo>
                <a:lnTo>
                  <a:pt x="162" y="440"/>
                </a:lnTo>
                <a:lnTo>
                  <a:pt x="168" y="443"/>
                </a:lnTo>
                <a:lnTo>
                  <a:pt x="168" y="446"/>
                </a:lnTo>
                <a:lnTo>
                  <a:pt x="177" y="446"/>
                </a:lnTo>
                <a:lnTo>
                  <a:pt x="177" y="449"/>
                </a:lnTo>
                <a:lnTo>
                  <a:pt x="183" y="458"/>
                </a:lnTo>
                <a:lnTo>
                  <a:pt x="186" y="458"/>
                </a:lnTo>
                <a:lnTo>
                  <a:pt x="189" y="458"/>
                </a:lnTo>
                <a:lnTo>
                  <a:pt x="192" y="455"/>
                </a:lnTo>
                <a:lnTo>
                  <a:pt x="195" y="449"/>
                </a:lnTo>
                <a:lnTo>
                  <a:pt x="201" y="446"/>
                </a:lnTo>
                <a:lnTo>
                  <a:pt x="204" y="440"/>
                </a:lnTo>
                <a:lnTo>
                  <a:pt x="207" y="431"/>
                </a:lnTo>
                <a:lnTo>
                  <a:pt x="213" y="431"/>
                </a:lnTo>
                <a:lnTo>
                  <a:pt x="213" y="431"/>
                </a:lnTo>
                <a:lnTo>
                  <a:pt x="216" y="431"/>
                </a:lnTo>
                <a:lnTo>
                  <a:pt x="216" y="431"/>
                </a:lnTo>
                <a:lnTo>
                  <a:pt x="222" y="431"/>
                </a:lnTo>
                <a:lnTo>
                  <a:pt x="225" y="434"/>
                </a:lnTo>
                <a:lnTo>
                  <a:pt x="228" y="440"/>
                </a:lnTo>
                <a:lnTo>
                  <a:pt x="231" y="440"/>
                </a:lnTo>
                <a:lnTo>
                  <a:pt x="255" y="455"/>
                </a:lnTo>
                <a:lnTo>
                  <a:pt x="261" y="455"/>
                </a:lnTo>
                <a:lnTo>
                  <a:pt x="261" y="455"/>
                </a:lnTo>
                <a:lnTo>
                  <a:pt x="261" y="461"/>
                </a:lnTo>
                <a:lnTo>
                  <a:pt x="258" y="461"/>
                </a:lnTo>
                <a:lnTo>
                  <a:pt x="258" y="464"/>
                </a:lnTo>
                <a:lnTo>
                  <a:pt x="252" y="467"/>
                </a:lnTo>
                <a:lnTo>
                  <a:pt x="249" y="470"/>
                </a:lnTo>
                <a:lnTo>
                  <a:pt x="243" y="476"/>
                </a:lnTo>
                <a:lnTo>
                  <a:pt x="243" y="482"/>
                </a:lnTo>
                <a:lnTo>
                  <a:pt x="240" y="482"/>
                </a:lnTo>
                <a:lnTo>
                  <a:pt x="234" y="485"/>
                </a:lnTo>
                <a:lnTo>
                  <a:pt x="234" y="491"/>
                </a:lnTo>
                <a:lnTo>
                  <a:pt x="228" y="502"/>
                </a:lnTo>
                <a:lnTo>
                  <a:pt x="225" y="517"/>
                </a:lnTo>
                <a:lnTo>
                  <a:pt x="222" y="523"/>
                </a:lnTo>
                <a:lnTo>
                  <a:pt x="216" y="538"/>
                </a:lnTo>
                <a:lnTo>
                  <a:pt x="216" y="541"/>
                </a:lnTo>
                <a:lnTo>
                  <a:pt x="213" y="547"/>
                </a:lnTo>
                <a:lnTo>
                  <a:pt x="210" y="547"/>
                </a:lnTo>
                <a:lnTo>
                  <a:pt x="204" y="553"/>
                </a:lnTo>
                <a:lnTo>
                  <a:pt x="204" y="559"/>
                </a:lnTo>
                <a:lnTo>
                  <a:pt x="204" y="559"/>
                </a:lnTo>
                <a:lnTo>
                  <a:pt x="207" y="562"/>
                </a:lnTo>
                <a:lnTo>
                  <a:pt x="213" y="568"/>
                </a:lnTo>
                <a:lnTo>
                  <a:pt x="213" y="571"/>
                </a:lnTo>
                <a:lnTo>
                  <a:pt x="207" y="577"/>
                </a:lnTo>
                <a:lnTo>
                  <a:pt x="207" y="580"/>
                </a:lnTo>
                <a:lnTo>
                  <a:pt x="210" y="583"/>
                </a:lnTo>
                <a:lnTo>
                  <a:pt x="213" y="586"/>
                </a:lnTo>
                <a:lnTo>
                  <a:pt x="222" y="592"/>
                </a:lnTo>
                <a:lnTo>
                  <a:pt x="225" y="589"/>
                </a:lnTo>
                <a:lnTo>
                  <a:pt x="225" y="592"/>
                </a:lnTo>
                <a:lnTo>
                  <a:pt x="231" y="595"/>
                </a:lnTo>
                <a:lnTo>
                  <a:pt x="237" y="595"/>
                </a:lnTo>
                <a:lnTo>
                  <a:pt x="240" y="595"/>
                </a:lnTo>
                <a:lnTo>
                  <a:pt x="249" y="601"/>
                </a:lnTo>
                <a:lnTo>
                  <a:pt x="258" y="601"/>
                </a:lnTo>
                <a:lnTo>
                  <a:pt x="264" y="604"/>
                </a:lnTo>
                <a:lnTo>
                  <a:pt x="270" y="604"/>
                </a:lnTo>
                <a:lnTo>
                  <a:pt x="273" y="607"/>
                </a:lnTo>
                <a:lnTo>
                  <a:pt x="276" y="610"/>
                </a:lnTo>
                <a:lnTo>
                  <a:pt x="270" y="615"/>
                </a:lnTo>
                <a:lnTo>
                  <a:pt x="267" y="621"/>
                </a:lnTo>
                <a:lnTo>
                  <a:pt x="261" y="624"/>
                </a:lnTo>
                <a:lnTo>
                  <a:pt x="246" y="627"/>
                </a:lnTo>
                <a:lnTo>
                  <a:pt x="240" y="627"/>
                </a:lnTo>
                <a:lnTo>
                  <a:pt x="237" y="630"/>
                </a:lnTo>
                <a:lnTo>
                  <a:pt x="231" y="630"/>
                </a:lnTo>
                <a:lnTo>
                  <a:pt x="225" y="630"/>
                </a:lnTo>
                <a:lnTo>
                  <a:pt x="225" y="630"/>
                </a:lnTo>
                <a:lnTo>
                  <a:pt x="222" y="633"/>
                </a:lnTo>
                <a:lnTo>
                  <a:pt x="222" y="669"/>
                </a:lnTo>
                <a:lnTo>
                  <a:pt x="216" y="675"/>
                </a:lnTo>
                <a:lnTo>
                  <a:pt x="216" y="675"/>
                </a:lnTo>
                <a:lnTo>
                  <a:pt x="210" y="678"/>
                </a:lnTo>
                <a:lnTo>
                  <a:pt x="207" y="687"/>
                </a:lnTo>
                <a:lnTo>
                  <a:pt x="204" y="687"/>
                </a:lnTo>
                <a:lnTo>
                  <a:pt x="204" y="693"/>
                </a:lnTo>
                <a:lnTo>
                  <a:pt x="198" y="693"/>
                </a:lnTo>
                <a:lnTo>
                  <a:pt x="201" y="711"/>
                </a:lnTo>
                <a:lnTo>
                  <a:pt x="207" y="714"/>
                </a:lnTo>
                <a:lnTo>
                  <a:pt x="210" y="714"/>
                </a:lnTo>
                <a:lnTo>
                  <a:pt x="219" y="717"/>
                </a:lnTo>
                <a:lnTo>
                  <a:pt x="222" y="720"/>
                </a:lnTo>
                <a:lnTo>
                  <a:pt x="225" y="720"/>
                </a:lnTo>
                <a:lnTo>
                  <a:pt x="234" y="720"/>
                </a:lnTo>
                <a:lnTo>
                  <a:pt x="240" y="723"/>
                </a:lnTo>
                <a:lnTo>
                  <a:pt x="240" y="729"/>
                </a:lnTo>
                <a:lnTo>
                  <a:pt x="237" y="735"/>
                </a:lnTo>
                <a:lnTo>
                  <a:pt x="237" y="737"/>
                </a:lnTo>
                <a:lnTo>
                  <a:pt x="240" y="743"/>
                </a:lnTo>
                <a:lnTo>
                  <a:pt x="243" y="755"/>
                </a:lnTo>
                <a:lnTo>
                  <a:pt x="255" y="758"/>
                </a:lnTo>
                <a:lnTo>
                  <a:pt x="258" y="755"/>
                </a:lnTo>
                <a:lnTo>
                  <a:pt x="258" y="755"/>
                </a:lnTo>
                <a:lnTo>
                  <a:pt x="261" y="752"/>
                </a:lnTo>
                <a:lnTo>
                  <a:pt x="264" y="752"/>
                </a:lnTo>
                <a:lnTo>
                  <a:pt x="267" y="752"/>
                </a:lnTo>
                <a:lnTo>
                  <a:pt x="276" y="749"/>
                </a:lnTo>
                <a:lnTo>
                  <a:pt x="282" y="746"/>
                </a:lnTo>
                <a:lnTo>
                  <a:pt x="288" y="746"/>
                </a:lnTo>
                <a:lnTo>
                  <a:pt x="291" y="749"/>
                </a:lnTo>
                <a:lnTo>
                  <a:pt x="298" y="758"/>
                </a:lnTo>
                <a:lnTo>
                  <a:pt x="298" y="761"/>
                </a:lnTo>
                <a:lnTo>
                  <a:pt x="304" y="764"/>
                </a:lnTo>
                <a:lnTo>
                  <a:pt x="307" y="764"/>
                </a:lnTo>
                <a:lnTo>
                  <a:pt x="307" y="758"/>
                </a:lnTo>
                <a:lnTo>
                  <a:pt x="310" y="755"/>
                </a:lnTo>
                <a:lnTo>
                  <a:pt x="316" y="752"/>
                </a:lnTo>
                <a:lnTo>
                  <a:pt x="319" y="752"/>
                </a:lnTo>
                <a:lnTo>
                  <a:pt x="322" y="749"/>
                </a:lnTo>
                <a:lnTo>
                  <a:pt x="325" y="743"/>
                </a:lnTo>
                <a:lnTo>
                  <a:pt x="334" y="729"/>
                </a:lnTo>
                <a:lnTo>
                  <a:pt x="334" y="723"/>
                </a:lnTo>
                <a:lnTo>
                  <a:pt x="331" y="714"/>
                </a:lnTo>
                <a:lnTo>
                  <a:pt x="328" y="705"/>
                </a:lnTo>
                <a:lnTo>
                  <a:pt x="337" y="705"/>
                </a:lnTo>
                <a:lnTo>
                  <a:pt x="340" y="705"/>
                </a:lnTo>
                <a:lnTo>
                  <a:pt x="349" y="711"/>
                </a:lnTo>
                <a:lnTo>
                  <a:pt x="352" y="714"/>
                </a:lnTo>
                <a:lnTo>
                  <a:pt x="364" y="717"/>
                </a:lnTo>
                <a:lnTo>
                  <a:pt x="370" y="723"/>
                </a:lnTo>
                <a:lnTo>
                  <a:pt x="376" y="726"/>
                </a:lnTo>
                <a:lnTo>
                  <a:pt x="379" y="726"/>
                </a:lnTo>
                <a:lnTo>
                  <a:pt x="391" y="732"/>
                </a:lnTo>
                <a:lnTo>
                  <a:pt x="394" y="735"/>
                </a:lnTo>
                <a:lnTo>
                  <a:pt x="400" y="746"/>
                </a:lnTo>
                <a:lnTo>
                  <a:pt x="400" y="746"/>
                </a:lnTo>
                <a:lnTo>
                  <a:pt x="400" y="749"/>
                </a:lnTo>
                <a:lnTo>
                  <a:pt x="403" y="755"/>
                </a:lnTo>
                <a:lnTo>
                  <a:pt x="403" y="764"/>
                </a:lnTo>
                <a:lnTo>
                  <a:pt x="403" y="767"/>
                </a:lnTo>
                <a:lnTo>
                  <a:pt x="409" y="770"/>
                </a:lnTo>
                <a:lnTo>
                  <a:pt x="418" y="776"/>
                </a:lnTo>
                <a:lnTo>
                  <a:pt x="418" y="779"/>
                </a:lnTo>
                <a:lnTo>
                  <a:pt x="421" y="785"/>
                </a:lnTo>
                <a:lnTo>
                  <a:pt x="418" y="785"/>
                </a:lnTo>
                <a:lnTo>
                  <a:pt x="418" y="788"/>
                </a:lnTo>
                <a:lnTo>
                  <a:pt x="421" y="788"/>
                </a:lnTo>
                <a:lnTo>
                  <a:pt x="427" y="797"/>
                </a:lnTo>
                <a:lnTo>
                  <a:pt x="433" y="797"/>
                </a:lnTo>
                <a:lnTo>
                  <a:pt x="442" y="794"/>
                </a:lnTo>
                <a:lnTo>
                  <a:pt x="451" y="797"/>
                </a:lnTo>
                <a:lnTo>
                  <a:pt x="463" y="797"/>
                </a:lnTo>
                <a:lnTo>
                  <a:pt x="472" y="797"/>
                </a:lnTo>
                <a:lnTo>
                  <a:pt x="481" y="806"/>
                </a:lnTo>
                <a:lnTo>
                  <a:pt x="487" y="818"/>
                </a:lnTo>
                <a:lnTo>
                  <a:pt x="490" y="830"/>
                </a:lnTo>
                <a:lnTo>
                  <a:pt x="490" y="845"/>
                </a:lnTo>
                <a:lnTo>
                  <a:pt x="484" y="857"/>
                </a:lnTo>
                <a:lnTo>
                  <a:pt x="472" y="868"/>
                </a:lnTo>
                <a:lnTo>
                  <a:pt x="472" y="868"/>
                </a:lnTo>
                <a:lnTo>
                  <a:pt x="481" y="898"/>
                </a:lnTo>
                <a:lnTo>
                  <a:pt x="487" y="913"/>
                </a:lnTo>
                <a:lnTo>
                  <a:pt x="496" y="916"/>
                </a:lnTo>
                <a:lnTo>
                  <a:pt x="505" y="916"/>
                </a:lnTo>
                <a:lnTo>
                  <a:pt x="517" y="919"/>
                </a:lnTo>
                <a:lnTo>
                  <a:pt x="529" y="916"/>
                </a:lnTo>
                <a:lnTo>
                  <a:pt x="544" y="904"/>
                </a:lnTo>
                <a:lnTo>
                  <a:pt x="550" y="898"/>
                </a:lnTo>
                <a:lnTo>
                  <a:pt x="565" y="895"/>
                </a:lnTo>
                <a:lnTo>
                  <a:pt x="589" y="883"/>
                </a:lnTo>
                <a:lnTo>
                  <a:pt x="589" y="877"/>
                </a:lnTo>
                <a:lnTo>
                  <a:pt x="593" y="880"/>
                </a:lnTo>
                <a:lnTo>
                  <a:pt x="599" y="877"/>
                </a:lnTo>
                <a:lnTo>
                  <a:pt x="605" y="886"/>
                </a:lnTo>
                <a:lnTo>
                  <a:pt x="614" y="889"/>
                </a:lnTo>
                <a:lnTo>
                  <a:pt x="611" y="898"/>
                </a:lnTo>
                <a:lnTo>
                  <a:pt x="608" y="898"/>
                </a:lnTo>
                <a:lnTo>
                  <a:pt x="602" y="898"/>
                </a:lnTo>
                <a:lnTo>
                  <a:pt x="602" y="898"/>
                </a:lnTo>
                <a:lnTo>
                  <a:pt x="599" y="904"/>
                </a:lnTo>
                <a:lnTo>
                  <a:pt x="599" y="904"/>
                </a:lnTo>
                <a:lnTo>
                  <a:pt x="596" y="904"/>
                </a:lnTo>
                <a:lnTo>
                  <a:pt x="599" y="907"/>
                </a:lnTo>
                <a:lnTo>
                  <a:pt x="599" y="913"/>
                </a:lnTo>
                <a:lnTo>
                  <a:pt x="605" y="916"/>
                </a:lnTo>
                <a:lnTo>
                  <a:pt x="614" y="931"/>
                </a:lnTo>
                <a:lnTo>
                  <a:pt x="626" y="943"/>
                </a:lnTo>
                <a:lnTo>
                  <a:pt x="650" y="958"/>
                </a:lnTo>
                <a:lnTo>
                  <a:pt x="653" y="958"/>
                </a:lnTo>
                <a:lnTo>
                  <a:pt x="653" y="958"/>
                </a:lnTo>
                <a:lnTo>
                  <a:pt x="659" y="958"/>
                </a:lnTo>
                <a:lnTo>
                  <a:pt x="662" y="976"/>
                </a:lnTo>
                <a:lnTo>
                  <a:pt x="677" y="979"/>
                </a:lnTo>
                <a:lnTo>
                  <a:pt x="689" y="979"/>
                </a:lnTo>
                <a:lnTo>
                  <a:pt x="701" y="976"/>
                </a:lnTo>
                <a:lnTo>
                  <a:pt x="716" y="979"/>
                </a:lnTo>
                <a:lnTo>
                  <a:pt x="725" y="976"/>
                </a:lnTo>
                <a:lnTo>
                  <a:pt x="758" y="979"/>
                </a:lnTo>
                <a:lnTo>
                  <a:pt x="809" y="982"/>
                </a:lnTo>
                <a:lnTo>
                  <a:pt x="836" y="979"/>
                </a:lnTo>
                <a:lnTo>
                  <a:pt x="848" y="982"/>
                </a:lnTo>
                <a:lnTo>
                  <a:pt x="854" y="976"/>
                </a:lnTo>
                <a:lnTo>
                  <a:pt x="869" y="967"/>
                </a:lnTo>
                <a:lnTo>
                  <a:pt x="875" y="964"/>
                </a:lnTo>
                <a:lnTo>
                  <a:pt x="875" y="961"/>
                </a:lnTo>
                <a:lnTo>
                  <a:pt x="881" y="958"/>
                </a:lnTo>
                <a:lnTo>
                  <a:pt x="884" y="955"/>
                </a:lnTo>
                <a:lnTo>
                  <a:pt x="888" y="949"/>
                </a:lnTo>
                <a:lnTo>
                  <a:pt x="884" y="946"/>
                </a:lnTo>
                <a:lnTo>
                  <a:pt x="878" y="940"/>
                </a:lnTo>
                <a:lnTo>
                  <a:pt x="875" y="907"/>
                </a:lnTo>
                <a:lnTo>
                  <a:pt x="869" y="904"/>
                </a:lnTo>
                <a:lnTo>
                  <a:pt x="866" y="898"/>
                </a:lnTo>
                <a:lnTo>
                  <a:pt x="863" y="892"/>
                </a:lnTo>
                <a:lnTo>
                  <a:pt x="860" y="889"/>
                </a:lnTo>
                <a:lnTo>
                  <a:pt x="857" y="883"/>
                </a:lnTo>
                <a:lnTo>
                  <a:pt x="851" y="877"/>
                </a:lnTo>
                <a:lnTo>
                  <a:pt x="848" y="874"/>
                </a:lnTo>
                <a:lnTo>
                  <a:pt x="842" y="877"/>
                </a:lnTo>
                <a:lnTo>
                  <a:pt x="836" y="871"/>
                </a:lnTo>
                <a:lnTo>
                  <a:pt x="830" y="862"/>
                </a:lnTo>
                <a:lnTo>
                  <a:pt x="824" y="859"/>
                </a:lnTo>
                <a:lnTo>
                  <a:pt x="818" y="845"/>
                </a:lnTo>
                <a:lnTo>
                  <a:pt x="812" y="845"/>
                </a:lnTo>
                <a:lnTo>
                  <a:pt x="809" y="848"/>
                </a:lnTo>
                <a:lnTo>
                  <a:pt x="809" y="848"/>
                </a:lnTo>
                <a:lnTo>
                  <a:pt x="803" y="845"/>
                </a:lnTo>
                <a:lnTo>
                  <a:pt x="803" y="842"/>
                </a:lnTo>
                <a:lnTo>
                  <a:pt x="800" y="824"/>
                </a:lnTo>
                <a:lnTo>
                  <a:pt x="806" y="815"/>
                </a:lnTo>
                <a:lnTo>
                  <a:pt x="803" y="815"/>
                </a:lnTo>
                <a:lnTo>
                  <a:pt x="800" y="812"/>
                </a:lnTo>
                <a:lnTo>
                  <a:pt x="800" y="803"/>
                </a:lnTo>
                <a:lnTo>
                  <a:pt x="794" y="797"/>
                </a:lnTo>
                <a:lnTo>
                  <a:pt x="794" y="794"/>
                </a:lnTo>
                <a:lnTo>
                  <a:pt x="797" y="770"/>
                </a:lnTo>
                <a:lnTo>
                  <a:pt x="791" y="776"/>
                </a:lnTo>
                <a:lnTo>
                  <a:pt x="791" y="776"/>
                </a:lnTo>
                <a:lnTo>
                  <a:pt x="782" y="779"/>
                </a:lnTo>
                <a:lnTo>
                  <a:pt x="770" y="782"/>
                </a:lnTo>
                <a:lnTo>
                  <a:pt x="755" y="782"/>
                </a:lnTo>
                <a:lnTo>
                  <a:pt x="752" y="785"/>
                </a:lnTo>
                <a:lnTo>
                  <a:pt x="740" y="785"/>
                </a:lnTo>
                <a:lnTo>
                  <a:pt x="737" y="785"/>
                </a:lnTo>
                <a:lnTo>
                  <a:pt x="740" y="785"/>
                </a:lnTo>
                <a:lnTo>
                  <a:pt x="737" y="791"/>
                </a:lnTo>
                <a:lnTo>
                  <a:pt x="734" y="788"/>
                </a:lnTo>
                <a:lnTo>
                  <a:pt x="734" y="785"/>
                </a:lnTo>
                <a:lnTo>
                  <a:pt x="734" y="785"/>
                </a:lnTo>
                <a:lnTo>
                  <a:pt x="719" y="785"/>
                </a:lnTo>
                <a:lnTo>
                  <a:pt x="713" y="779"/>
                </a:lnTo>
                <a:lnTo>
                  <a:pt x="707" y="773"/>
                </a:lnTo>
                <a:lnTo>
                  <a:pt x="689" y="758"/>
                </a:lnTo>
                <a:lnTo>
                  <a:pt x="689" y="758"/>
                </a:lnTo>
                <a:lnTo>
                  <a:pt x="683" y="749"/>
                </a:lnTo>
                <a:lnTo>
                  <a:pt x="674" y="743"/>
                </a:lnTo>
                <a:lnTo>
                  <a:pt x="665" y="729"/>
                </a:lnTo>
                <a:lnTo>
                  <a:pt x="659" y="723"/>
                </a:lnTo>
                <a:lnTo>
                  <a:pt x="653" y="720"/>
                </a:lnTo>
                <a:lnTo>
                  <a:pt x="644" y="720"/>
                </a:lnTo>
                <a:lnTo>
                  <a:pt x="638" y="720"/>
                </a:lnTo>
                <a:lnTo>
                  <a:pt x="641" y="717"/>
                </a:lnTo>
                <a:lnTo>
                  <a:pt x="629" y="714"/>
                </a:lnTo>
                <a:lnTo>
                  <a:pt x="623" y="705"/>
                </a:lnTo>
                <a:lnTo>
                  <a:pt x="620" y="702"/>
                </a:lnTo>
                <a:lnTo>
                  <a:pt x="620" y="699"/>
                </a:lnTo>
                <a:lnTo>
                  <a:pt x="620" y="696"/>
                </a:lnTo>
                <a:lnTo>
                  <a:pt x="617" y="693"/>
                </a:lnTo>
                <a:lnTo>
                  <a:pt x="617" y="693"/>
                </a:lnTo>
                <a:lnTo>
                  <a:pt x="614" y="696"/>
                </a:lnTo>
                <a:lnTo>
                  <a:pt x="602" y="684"/>
                </a:lnTo>
                <a:lnTo>
                  <a:pt x="599" y="684"/>
                </a:lnTo>
                <a:lnTo>
                  <a:pt x="593" y="687"/>
                </a:lnTo>
                <a:lnTo>
                  <a:pt x="583" y="687"/>
                </a:lnTo>
                <a:lnTo>
                  <a:pt x="580" y="684"/>
                </a:lnTo>
                <a:lnTo>
                  <a:pt x="577" y="684"/>
                </a:lnTo>
                <a:lnTo>
                  <a:pt x="574" y="687"/>
                </a:lnTo>
                <a:lnTo>
                  <a:pt x="571" y="684"/>
                </a:lnTo>
                <a:lnTo>
                  <a:pt x="565" y="684"/>
                </a:lnTo>
                <a:lnTo>
                  <a:pt x="562" y="684"/>
                </a:lnTo>
                <a:lnTo>
                  <a:pt x="556" y="687"/>
                </a:lnTo>
                <a:lnTo>
                  <a:pt x="541" y="684"/>
                </a:lnTo>
                <a:lnTo>
                  <a:pt x="517" y="678"/>
                </a:lnTo>
                <a:lnTo>
                  <a:pt x="496" y="669"/>
                </a:lnTo>
                <a:lnTo>
                  <a:pt x="490" y="666"/>
                </a:lnTo>
                <a:lnTo>
                  <a:pt x="478" y="663"/>
                </a:lnTo>
                <a:lnTo>
                  <a:pt x="472" y="660"/>
                </a:lnTo>
                <a:lnTo>
                  <a:pt x="469" y="648"/>
                </a:lnTo>
                <a:lnTo>
                  <a:pt x="460" y="645"/>
                </a:lnTo>
                <a:lnTo>
                  <a:pt x="454" y="642"/>
                </a:lnTo>
                <a:lnTo>
                  <a:pt x="448" y="636"/>
                </a:lnTo>
                <a:lnTo>
                  <a:pt x="445" y="630"/>
                </a:lnTo>
                <a:lnTo>
                  <a:pt x="448" y="627"/>
                </a:lnTo>
                <a:lnTo>
                  <a:pt x="448" y="621"/>
                </a:lnTo>
                <a:lnTo>
                  <a:pt x="442" y="615"/>
                </a:lnTo>
                <a:lnTo>
                  <a:pt x="442" y="613"/>
                </a:lnTo>
                <a:lnTo>
                  <a:pt x="436" y="607"/>
                </a:lnTo>
                <a:lnTo>
                  <a:pt x="433" y="604"/>
                </a:lnTo>
                <a:lnTo>
                  <a:pt x="427" y="598"/>
                </a:lnTo>
                <a:lnTo>
                  <a:pt x="421" y="592"/>
                </a:lnTo>
                <a:lnTo>
                  <a:pt x="409" y="583"/>
                </a:lnTo>
                <a:lnTo>
                  <a:pt x="391" y="568"/>
                </a:lnTo>
                <a:lnTo>
                  <a:pt x="388" y="553"/>
                </a:lnTo>
                <a:lnTo>
                  <a:pt x="391" y="547"/>
                </a:lnTo>
                <a:lnTo>
                  <a:pt x="391" y="526"/>
                </a:lnTo>
                <a:lnTo>
                  <a:pt x="388" y="514"/>
                </a:lnTo>
                <a:lnTo>
                  <a:pt x="385" y="505"/>
                </a:lnTo>
                <a:lnTo>
                  <a:pt x="382" y="499"/>
                </a:lnTo>
                <a:lnTo>
                  <a:pt x="376" y="493"/>
                </a:lnTo>
                <a:lnTo>
                  <a:pt x="379" y="493"/>
                </a:lnTo>
                <a:lnTo>
                  <a:pt x="373" y="488"/>
                </a:lnTo>
                <a:lnTo>
                  <a:pt x="364" y="470"/>
                </a:lnTo>
                <a:lnTo>
                  <a:pt x="364" y="467"/>
                </a:lnTo>
                <a:lnTo>
                  <a:pt x="358" y="464"/>
                </a:lnTo>
                <a:lnTo>
                  <a:pt x="352" y="452"/>
                </a:lnTo>
                <a:lnTo>
                  <a:pt x="307" y="377"/>
                </a:lnTo>
                <a:lnTo>
                  <a:pt x="304" y="377"/>
                </a:lnTo>
                <a:lnTo>
                  <a:pt x="294" y="374"/>
                </a:lnTo>
                <a:lnTo>
                  <a:pt x="264" y="342"/>
                </a:lnTo>
                <a:lnTo>
                  <a:pt x="261" y="342"/>
                </a:lnTo>
                <a:lnTo>
                  <a:pt x="261" y="330"/>
                </a:lnTo>
                <a:lnTo>
                  <a:pt x="258" y="327"/>
                </a:lnTo>
                <a:lnTo>
                  <a:pt x="252" y="327"/>
                </a:lnTo>
                <a:lnTo>
                  <a:pt x="258" y="324"/>
                </a:lnTo>
                <a:lnTo>
                  <a:pt x="252" y="315"/>
                </a:lnTo>
                <a:lnTo>
                  <a:pt x="231" y="249"/>
                </a:lnTo>
                <a:lnTo>
                  <a:pt x="225" y="217"/>
                </a:lnTo>
                <a:lnTo>
                  <a:pt x="231" y="205"/>
                </a:lnTo>
                <a:lnTo>
                  <a:pt x="228" y="199"/>
                </a:lnTo>
                <a:lnTo>
                  <a:pt x="237" y="175"/>
                </a:lnTo>
                <a:lnTo>
                  <a:pt x="240" y="163"/>
                </a:lnTo>
                <a:lnTo>
                  <a:pt x="237" y="157"/>
                </a:lnTo>
                <a:lnTo>
                  <a:pt x="234" y="157"/>
                </a:lnTo>
                <a:lnTo>
                  <a:pt x="222" y="145"/>
                </a:lnTo>
                <a:lnTo>
                  <a:pt x="207" y="136"/>
                </a:lnTo>
                <a:lnTo>
                  <a:pt x="198" y="127"/>
                </a:lnTo>
                <a:lnTo>
                  <a:pt x="183" y="110"/>
                </a:lnTo>
                <a:lnTo>
                  <a:pt x="144" y="41"/>
                </a:lnTo>
                <a:lnTo>
                  <a:pt x="135" y="44"/>
                </a:lnTo>
                <a:lnTo>
                  <a:pt x="126" y="38"/>
                </a:lnTo>
                <a:lnTo>
                  <a:pt x="111" y="23"/>
                </a:lnTo>
                <a:lnTo>
                  <a:pt x="105" y="17"/>
                </a:lnTo>
                <a:lnTo>
                  <a:pt x="99" y="14"/>
                </a:lnTo>
                <a:lnTo>
                  <a:pt x="93" y="5"/>
                </a:lnTo>
                <a:lnTo>
                  <a:pt x="90" y="2"/>
                </a:lnTo>
                <a:lnTo>
                  <a:pt x="84" y="2"/>
                </a:lnTo>
                <a:lnTo>
                  <a:pt x="81" y="0"/>
                </a:lnTo>
                <a:lnTo>
                  <a:pt x="78" y="0"/>
                </a:lnTo>
                <a:lnTo>
                  <a:pt x="72" y="5"/>
                </a:lnTo>
                <a:lnTo>
                  <a:pt x="69" y="11"/>
                </a:lnTo>
                <a:lnTo>
                  <a:pt x="60" y="8"/>
                </a:lnTo>
                <a:lnTo>
                  <a:pt x="57" y="8"/>
                </a:lnTo>
                <a:lnTo>
                  <a:pt x="48" y="8"/>
                </a:lnTo>
                <a:lnTo>
                  <a:pt x="42" y="11"/>
                </a:lnTo>
                <a:lnTo>
                  <a:pt x="42" y="8"/>
                </a:lnTo>
                <a:lnTo>
                  <a:pt x="39" y="8"/>
                </a:lnTo>
                <a:lnTo>
                  <a:pt x="39" y="8"/>
                </a:lnTo>
                <a:lnTo>
                  <a:pt x="30" y="8"/>
                </a:lnTo>
                <a:lnTo>
                  <a:pt x="24" y="8"/>
                </a:lnTo>
                <a:lnTo>
                  <a:pt x="24" y="8"/>
                </a:lnTo>
                <a:lnTo>
                  <a:pt x="12" y="29"/>
                </a:lnTo>
                <a:lnTo>
                  <a:pt x="30" y="38"/>
                </a:lnTo>
                <a:lnTo>
                  <a:pt x="30" y="47"/>
                </a:lnTo>
                <a:lnTo>
                  <a:pt x="15" y="56"/>
                </a:lnTo>
                <a:lnTo>
                  <a:pt x="18" y="68"/>
                </a:lnTo>
                <a:lnTo>
                  <a:pt x="12" y="86"/>
                </a:lnTo>
                <a:lnTo>
                  <a:pt x="0" y="89"/>
                </a:lnTo>
              </a:path>
            </a:pathLst>
          </a:custGeom>
          <a:solidFill>
            <a:srgbClr val="C41C2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7" name="Freeform 153">
            <a:hlinkClick r:id="" action="ppaction://noaction"/>
            <a:extLst>
              <a:ext uri="{FF2B5EF4-FFF2-40B4-BE49-F238E27FC236}">
                <a16:creationId xmlns:a16="http://schemas.microsoft.com/office/drawing/2014/main" id="{8F0FAAC7-DFF8-E8F0-E786-E9616F30C2AB}"/>
              </a:ext>
            </a:extLst>
          </p:cNvPr>
          <p:cNvSpPr>
            <a:spLocks/>
          </p:cNvSpPr>
          <p:nvPr/>
        </p:nvSpPr>
        <p:spPr bwMode="auto">
          <a:xfrm>
            <a:off x="190230" y="1681311"/>
            <a:ext cx="856246" cy="1160925"/>
          </a:xfrm>
          <a:custGeom>
            <a:avLst/>
            <a:gdLst/>
            <a:ahLst/>
            <a:cxnLst>
              <a:cxn ang="0">
                <a:pos x="165" y="2"/>
              </a:cxn>
              <a:cxn ang="0">
                <a:pos x="370" y="29"/>
              </a:cxn>
              <a:cxn ang="0">
                <a:pos x="331" y="95"/>
              </a:cxn>
              <a:cxn ang="0">
                <a:pos x="322" y="130"/>
              </a:cxn>
              <a:cxn ang="0">
                <a:pos x="322" y="151"/>
              </a:cxn>
              <a:cxn ang="0">
                <a:pos x="346" y="178"/>
              </a:cxn>
              <a:cxn ang="0">
                <a:pos x="349" y="205"/>
              </a:cxn>
              <a:cxn ang="0">
                <a:pos x="340" y="231"/>
              </a:cxn>
              <a:cxn ang="0">
                <a:pos x="334" y="303"/>
              </a:cxn>
              <a:cxn ang="0">
                <a:pos x="352" y="339"/>
              </a:cxn>
              <a:cxn ang="0">
                <a:pos x="361" y="452"/>
              </a:cxn>
              <a:cxn ang="0">
                <a:pos x="379" y="523"/>
              </a:cxn>
              <a:cxn ang="0">
                <a:pos x="400" y="568"/>
              </a:cxn>
              <a:cxn ang="0">
                <a:pos x="434" y="582"/>
              </a:cxn>
              <a:cxn ang="0">
                <a:pos x="503" y="681"/>
              </a:cxn>
              <a:cxn ang="0">
                <a:pos x="518" y="722"/>
              </a:cxn>
              <a:cxn ang="0">
                <a:pos x="536" y="731"/>
              </a:cxn>
              <a:cxn ang="0">
                <a:pos x="569" y="758"/>
              </a:cxn>
              <a:cxn ang="0">
                <a:pos x="599" y="832"/>
              </a:cxn>
              <a:cxn ang="0">
                <a:pos x="614" y="862"/>
              </a:cxn>
              <a:cxn ang="0">
                <a:pos x="626" y="904"/>
              </a:cxn>
              <a:cxn ang="0">
                <a:pos x="569" y="913"/>
              </a:cxn>
              <a:cxn ang="0">
                <a:pos x="406" y="886"/>
              </a:cxn>
              <a:cxn ang="0">
                <a:pos x="421" y="868"/>
              </a:cxn>
              <a:cxn ang="0">
                <a:pos x="412" y="841"/>
              </a:cxn>
              <a:cxn ang="0">
                <a:pos x="421" y="788"/>
              </a:cxn>
              <a:cxn ang="0">
                <a:pos x="397" y="755"/>
              </a:cxn>
              <a:cxn ang="0">
                <a:pos x="370" y="716"/>
              </a:cxn>
              <a:cxn ang="0">
                <a:pos x="352" y="695"/>
              </a:cxn>
              <a:cxn ang="0">
                <a:pos x="325" y="666"/>
              </a:cxn>
              <a:cxn ang="0">
                <a:pos x="289" y="624"/>
              </a:cxn>
              <a:cxn ang="0">
                <a:pos x="247" y="591"/>
              </a:cxn>
              <a:cxn ang="0">
                <a:pos x="214" y="568"/>
              </a:cxn>
              <a:cxn ang="0">
                <a:pos x="192" y="511"/>
              </a:cxn>
              <a:cxn ang="0">
                <a:pos x="177" y="434"/>
              </a:cxn>
              <a:cxn ang="0">
                <a:pos x="150" y="410"/>
              </a:cxn>
              <a:cxn ang="0">
                <a:pos x="150" y="359"/>
              </a:cxn>
              <a:cxn ang="0">
                <a:pos x="117" y="306"/>
              </a:cxn>
              <a:cxn ang="0">
                <a:pos x="114" y="261"/>
              </a:cxn>
              <a:cxn ang="0">
                <a:pos x="51" y="190"/>
              </a:cxn>
              <a:cxn ang="0">
                <a:pos x="66" y="157"/>
              </a:cxn>
              <a:cxn ang="0">
                <a:pos x="36" y="107"/>
              </a:cxn>
              <a:cxn ang="0">
                <a:pos x="39" y="56"/>
              </a:cxn>
              <a:cxn ang="0">
                <a:pos x="27" y="47"/>
              </a:cxn>
              <a:cxn ang="0">
                <a:pos x="18" y="17"/>
              </a:cxn>
            </a:cxnLst>
            <a:rect l="0" t="0" r="r" b="b"/>
            <a:pathLst>
              <a:path w="637" h="917">
                <a:moveTo>
                  <a:pt x="18" y="17"/>
                </a:moveTo>
                <a:lnTo>
                  <a:pt x="0" y="0"/>
                </a:lnTo>
                <a:lnTo>
                  <a:pt x="165" y="2"/>
                </a:lnTo>
                <a:lnTo>
                  <a:pt x="385" y="5"/>
                </a:lnTo>
                <a:lnTo>
                  <a:pt x="388" y="5"/>
                </a:lnTo>
                <a:lnTo>
                  <a:pt x="370" y="29"/>
                </a:lnTo>
                <a:lnTo>
                  <a:pt x="349" y="50"/>
                </a:lnTo>
                <a:lnTo>
                  <a:pt x="334" y="74"/>
                </a:lnTo>
                <a:lnTo>
                  <a:pt x="331" y="95"/>
                </a:lnTo>
                <a:lnTo>
                  <a:pt x="325" y="95"/>
                </a:lnTo>
                <a:lnTo>
                  <a:pt x="322" y="98"/>
                </a:lnTo>
                <a:lnTo>
                  <a:pt x="322" y="130"/>
                </a:lnTo>
                <a:lnTo>
                  <a:pt x="319" y="139"/>
                </a:lnTo>
                <a:lnTo>
                  <a:pt x="313" y="139"/>
                </a:lnTo>
                <a:lnTo>
                  <a:pt x="322" y="151"/>
                </a:lnTo>
                <a:lnTo>
                  <a:pt x="328" y="154"/>
                </a:lnTo>
                <a:lnTo>
                  <a:pt x="343" y="169"/>
                </a:lnTo>
                <a:lnTo>
                  <a:pt x="346" y="178"/>
                </a:lnTo>
                <a:lnTo>
                  <a:pt x="346" y="187"/>
                </a:lnTo>
                <a:lnTo>
                  <a:pt x="349" y="196"/>
                </a:lnTo>
                <a:lnTo>
                  <a:pt x="349" y="205"/>
                </a:lnTo>
                <a:lnTo>
                  <a:pt x="343" y="211"/>
                </a:lnTo>
                <a:lnTo>
                  <a:pt x="340" y="220"/>
                </a:lnTo>
                <a:lnTo>
                  <a:pt x="340" y="231"/>
                </a:lnTo>
                <a:lnTo>
                  <a:pt x="337" y="243"/>
                </a:lnTo>
                <a:lnTo>
                  <a:pt x="331" y="288"/>
                </a:lnTo>
                <a:lnTo>
                  <a:pt x="334" y="303"/>
                </a:lnTo>
                <a:lnTo>
                  <a:pt x="340" y="312"/>
                </a:lnTo>
                <a:lnTo>
                  <a:pt x="340" y="327"/>
                </a:lnTo>
                <a:lnTo>
                  <a:pt x="352" y="339"/>
                </a:lnTo>
                <a:lnTo>
                  <a:pt x="358" y="404"/>
                </a:lnTo>
                <a:lnTo>
                  <a:pt x="361" y="425"/>
                </a:lnTo>
                <a:lnTo>
                  <a:pt x="361" y="452"/>
                </a:lnTo>
                <a:lnTo>
                  <a:pt x="355" y="484"/>
                </a:lnTo>
                <a:lnTo>
                  <a:pt x="367" y="505"/>
                </a:lnTo>
                <a:lnTo>
                  <a:pt x="379" y="523"/>
                </a:lnTo>
                <a:lnTo>
                  <a:pt x="394" y="535"/>
                </a:lnTo>
                <a:lnTo>
                  <a:pt x="394" y="559"/>
                </a:lnTo>
                <a:lnTo>
                  <a:pt x="400" y="568"/>
                </a:lnTo>
                <a:lnTo>
                  <a:pt x="409" y="559"/>
                </a:lnTo>
                <a:lnTo>
                  <a:pt x="421" y="568"/>
                </a:lnTo>
                <a:lnTo>
                  <a:pt x="434" y="582"/>
                </a:lnTo>
                <a:lnTo>
                  <a:pt x="476" y="630"/>
                </a:lnTo>
                <a:lnTo>
                  <a:pt x="491" y="648"/>
                </a:lnTo>
                <a:lnTo>
                  <a:pt x="503" y="681"/>
                </a:lnTo>
                <a:lnTo>
                  <a:pt x="515" y="692"/>
                </a:lnTo>
                <a:lnTo>
                  <a:pt x="515" y="707"/>
                </a:lnTo>
                <a:lnTo>
                  <a:pt x="518" y="722"/>
                </a:lnTo>
                <a:lnTo>
                  <a:pt x="524" y="740"/>
                </a:lnTo>
                <a:lnTo>
                  <a:pt x="530" y="728"/>
                </a:lnTo>
                <a:lnTo>
                  <a:pt x="536" y="731"/>
                </a:lnTo>
                <a:lnTo>
                  <a:pt x="545" y="761"/>
                </a:lnTo>
                <a:lnTo>
                  <a:pt x="554" y="752"/>
                </a:lnTo>
                <a:lnTo>
                  <a:pt x="569" y="758"/>
                </a:lnTo>
                <a:lnTo>
                  <a:pt x="581" y="797"/>
                </a:lnTo>
                <a:lnTo>
                  <a:pt x="584" y="823"/>
                </a:lnTo>
                <a:lnTo>
                  <a:pt x="599" y="832"/>
                </a:lnTo>
                <a:lnTo>
                  <a:pt x="617" y="829"/>
                </a:lnTo>
                <a:lnTo>
                  <a:pt x="620" y="835"/>
                </a:lnTo>
                <a:lnTo>
                  <a:pt x="614" y="862"/>
                </a:lnTo>
                <a:lnTo>
                  <a:pt x="623" y="874"/>
                </a:lnTo>
                <a:lnTo>
                  <a:pt x="626" y="883"/>
                </a:lnTo>
                <a:lnTo>
                  <a:pt x="626" y="904"/>
                </a:lnTo>
                <a:lnTo>
                  <a:pt x="636" y="916"/>
                </a:lnTo>
                <a:lnTo>
                  <a:pt x="623" y="913"/>
                </a:lnTo>
                <a:lnTo>
                  <a:pt x="569" y="913"/>
                </a:lnTo>
                <a:lnTo>
                  <a:pt x="446" y="901"/>
                </a:lnTo>
                <a:lnTo>
                  <a:pt x="403" y="892"/>
                </a:lnTo>
                <a:lnTo>
                  <a:pt x="406" y="886"/>
                </a:lnTo>
                <a:lnTo>
                  <a:pt x="412" y="886"/>
                </a:lnTo>
                <a:lnTo>
                  <a:pt x="415" y="877"/>
                </a:lnTo>
                <a:lnTo>
                  <a:pt x="421" y="868"/>
                </a:lnTo>
                <a:lnTo>
                  <a:pt x="415" y="853"/>
                </a:lnTo>
                <a:lnTo>
                  <a:pt x="406" y="847"/>
                </a:lnTo>
                <a:lnTo>
                  <a:pt x="412" y="841"/>
                </a:lnTo>
                <a:lnTo>
                  <a:pt x="425" y="823"/>
                </a:lnTo>
                <a:lnTo>
                  <a:pt x="431" y="811"/>
                </a:lnTo>
                <a:lnTo>
                  <a:pt x="421" y="788"/>
                </a:lnTo>
                <a:lnTo>
                  <a:pt x="421" y="776"/>
                </a:lnTo>
                <a:lnTo>
                  <a:pt x="406" y="773"/>
                </a:lnTo>
                <a:lnTo>
                  <a:pt x="397" y="755"/>
                </a:lnTo>
                <a:lnTo>
                  <a:pt x="388" y="743"/>
                </a:lnTo>
                <a:lnTo>
                  <a:pt x="382" y="728"/>
                </a:lnTo>
                <a:lnTo>
                  <a:pt x="370" y="716"/>
                </a:lnTo>
                <a:lnTo>
                  <a:pt x="358" y="719"/>
                </a:lnTo>
                <a:lnTo>
                  <a:pt x="355" y="707"/>
                </a:lnTo>
                <a:lnTo>
                  <a:pt x="352" y="695"/>
                </a:lnTo>
                <a:lnTo>
                  <a:pt x="343" y="684"/>
                </a:lnTo>
                <a:lnTo>
                  <a:pt x="337" y="675"/>
                </a:lnTo>
                <a:lnTo>
                  <a:pt x="325" y="666"/>
                </a:lnTo>
                <a:lnTo>
                  <a:pt x="313" y="648"/>
                </a:lnTo>
                <a:lnTo>
                  <a:pt x="304" y="633"/>
                </a:lnTo>
                <a:lnTo>
                  <a:pt x="289" y="624"/>
                </a:lnTo>
                <a:lnTo>
                  <a:pt x="265" y="612"/>
                </a:lnTo>
                <a:lnTo>
                  <a:pt x="259" y="600"/>
                </a:lnTo>
                <a:lnTo>
                  <a:pt x="247" y="591"/>
                </a:lnTo>
                <a:lnTo>
                  <a:pt x="235" y="579"/>
                </a:lnTo>
                <a:lnTo>
                  <a:pt x="220" y="573"/>
                </a:lnTo>
                <a:lnTo>
                  <a:pt x="214" y="568"/>
                </a:lnTo>
                <a:lnTo>
                  <a:pt x="201" y="559"/>
                </a:lnTo>
                <a:lnTo>
                  <a:pt x="189" y="544"/>
                </a:lnTo>
                <a:lnTo>
                  <a:pt x="192" y="511"/>
                </a:lnTo>
                <a:lnTo>
                  <a:pt x="180" y="502"/>
                </a:lnTo>
                <a:lnTo>
                  <a:pt x="183" y="463"/>
                </a:lnTo>
                <a:lnTo>
                  <a:pt x="177" y="434"/>
                </a:lnTo>
                <a:lnTo>
                  <a:pt x="162" y="410"/>
                </a:lnTo>
                <a:lnTo>
                  <a:pt x="150" y="413"/>
                </a:lnTo>
                <a:lnTo>
                  <a:pt x="150" y="410"/>
                </a:lnTo>
                <a:lnTo>
                  <a:pt x="144" y="401"/>
                </a:lnTo>
                <a:lnTo>
                  <a:pt x="150" y="377"/>
                </a:lnTo>
                <a:lnTo>
                  <a:pt x="150" y="359"/>
                </a:lnTo>
                <a:lnTo>
                  <a:pt x="138" y="330"/>
                </a:lnTo>
                <a:lnTo>
                  <a:pt x="129" y="318"/>
                </a:lnTo>
                <a:lnTo>
                  <a:pt x="117" y="306"/>
                </a:lnTo>
                <a:lnTo>
                  <a:pt x="111" y="303"/>
                </a:lnTo>
                <a:lnTo>
                  <a:pt x="111" y="282"/>
                </a:lnTo>
                <a:lnTo>
                  <a:pt x="114" y="261"/>
                </a:lnTo>
                <a:lnTo>
                  <a:pt x="105" y="246"/>
                </a:lnTo>
                <a:lnTo>
                  <a:pt x="75" y="211"/>
                </a:lnTo>
                <a:lnTo>
                  <a:pt x="51" y="190"/>
                </a:lnTo>
                <a:lnTo>
                  <a:pt x="57" y="166"/>
                </a:lnTo>
                <a:lnTo>
                  <a:pt x="48" y="151"/>
                </a:lnTo>
                <a:lnTo>
                  <a:pt x="66" y="157"/>
                </a:lnTo>
                <a:lnTo>
                  <a:pt x="66" y="145"/>
                </a:lnTo>
                <a:lnTo>
                  <a:pt x="60" y="133"/>
                </a:lnTo>
                <a:lnTo>
                  <a:pt x="36" y="107"/>
                </a:lnTo>
                <a:lnTo>
                  <a:pt x="30" y="83"/>
                </a:lnTo>
                <a:lnTo>
                  <a:pt x="39" y="68"/>
                </a:lnTo>
                <a:lnTo>
                  <a:pt x="39" y="56"/>
                </a:lnTo>
                <a:lnTo>
                  <a:pt x="36" y="50"/>
                </a:lnTo>
                <a:lnTo>
                  <a:pt x="33" y="50"/>
                </a:lnTo>
                <a:lnTo>
                  <a:pt x="27" y="47"/>
                </a:lnTo>
                <a:lnTo>
                  <a:pt x="27" y="47"/>
                </a:lnTo>
                <a:lnTo>
                  <a:pt x="18" y="29"/>
                </a:lnTo>
                <a:lnTo>
                  <a:pt x="18" y="17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8" name="Freeform 154">
            <a:hlinkClick r:id="" action="ppaction://noaction"/>
            <a:extLst>
              <a:ext uri="{FF2B5EF4-FFF2-40B4-BE49-F238E27FC236}">
                <a16:creationId xmlns:a16="http://schemas.microsoft.com/office/drawing/2014/main" id="{7B8CF912-A540-0D24-675D-A220C4FD7EF2}"/>
              </a:ext>
            </a:extLst>
          </p:cNvPr>
          <p:cNvSpPr>
            <a:spLocks/>
          </p:cNvSpPr>
          <p:nvPr/>
        </p:nvSpPr>
        <p:spPr bwMode="auto">
          <a:xfrm>
            <a:off x="516021" y="2795903"/>
            <a:ext cx="1183429" cy="1312798"/>
          </a:xfrm>
          <a:custGeom>
            <a:avLst/>
            <a:gdLst/>
            <a:ahLst/>
            <a:cxnLst>
              <a:cxn ang="0">
                <a:pos x="24" y="23"/>
              </a:cxn>
              <a:cxn ang="0">
                <a:pos x="48" y="14"/>
              </a:cxn>
              <a:cxn ang="0">
                <a:pos x="120" y="17"/>
              </a:cxn>
              <a:cxn ang="0">
                <a:pos x="147" y="0"/>
              </a:cxn>
              <a:cxn ang="0">
                <a:pos x="204" y="20"/>
              </a:cxn>
              <a:cxn ang="0">
                <a:pos x="394" y="35"/>
              </a:cxn>
              <a:cxn ang="0">
                <a:pos x="442" y="133"/>
              </a:cxn>
              <a:cxn ang="0">
                <a:pos x="457" y="175"/>
              </a:cxn>
              <a:cxn ang="0">
                <a:pos x="490" y="229"/>
              </a:cxn>
              <a:cxn ang="0">
                <a:pos x="514" y="246"/>
              </a:cxn>
              <a:cxn ang="0">
                <a:pos x="565" y="336"/>
              </a:cxn>
              <a:cxn ang="0">
                <a:pos x="571" y="356"/>
              </a:cxn>
              <a:cxn ang="0">
                <a:pos x="587" y="398"/>
              </a:cxn>
              <a:cxn ang="0">
                <a:pos x="590" y="455"/>
              </a:cxn>
              <a:cxn ang="0">
                <a:pos x="632" y="529"/>
              </a:cxn>
              <a:cxn ang="0">
                <a:pos x="632" y="585"/>
              </a:cxn>
              <a:cxn ang="0">
                <a:pos x="680" y="654"/>
              </a:cxn>
              <a:cxn ang="0">
                <a:pos x="665" y="725"/>
              </a:cxn>
              <a:cxn ang="0">
                <a:pos x="683" y="773"/>
              </a:cxn>
              <a:cxn ang="0">
                <a:pos x="737" y="764"/>
              </a:cxn>
              <a:cxn ang="0">
                <a:pos x="758" y="758"/>
              </a:cxn>
              <a:cxn ang="0">
                <a:pos x="791" y="791"/>
              </a:cxn>
              <a:cxn ang="0">
                <a:pos x="827" y="853"/>
              </a:cxn>
              <a:cxn ang="0">
                <a:pos x="833" y="874"/>
              </a:cxn>
              <a:cxn ang="0">
                <a:pos x="848" y="904"/>
              </a:cxn>
              <a:cxn ang="0">
                <a:pos x="875" y="919"/>
              </a:cxn>
              <a:cxn ang="0">
                <a:pos x="879" y="960"/>
              </a:cxn>
              <a:cxn ang="0">
                <a:pos x="848" y="1002"/>
              </a:cxn>
              <a:cxn ang="0">
                <a:pos x="794" y="1029"/>
              </a:cxn>
              <a:cxn ang="0">
                <a:pos x="770" y="1029"/>
              </a:cxn>
              <a:cxn ang="0">
                <a:pos x="749" y="981"/>
              </a:cxn>
              <a:cxn ang="0">
                <a:pos x="749" y="963"/>
              </a:cxn>
              <a:cxn ang="0">
                <a:pos x="728" y="919"/>
              </a:cxn>
              <a:cxn ang="0">
                <a:pos x="677" y="880"/>
              </a:cxn>
              <a:cxn ang="0">
                <a:pos x="632" y="817"/>
              </a:cxn>
              <a:cxn ang="0">
                <a:pos x="574" y="764"/>
              </a:cxn>
              <a:cxn ang="0">
                <a:pos x="472" y="704"/>
              </a:cxn>
              <a:cxn ang="0">
                <a:pos x="433" y="666"/>
              </a:cxn>
              <a:cxn ang="0">
                <a:pos x="421" y="627"/>
              </a:cxn>
              <a:cxn ang="0">
                <a:pos x="448" y="532"/>
              </a:cxn>
              <a:cxn ang="0">
                <a:pos x="448" y="499"/>
              </a:cxn>
              <a:cxn ang="0">
                <a:pos x="430" y="401"/>
              </a:cxn>
              <a:cxn ang="0">
                <a:pos x="388" y="362"/>
              </a:cxn>
              <a:cxn ang="0">
                <a:pos x="370" y="345"/>
              </a:cxn>
              <a:cxn ang="0">
                <a:pos x="340" y="333"/>
              </a:cxn>
              <a:cxn ang="0">
                <a:pos x="343" y="315"/>
              </a:cxn>
              <a:cxn ang="0">
                <a:pos x="313" y="291"/>
              </a:cxn>
              <a:cxn ang="0">
                <a:pos x="264" y="237"/>
              </a:cxn>
              <a:cxn ang="0">
                <a:pos x="207" y="246"/>
              </a:cxn>
              <a:cxn ang="0">
                <a:pos x="189" y="205"/>
              </a:cxn>
              <a:cxn ang="0">
                <a:pos x="126" y="157"/>
              </a:cxn>
              <a:cxn ang="0">
                <a:pos x="90" y="145"/>
              </a:cxn>
              <a:cxn ang="0">
                <a:pos x="78" y="95"/>
              </a:cxn>
              <a:cxn ang="0">
                <a:pos x="33" y="56"/>
              </a:cxn>
              <a:cxn ang="0">
                <a:pos x="15" y="44"/>
              </a:cxn>
            </a:cxnLst>
            <a:rect l="0" t="0" r="r" b="b"/>
            <a:pathLst>
              <a:path w="880" h="1036">
                <a:moveTo>
                  <a:pt x="0" y="23"/>
                </a:moveTo>
                <a:lnTo>
                  <a:pt x="12" y="23"/>
                </a:lnTo>
                <a:lnTo>
                  <a:pt x="24" y="23"/>
                </a:lnTo>
                <a:lnTo>
                  <a:pt x="33" y="17"/>
                </a:lnTo>
                <a:lnTo>
                  <a:pt x="39" y="20"/>
                </a:lnTo>
                <a:lnTo>
                  <a:pt x="48" y="14"/>
                </a:lnTo>
                <a:lnTo>
                  <a:pt x="60" y="23"/>
                </a:lnTo>
                <a:lnTo>
                  <a:pt x="96" y="23"/>
                </a:lnTo>
                <a:lnTo>
                  <a:pt x="120" y="17"/>
                </a:lnTo>
                <a:lnTo>
                  <a:pt x="129" y="14"/>
                </a:lnTo>
                <a:lnTo>
                  <a:pt x="129" y="5"/>
                </a:lnTo>
                <a:lnTo>
                  <a:pt x="147" y="0"/>
                </a:lnTo>
                <a:lnTo>
                  <a:pt x="156" y="0"/>
                </a:lnTo>
                <a:lnTo>
                  <a:pt x="162" y="11"/>
                </a:lnTo>
                <a:lnTo>
                  <a:pt x="204" y="20"/>
                </a:lnTo>
                <a:lnTo>
                  <a:pt x="328" y="32"/>
                </a:lnTo>
                <a:lnTo>
                  <a:pt x="382" y="32"/>
                </a:lnTo>
                <a:lnTo>
                  <a:pt x="394" y="35"/>
                </a:lnTo>
                <a:lnTo>
                  <a:pt x="415" y="68"/>
                </a:lnTo>
                <a:lnTo>
                  <a:pt x="424" y="98"/>
                </a:lnTo>
                <a:lnTo>
                  <a:pt x="442" y="133"/>
                </a:lnTo>
                <a:lnTo>
                  <a:pt x="442" y="142"/>
                </a:lnTo>
                <a:lnTo>
                  <a:pt x="454" y="178"/>
                </a:lnTo>
                <a:lnTo>
                  <a:pt x="457" y="175"/>
                </a:lnTo>
                <a:lnTo>
                  <a:pt x="457" y="187"/>
                </a:lnTo>
                <a:lnTo>
                  <a:pt x="496" y="211"/>
                </a:lnTo>
                <a:lnTo>
                  <a:pt x="490" y="229"/>
                </a:lnTo>
                <a:lnTo>
                  <a:pt x="499" y="252"/>
                </a:lnTo>
                <a:lnTo>
                  <a:pt x="508" y="252"/>
                </a:lnTo>
                <a:lnTo>
                  <a:pt x="514" y="246"/>
                </a:lnTo>
                <a:lnTo>
                  <a:pt x="553" y="282"/>
                </a:lnTo>
                <a:lnTo>
                  <a:pt x="553" y="300"/>
                </a:lnTo>
                <a:lnTo>
                  <a:pt x="565" y="336"/>
                </a:lnTo>
                <a:lnTo>
                  <a:pt x="574" y="333"/>
                </a:lnTo>
                <a:lnTo>
                  <a:pt x="574" y="336"/>
                </a:lnTo>
                <a:lnTo>
                  <a:pt x="571" y="356"/>
                </a:lnTo>
                <a:lnTo>
                  <a:pt x="577" y="371"/>
                </a:lnTo>
                <a:lnTo>
                  <a:pt x="577" y="398"/>
                </a:lnTo>
                <a:lnTo>
                  <a:pt x="587" y="398"/>
                </a:lnTo>
                <a:lnTo>
                  <a:pt x="587" y="416"/>
                </a:lnTo>
                <a:lnTo>
                  <a:pt x="580" y="443"/>
                </a:lnTo>
                <a:lnTo>
                  <a:pt x="590" y="455"/>
                </a:lnTo>
                <a:lnTo>
                  <a:pt x="587" y="460"/>
                </a:lnTo>
                <a:lnTo>
                  <a:pt x="611" y="514"/>
                </a:lnTo>
                <a:lnTo>
                  <a:pt x="632" y="529"/>
                </a:lnTo>
                <a:lnTo>
                  <a:pt x="629" y="541"/>
                </a:lnTo>
                <a:lnTo>
                  <a:pt x="635" y="547"/>
                </a:lnTo>
                <a:lnTo>
                  <a:pt x="632" y="585"/>
                </a:lnTo>
                <a:lnTo>
                  <a:pt x="647" y="600"/>
                </a:lnTo>
                <a:lnTo>
                  <a:pt x="665" y="615"/>
                </a:lnTo>
                <a:lnTo>
                  <a:pt x="680" y="654"/>
                </a:lnTo>
                <a:lnTo>
                  <a:pt x="677" y="675"/>
                </a:lnTo>
                <a:lnTo>
                  <a:pt x="665" y="692"/>
                </a:lnTo>
                <a:lnTo>
                  <a:pt x="665" y="725"/>
                </a:lnTo>
                <a:lnTo>
                  <a:pt x="674" y="737"/>
                </a:lnTo>
                <a:lnTo>
                  <a:pt x="671" y="749"/>
                </a:lnTo>
                <a:lnTo>
                  <a:pt x="683" y="773"/>
                </a:lnTo>
                <a:lnTo>
                  <a:pt x="707" y="782"/>
                </a:lnTo>
                <a:lnTo>
                  <a:pt x="728" y="776"/>
                </a:lnTo>
                <a:lnTo>
                  <a:pt x="737" y="764"/>
                </a:lnTo>
                <a:lnTo>
                  <a:pt x="746" y="749"/>
                </a:lnTo>
                <a:lnTo>
                  <a:pt x="758" y="755"/>
                </a:lnTo>
                <a:lnTo>
                  <a:pt x="758" y="758"/>
                </a:lnTo>
                <a:lnTo>
                  <a:pt x="767" y="761"/>
                </a:lnTo>
                <a:lnTo>
                  <a:pt x="773" y="785"/>
                </a:lnTo>
                <a:lnTo>
                  <a:pt x="791" y="791"/>
                </a:lnTo>
                <a:lnTo>
                  <a:pt x="797" y="817"/>
                </a:lnTo>
                <a:lnTo>
                  <a:pt x="821" y="817"/>
                </a:lnTo>
                <a:lnTo>
                  <a:pt x="827" y="853"/>
                </a:lnTo>
                <a:lnTo>
                  <a:pt x="830" y="862"/>
                </a:lnTo>
                <a:lnTo>
                  <a:pt x="836" y="865"/>
                </a:lnTo>
                <a:lnTo>
                  <a:pt x="833" y="874"/>
                </a:lnTo>
                <a:lnTo>
                  <a:pt x="830" y="883"/>
                </a:lnTo>
                <a:lnTo>
                  <a:pt x="833" y="886"/>
                </a:lnTo>
                <a:lnTo>
                  <a:pt x="848" y="904"/>
                </a:lnTo>
                <a:lnTo>
                  <a:pt x="860" y="904"/>
                </a:lnTo>
                <a:lnTo>
                  <a:pt x="866" y="913"/>
                </a:lnTo>
                <a:lnTo>
                  <a:pt x="875" y="919"/>
                </a:lnTo>
                <a:lnTo>
                  <a:pt x="875" y="933"/>
                </a:lnTo>
                <a:lnTo>
                  <a:pt x="879" y="945"/>
                </a:lnTo>
                <a:lnTo>
                  <a:pt x="879" y="960"/>
                </a:lnTo>
                <a:lnTo>
                  <a:pt x="869" y="984"/>
                </a:lnTo>
                <a:lnTo>
                  <a:pt x="857" y="996"/>
                </a:lnTo>
                <a:lnTo>
                  <a:pt x="848" y="1002"/>
                </a:lnTo>
                <a:lnTo>
                  <a:pt x="830" y="1011"/>
                </a:lnTo>
                <a:lnTo>
                  <a:pt x="803" y="1029"/>
                </a:lnTo>
                <a:lnTo>
                  <a:pt x="794" y="1029"/>
                </a:lnTo>
                <a:lnTo>
                  <a:pt x="794" y="1032"/>
                </a:lnTo>
                <a:lnTo>
                  <a:pt x="779" y="1035"/>
                </a:lnTo>
                <a:lnTo>
                  <a:pt x="770" y="1029"/>
                </a:lnTo>
                <a:lnTo>
                  <a:pt x="755" y="1002"/>
                </a:lnTo>
                <a:lnTo>
                  <a:pt x="755" y="993"/>
                </a:lnTo>
                <a:lnTo>
                  <a:pt x="749" y="981"/>
                </a:lnTo>
                <a:lnTo>
                  <a:pt x="749" y="975"/>
                </a:lnTo>
                <a:lnTo>
                  <a:pt x="749" y="966"/>
                </a:lnTo>
                <a:lnTo>
                  <a:pt x="749" y="963"/>
                </a:lnTo>
                <a:lnTo>
                  <a:pt x="746" y="957"/>
                </a:lnTo>
                <a:lnTo>
                  <a:pt x="740" y="945"/>
                </a:lnTo>
                <a:lnTo>
                  <a:pt x="728" y="919"/>
                </a:lnTo>
                <a:lnTo>
                  <a:pt x="716" y="892"/>
                </a:lnTo>
                <a:lnTo>
                  <a:pt x="689" y="880"/>
                </a:lnTo>
                <a:lnTo>
                  <a:pt x="677" y="880"/>
                </a:lnTo>
                <a:lnTo>
                  <a:pt x="650" y="841"/>
                </a:lnTo>
                <a:lnTo>
                  <a:pt x="650" y="832"/>
                </a:lnTo>
                <a:lnTo>
                  <a:pt x="632" y="817"/>
                </a:lnTo>
                <a:lnTo>
                  <a:pt x="580" y="770"/>
                </a:lnTo>
                <a:lnTo>
                  <a:pt x="583" y="764"/>
                </a:lnTo>
                <a:lnTo>
                  <a:pt x="574" y="764"/>
                </a:lnTo>
                <a:lnTo>
                  <a:pt x="505" y="737"/>
                </a:lnTo>
                <a:lnTo>
                  <a:pt x="487" y="707"/>
                </a:lnTo>
                <a:lnTo>
                  <a:pt x="472" y="704"/>
                </a:lnTo>
                <a:lnTo>
                  <a:pt x="472" y="678"/>
                </a:lnTo>
                <a:lnTo>
                  <a:pt x="451" y="660"/>
                </a:lnTo>
                <a:lnTo>
                  <a:pt x="433" y="666"/>
                </a:lnTo>
                <a:lnTo>
                  <a:pt x="427" y="663"/>
                </a:lnTo>
                <a:lnTo>
                  <a:pt x="430" y="645"/>
                </a:lnTo>
                <a:lnTo>
                  <a:pt x="421" y="627"/>
                </a:lnTo>
                <a:lnTo>
                  <a:pt x="427" y="594"/>
                </a:lnTo>
                <a:lnTo>
                  <a:pt x="445" y="562"/>
                </a:lnTo>
                <a:lnTo>
                  <a:pt x="448" y="532"/>
                </a:lnTo>
                <a:lnTo>
                  <a:pt x="457" y="526"/>
                </a:lnTo>
                <a:lnTo>
                  <a:pt x="454" y="517"/>
                </a:lnTo>
                <a:lnTo>
                  <a:pt x="448" y="499"/>
                </a:lnTo>
                <a:lnTo>
                  <a:pt x="445" y="428"/>
                </a:lnTo>
                <a:lnTo>
                  <a:pt x="439" y="407"/>
                </a:lnTo>
                <a:lnTo>
                  <a:pt x="430" y="401"/>
                </a:lnTo>
                <a:lnTo>
                  <a:pt x="409" y="365"/>
                </a:lnTo>
                <a:lnTo>
                  <a:pt x="400" y="356"/>
                </a:lnTo>
                <a:lnTo>
                  <a:pt x="388" y="362"/>
                </a:lnTo>
                <a:lnTo>
                  <a:pt x="373" y="356"/>
                </a:lnTo>
                <a:lnTo>
                  <a:pt x="376" y="347"/>
                </a:lnTo>
                <a:lnTo>
                  <a:pt x="370" y="345"/>
                </a:lnTo>
                <a:lnTo>
                  <a:pt x="361" y="347"/>
                </a:lnTo>
                <a:lnTo>
                  <a:pt x="355" y="339"/>
                </a:lnTo>
                <a:lnTo>
                  <a:pt x="340" y="333"/>
                </a:lnTo>
                <a:lnTo>
                  <a:pt x="337" y="324"/>
                </a:lnTo>
                <a:lnTo>
                  <a:pt x="346" y="321"/>
                </a:lnTo>
                <a:lnTo>
                  <a:pt x="343" y="315"/>
                </a:lnTo>
                <a:lnTo>
                  <a:pt x="319" y="309"/>
                </a:lnTo>
                <a:lnTo>
                  <a:pt x="313" y="300"/>
                </a:lnTo>
                <a:lnTo>
                  <a:pt x="313" y="291"/>
                </a:lnTo>
                <a:lnTo>
                  <a:pt x="301" y="246"/>
                </a:lnTo>
                <a:lnTo>
                  <a:pt x="291" y="240"/>
                </a:lnTo>
                <a:lnTo>
                  <a:pt x="264" y="237"/>
                </a:lnTo>
                <a:lnTo>
                  <a:pt x="234" y="237"/>
                </a:lnTo>
                <a:lnTo>
                  <a:pt x="213" y="246"/>
                </a:lnTo>
                <a:lnTo>
                  <a:pt x="207" y="246"/>
                </a:lnTo>
                <a:lnTo>
                  <a:pt x="207" y="234"/>
                </a:lnTo>
                <a:lnTo>
                  <a:pt x="195" y="229"/>
                </a:lnTo>
                <a:lnTo>
                  <a:pt x="189" y="205"/>
                </a:lnTo>
                <a:lnTo>
                  <a:pt x="168" y="196"/>
                </a:lnTo>
                <a:lnTo>
                  <a:pt x="147" y="196"/>
                </a:lnTo>
                <a:lnTo>
                  <a:pt x="126" y="157"/>
                </a:lnTo>
                <a:lnTo>
                  <a:pt x="108" y="154"/>
                </a:lnTo>
                <a:lnTo>
                  <a:pt x="99" y="157"/>
                </a:lnTo>
                <a:lnTo>
                  <a:pt x="90" y="145"/>
                </a:lnTo>
                <a:lnTo>
                  <a:pt x="81" y="145"/>
                </a:lnTo>
                <a:lnTo>
                  <a:pt x="75" y="136"/>
                </a:lnTo>
                <a:lnTo>
                  <a:pt x="78" y="95"/>
                </a:lnTo>
                <a:lnTo>
                  <a:pt x="54" y="80"/>
                </a:lnTo>
                <a:lnTo>
                  <a:pt x="45" y="80"/>
                </a:lnTo>
                <a:lnTo>
                  <a:pt x="33" y="56"/>
                </a:lnTo>
                <a:lnTo>
                  <a:pt x="33" y="41"/>
                </a:lnTo>
                <a:lnTo>
                  <a:pt x="27" y="44"/>
                </a:lnTo>
                <a:lnTo>
                  <a:pt x="15" y="44"/>
                </a:lnTo>
                <a:lnTo>
                  <a:pt x="12" y="47"/>
                </a:lnTo>
                <a:lnTo>
                  <a:pt x="0" y="23"/>
                </a:lnTo>
              </a:path>
            </a:pathLst>
          </a:custGeom>
          <a:solidFill>
            <a:srgbClr val="C41C2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69" name="Freeform 155">
            <a:hlinkClick r:id="" action="ppaction://noaction"/>
            <a:extLst>
              <a:ext uri="{FF2B5EF4-FFF2-40B4-BE49-F238E27FC236}">
                <a16:creationId xmlns:a16="http://schemas.microsoft.com/office/drawing/2014/main" id="{C6036248-217C-70AE-EA5E-547D28C3B843}"/>
              </a:ext>
            </a:extLst>
          </p:cNvPr>
          <p:cNvSpPr>
            <a:spLocks/>
          </p:cNvSpPr>
          <p:nvPr/>
        </p:nvSpPr>
        <p:spPr bwMode="auto">
          <a:xfrm>
            <a:off x="1858170" y="1995523"/>
            <a:ext cx="1356071" cy="1481402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69" y="98"/>
              </a:cxn>
              <a:cxn ang="0">
                <a:pos x="93" y="208"/>
              </a:cxn>
              <a:cxn ang="0">
                <a:pos x="102" y="439"/>
              </a:cxn>
              <a:cxn ang="0">
                <a:pos x="96" y="505"/>
              </a:cxn>
              <a:cxn ang="0">
                <a:pos x="93" y="579"/>
              </a:cxn>
              <a:cxn ang="0">
                <a:pos x="99" y="627"/>
              </a:cxn>
              <a:cxn ang="0">
                <a:pos x="84" y="656"/>
              </a:cxn>
              <a:cxn ang="0">
                <a:pos x="36" y="647"/>
              </a:cxn>
              <a:cxn ang="0">
                <a:pos x="18" y="638"/>
              </a:cxn>
              <a:cxn ang="0">
                <a:pos x="3" y="647"/>
              </a:cxn>
              <a:cxn ang="0">
                <a:pos x="0" y="668"/>
              </a:cxn>
              <a:cxn ang="0">
                <a:pos x="15" y="698"/>
              </a:cxn>
              <a:cxn ang="0">
                <a:pos x="30" y="713"/>
              </a:cxn>
              <a:cxn ang="0">
                <a:pos x="60" y="772"/>
              </a:cxn>
              <a:cxn ang="0">
                <a:pos x="78" y="802"/>
              </a:cxn>
              <a:cxn ang="0">
                <a:pos x="66" y="841"/>
              </a:cxn>
              <a:cxn ang="0">
                <a:pos x="72" y="870"/>
              </a:cxn>
              <a:cxn ang="0">
                <a:pos x="111" y="876"/>
              </a:cxn>
              <a:cxn ang="0">
                <a:pos x="126" y="876"/>
              </a:cxn>
              <a:cxn ang="0">
                <a:pos x="159" y="897"/>
              </a:cxn>
              <a:cxn ang="0">
                <a:pos x="174" y="936"/>
              </a:cxn>
              <a:cxn ang="0">
                <a:pos x="195" y="1004"/>
              </a:cxn>
              <a:cxn ang="0">
                <a:pos x="204" y="1052"/>
              </a:cxn>
              <a:cxn ang="0">
                <a:pos x="219" y="1061"/>
              </a:cxn>
              <a:cxn ang="0">
                <a:pos x="265" y="1066"/>
              </a:cxn>
              <a:cxn ang="0">
                <a:pos x="277" y="1102"/>
              </a:cxn>
              <a:cxn ang="0">
                <a:pos x="307" y="1132"/>
              </a:cxn>
              <a:cxn ang="0">
                <a:pos x="346" y="1165"/>
              </a:cxn>
              <a:cxn ang="0">
                <a:pos x="373" y="1168"/>
              </a:cxn>
              <a:cxn ang="0">
                <a:pos x="415" y="1099"/>
              </a:cxn>
              <a:cxn ang="0">
                <a:pos x="433" y="1075"/>
              </a:cxn>
              <a:cxn ang="0">
                <a:pos x="427" y="1040"/>
              </a:cxn>
              <a:cxn ang="0">
                <a:pos x="445" y="1037"/>
              </a:cxn>
              <a:cxn ang="0">
                <a:pos x="469" y="1019"/>
              </a:cxn>
              <a:cxn ang="0">
                <a:pos x="487" y="968"/>
              </a:cxn>
              <a:cxn ang="0">
                <a:pos x="506" y="962"/>
              </a:cxn>
              <a:cxn ang="0">
                <a:pos x="521" y="959"/>
              </a:cxn>
              <a:cxn ang="0">
                <a:pos x="560" y="992"/>
              </a:cxn>
              <a:cxn ang="0">
                <a:pos x="605" y="1025"/>
              </a:cxn>
              <a:cxn ang="0">
                <a:pos x="641" y="1037"/>
              </a:cxn>
              <a:cxn ang="0">
                <a:pos x="662" y="1025"/>
              </a:cxn>
              <a:cxn ang="0">
                <a:pos x="701" y="1028"/>
              </a:cxn>
              <a:cxn ang="0">
                <a:pos x="740" y="1040"/>
              </a:cxn>
              <a:cxn ang="0">
                <a:pos x="789" y="1025"/>
              </a:cxn>
              <a:cxn ang="0">
                <a:pos x="855" y="989"/>
              </a:cxn>
              <a:cxn ang="0">
                <a:pos x="912" y="977"/>
              </a:cxn>
              <a:cxn ang="0">
                <a:pos x="1006" y="555"/>
              </a:cxn>
              <a:cxn ang="0">
                <a:pos x="909" y="508"/>
              </a:cxn>
              <a:cxn ang="0">
                <a:pos x="849" y="475"/>
              </a:cxn>
              <a:cxn ang="0">
                <a:pos x="759" y="356"/>
              </a:cxn>
              <a:cxn ang="0">
                <a:pos x="713" y="237"/>
              </a:cxn>
              <a:cxn ang="0">
                <a:pos x="611" y="145"/>
              </a:cxn>
              <a:cxn ang="0">
                <a:pos x="530" y="83"/>
              </a:cxn>
              <a:cxn ang="0">
                <a:pos x="469" y="17"/>
              </a:cxn>
            </a:cxnLst>
            <a:rect l="0" t="0" r="r" b="b"/>
            <a:pathLst>
              <a:path w="1007" h="1169">
                <a:moveTo>
                  <a:pt x="466" y="14"/>
                </a:moveTo>
                <a:lnTo>
                  <a:pt x="343" y="8"/>
                </a:lnTo>
                <a:lnTo>
                  <a:pt x="192" y="0"/>
                </a:lnTo>
                <a:lnTo>
                  <a:pt x="189" y="83"/>
                </a:lnTo>
                <a:lnTo>
                  <a:pt x="81" y="77"/>
                </a:lnTo>
                <a:lnTo>
                  <a:pt x="69" y="98"/>
                </a:lnTo>
                <a:lnTo>
                  <a:pt x="78" y="95"/>
                </a:lnTo>
                <a:lnTo>
                  <a:pt x="81" y="127"/>
                </a:lnTo>
                <a:lnTo>
                  <a:pt x="93" y="208"/>
                </a:lnTo>
                <a:lnTo>
                  <a:pt x="111" y="249"/>
                </a:lnTo>
                <a:lnTo>
                  <a:pt x="117" y="309"/>
                </a:lnTo>
                <a:lnTo>
                  <a:pt x="102" y="439"/>
                </a:lnTo>
                <a:lnTo>
                  <a:pt x="90" y="436"/>
                </a:lnTo>
                <a:lnTo>
                  <a:pt x="93" y="463"/>
                </a:lnTo>
                <a:lnTo>
                  <a:pt x="96" y="505"/>
                </a:lnTo>
                <a:lnTo>
                  <a:pt x="102" y="540"/>
                </a:lnTo>
                <a:lnTo>
                  <a:pt x="99" y="561"/>
                </a:lnTo>
                <a:lnTo>
                  <a:pt x="93" y="579"/>
                </a:lnTo>
                <a:lnTo>
                  <a:pt x="99" y="600"/>
                </a:lnTo>
                <a:lnTo>
                  <a:pt x="99" y="615"/>
                </a:lnTo>
                <a:lnTo>
                  <a:pt x="99" y="627"/>
                </a:lnTo>
                <a:lnTo>
                  <a:pt x="102" y="638"/>
                </a:lnTo>
                <a:lnTo>
                  <a:pt x="102" y="644"/>
                </a:lnTo>
                <a:lnTo>
                  <a:pt x="84" y="656"/>
                </a:lnTo>
                <a:lnTo>
                  <a:pt x="66" y="647"/>
                </a:lnTo>
                <a:lnTo>
                  <a:pt x="57" y="644"/>
                </a:lnTo>
                <a:lnTo>
                  <a:pt x="36" y="647"/>
                </a:lnTo>
                <a:lnTo>
                  <a:pt x="27" y="644"/>
                </a:lnTo>
                <a:lnTo>
                  <a:pt x="21" y="641"/>
                </a:lnTo>
                <a:lnTo>
                  <a:pt x="18" y="638"/>
                </a:lnTo>
                <a:lnTo>
                  <a:pt x="15" y="641"/>
                </a:lnTo>
                <a:lnTo>
                  <a:pt x="12" y="644"/>
                </a:lnTo>
                <a:lnTo>
                  <a:pt x="3" y="647"/>
                </a:lnTo>
                <a:lnTo>
                  <a:pt x="0" y="653"/>
                </a:lnTo>
                <a:lnTo>
                  <a:pt x="3" y="659"/>
                </a:lnTo>
                <a:lnTo>
                  <a:pt x="0" y="668"/>
                </a:lnTo>
                <a:lnTo>
                  <a:pt x="9" y="686"/>
                </a:lnTo>
                <a:lnTo>
                  <a:pt x="12" y="692"/>
                </a:lnTo>
                <a:lnTo>
                  <a:pt x="15" y="698"/>
                </a:lnTo>
                <a:lnTo>
                  <a:pt x="21" y="701"/>
                </a:lnTo>
                <a:lnTo>
                  <a:pt x="27" y="704"/>
                </a:lnTo>
                <a:lnTo>
                  <a:pt x="30" y="713"/>
                </a:lnTo>
                <a:lnTo>
                  <a:pt x="42" y="740"/>
                </a:lnTo>
                <a:lnTo>
                  <a:pt x="60" y="760"/>
                </a:lnTo>
                <a:lnTo>
                  <a:pt x="60" y="772"/>
                </a:lnTo>
                <a:lnTo>
                  <a:pt x="63" y="775"/>
                </a:lnTo>
                <a:lnTo>
                  <a:pt x="75" y="784"/>
                </a:lnTo>
                <a:lnTo>
                  <a:pt x="78" y="802"/>
                </a:lnTo>
                <a:lnTo>
                  <a:pt x="84" y="826"/>
                </a:lnTo>
                <a:lnTo>
                  <a:pt x="75" y="832"/>
                </a:lnTo>
                <a:lnTo>
                  <a:pt x="66" y="841"/>
                </a:lnTo>
                <a:lnTo>
                  <a:pt x="66" y="847"/>
                </a:lnTo>
                <a:lnTo>
                  <a:pt x="66" y="858"/>
                </a:lnTo>
                <a:lnTo>
                  <a:pt x="72" y="870"/>
                </a:lnTo>
                <a:lnTo>
                  <a:pt x="84" y="876"/>
                </a:lnTo>
                <a:lnTo>
                  <a:pt x="93" y="888"/>
                </a:lnTo>
                <a:lnTo>
                  <a:pt x="111" y="876"/>
                </a:lnTo>
                <a:lnTo>
                  <a:pt x="117" y="876"/>
                </a:lnTo>
                <a:lnTo>
                  <a:pt x="120" y="879"/>
                </a:lnTo>
                <a:lnTo>
                  <a:pt x="126" y="876"/>
                </a:lnTo>
                <a:lnTo>
                  <a:pt x="135" y="879"/>
                </a:lnTo>
                <a:lnTo>
                  <a:pt x="144" y="891"/>
                </a:lnTo>
                <a:lnTo>
                  <a:pt x="159" y="897"/>
                </a:lnTo>
                <a:lnTo>
                  <a:pt x="168" y="909"/>
                </a:lnTo>
                <a:lnTo>
                  <a:pt x="168" y="921"/>
                </a:lnTo>
                <a:lnTo>
                  <a:pt x="174" y="936"/>
                </a:lnTo>
                <a:lnTo>
                  <a:pt x="180" y="956"/>
                </a:lnTo>
                <a:lnTo>
                  <a:pt x="189" y="974"/>
                </a:lnTo>
                <a:lnTo>
                  <a:pt x="195" y="1004"/>
                </a:lnTo>
                <a:lnTo>
                  <a:pt x="192" y="1022"/>
                </a:lnTo>
                <a:lnTo>
                  <a:pt x="198" y="1046"/>
                </a:lnTo>
                <a:lnTo>
                  <a:pt x="204" y="1052"/>
                </a:lnTo>
                <a:lnTo>
                  <a:pt x="207" y="1055"/>
                </a:lnTo>
                <a:lnTo>
                  <a:pt x="213" y="1061"/>
                </a:lnTo>
                <a:lnTo>
                  <a:pt x="219" y="1061"/>
                </a:lnTo>
                <a:lnTo>
                  <a:pt x="240" y="1066"/>
                </a:lnTo>
                <a:lnTo>
                  <a:pt x="256" y="1066"/>
                </a:lnTo>
                <a:lnTo>
                  <a:pt x="265" y="1066"/>
                </a:lnTo>
                <a:lnTo>
                  <a:pt x="271" y="1072"/>
                </a:lnTo>
                <a:lnTo>
                  <a:pt x="274" y="1081"/>
                </a:lnTo>
                <a:lnTo>
                  <a:pt x="277" y="1102"/>
                </a:lnTo>
                <a:lnTo>
                  <a:pt x="280" y="1111"/>
                </a:lnTo>
                <a:lnTo>
                  <a:pt x="292" y="1114"/>
                </a:lnTo>
                <a:lnTo>
                  <a:pt x="307" y="1132"/>
                </a:lnTo>
                <a:lnTo>
                  <a:pt x="313" y="1147"/>
                </a:lnTo>
                <a:lnTo>
                  <a:pt x="319" y="1165"/>
                </a:lnTo>
                <a:lnTo>
                  <a:pt x="346" y="1165"/>
                </a:lnTo>
                <a:lnTo>
                  <a:pt x="358" y="1165"/>
                </a:lnTo>
                <a:lnTo>
                  <a:pt x="364" y="1165"/>
                </a:lnTo>
                <a:lnTo>
                  <a:pt x="373" y="1168"/>
                </a:lnTo>
                <a:lnTo>
                  <a:pt x="394" y="1159"/>
                </a:lnTo>
                <a:lnTo>
                  <a:pt x="412" y="1150"/>
                </a:lnTo>
                <a:lnTo>
                  <a:pt x="415" y="1099"/>
                </a:lnTo>
                <a:lnTo>
                  <a:pt x="418" y="1093"/>
                </a:lnTo>
                <a:lnTo>
                  <a:pt x="430" y="1084"/>
                </a:lnTo>
                <a:lnTo>
                  <a:pt x="433" y="1075"/>
                </a:lnTo>
                <a:lnTo>
                  <a:pt x="433" y="1066"/>
                </a:lnTo>
                <a:lnTo>
                  <a:pt x="427" y="1049"/>
                </a:lnTo>
                <a:lnTo>
                  <a:pt x="427" y="1040"/>
                </a:lnTo>
                <a:lnTo>
                  <a:pt x="430" y="1037"/>
                </a:lnTo>
                <a:lnTo>
                  <a:pt x="436" y="1037"/>
                </a:lnTo>
                <a:lnTo>
                  <a:pt x="445" y="1037"/>
                </a:lnTo>
                <a:lnTo>
                  <a:pt x="460" y="1034"/>
                </a:lnTo>
                <a:lnTo>
                  <a:pt x="469" y="1031"/>
                </a:lnTo>
                <a:lnTo>
                  <a:pt x="469" y="1019"/>
                </a:lnTo>
                <a:lnTo>
                  <a:pt x="469" y="992"/>
                </a:lnTo>
                <a:lnTo>
                  <a:pt x="478" y="977"/>
                </a:lnTo>
                <a:lnTo>
                  <a:pt x="487" y="968"/>
                </a:lnTo>
                <a:lnTo>
                  <a:pt x="490" y="974"/>
                </a:lnTo>
                <a:lnTo>
                  <a:pt x="496" y="974"/>
                </a:lnTo>
                <a:lnTo>
                  <a:pt x="506" y="962"/>
                </a:lnTo>
                <a:lnTo>
                  <a:pt x="509" y="956"/>
                </a:lnTo>
                <a:lnTo>
                  <a:pt x="512" y="956"/>
                </a:lnTo>
                <a:lnTo>
                  <a:pt x="521" y="959"/>
                </a:lnTo>
                <a:lnTo>
                  <a:pt x="536" y="977"/>
                </a:lnTo>
                <a:lnTo>
                  <a:pt x="542" y="980"/>
                </a:lnTo>
                <a:lnTo>
                  <a:pt x="560" y="992"/>
                </a:lnTo>
                <a:lnTo>
                  <a:pt x="572" y="992"/>
                </a:lnTo>
                <a:lnTo>
                  <a:pt x="578" y="995"/>
                </a:lnTo>
                <a:lnTo>
                  <a:pt x="605" y="1025"/>
                </a:lnTo>
                <a:lnTo>
                  <a:pt x="617" y="1031"/>
                </a:lnTo>
                <a:lnTo>
                  <a:pt x="635" y="1037"/>
                </a:lnTo>
                <a:lnTo>
                  <a:pt x="641" y="1037"/>
                </a:lnTo>
                <a:lnTo>
                  <a:pt x="644" y="1028"/>
                </a:lnTo>
                <a:lnTo>
                  <a:pt x="650" y="1025"/>
                </a:lnTo>
                <a:lnTo>
                  <a:pt x="662" y="1025"/>
                </a:lnTo>
                <a:lnTo>
                  <a:pt x="668" y="1028"/>
                </a:lnTo>
                <a:lnTo>
                  <a:pt x="680" y="1037"/>
                </a:lnTo>
                <a:lnTo>
                  <a:pt x="701" y="1028"/>
                </a:lnTo>
                <a:lnTo>
                  <a:pt x="707" y="1028"/>
                </a:lnTo>
                <a:lnTo>
                  <a:pt x="737" y="1037"/>
                </a:lnTo>
                <a:lnTo>
                  <a:pt x="740" y="1040"/>
                </a:lnTo>
                <a:lnTo>
                  <a:pt x="749" y="1055"/>
                </a:lnTo>
                <a:lnTo>
                  <a:pt x="768" y="1058"/>
                </a:lnTo>
                <a:lnTo>
                  <a:pt x="789" y="1025"/>
                </a:lnTo>
                <a:lnTo>
                  <a:pt x="801" y="1007"/>
                </a:lnTo>
                <a:lnTo>
                  <a:pt x="822" y="989"/>
                </a:lnTo>
                <a:lnTo>
                  <a:pt x="855" y="989"/>
                </a:lnTo>
                <a:lnTo>
                  <a:pt x="867" y="995"/>
                </a:lnTo>
                <a:lnTo>
                  <a:pt x="915" y="1004"/>
                </a:lnTo>
                <a:lnTo>
                  <a:pt x="912" y="977"/>
                </a:lnTo>
                <a:lnTo>
                  <a:pt x="876" y="829"/>
                </a:lnTo>
                <a:lnTo>
                  <a:pt x="867" y="784"/>
                </a:lnTo>
                <a:lnTo>
                  <a:pt x="1006" y="555"/>
                </a:lnTo>
                <a:lnTo>
                  <a:pt x="969" y="546"/>
                </a:lnTo>
                <a:lnTo>
                  <a:pt x="945" y="526"/>
                </a:lnTo>
                <a:lnTo>
                  <a:pt x="909" y="508"/>
                </a:lnTo>
                <a:lnTo>
                  <a:pt x="903" y="499"/>
                </a:lnTo>
                <a:lnTo>
                  <a:pt x="867" y="490"/>
                </a:lnTo>
                <a:lnTo>
                  <a:pt x="849" y="475"/>
                </a:lnTo>
                <a:lnTo>
                  <a:pt x="825" y="451"/>
                </a:lnTo>
                <a:lnTo>
                  <a:pt x="786" y="427"/>
                </a:lnTo>
                <a:lnTo>
                  <a:pt x="759" y="356"/>
                </a:lnTo>
                <a:lnTo>
                  <a:pt x="752" y="309"/>
                </a:lnTo>
                <a:lnTo>
                  <a:pt x="725" y="258"/>
                </a:lnTo>
                <a:lnTo>
                  <a:pt x="713" y="237"/>
                </a:lnTo>
                <a:lnTo>
                  <a:pt x="707" y="228"/>
                </a:lnTo>
                <a:lnTo>
                  <a:pt x="650" y="193"/>
                </a:lnTo>
                <a:lnTo>
                  <a:pt x="611" y="145"/>
                </a:lnTo>
                <a:lnTo>
                  <a:pt x="587" y="133"/>
                </a:lnTo>
                <a:lnTo>
                  <a:pt x="551" y="89"/>
                </a:lnTo>
                <a:lnTo>
                  <a:pt x="530" y="83"/>
                </a:lnTo>
                <a:lnTo>
                  <a:pt x="515" y="68"/>
                </a:lnTo>
                <a:lnTo>
                  <a:pt x="484" y="20"/>
                </a:lnTo>
                <a:lnTo>
                  <a:pt x="469" y="17"/>
                </a:lnTo>
                <a:lnTo>
                  <a:pt x="466" y="14"/>
                </a:lnTo>
              </a:path>
            </a:pathLst>
          </a:custGeom>
          <a:solidFill>
            <a:srgbClr val="EE5A1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0" name="Freeform 156">
            <a:hlinkClick r:id="" action="ppaction://noaction"/>
            <a:extLst>
              <a:ext uri="{FF2B5EF4-FFF2-40B4-BE49-F238E27FC236}">
                <a16:creationId xmlns:a16="http://schemas.microsoft.com/office/drawing/2014/main" id="{076EC8AD-33DD-0414-268C-CE1D618114F7}"/>
              </a:ext>
            </a:extLst>
          </p:cNvPr>
          <p:cNvSpPr>
            <a:spLocks/>
          </p:cNvSpPr>
          <p:nvPr/>
        </p:nvSpPr>
        <p:spPr bwMode="auto">
          <a:xfrm>
            <a:off x="2817444" y="4949320"/>
            <a:ext cx="304907" cy="209790"/>
          </a:xfrm>
          <a:custGeom>
            <a:avLst/>
            <a:gdLst/>
            <a:ahLst/>
            <a:cxnLst>
              <a:cxn ang="0">
                <a:pos x="12" y="72"/>
              </a:cxn>
              <a:cxn ang="0">
                <a:pos x="18" y="75"/>
              </a:cxn>
              <a:cxn ang="0">
                <a:pos x="18" y="78"/>
              </a:cxn>
              <a:cxn ang="0">
                <a:pos x="21" y="75"/>
              </a:cxn>
              <a:cxn ang="0">
                <a:pos x="24" y="75"/>
              </a:cxn>
              <a:cxn ang="0">
                <a:pos x="27" y="81"/>
              </a:cxn>
              <a:cxn ang="0">
                <a:pos x="27" y="75"/>
              </a:cxn>
              <a:cxn ang="0">
                <a:pos x="33" y="75"/>
              </a:cxn>
              <a:cxn ang="0">
                <a:pos x="36" y="81"/>
              </a:cxn>
              <a:cxn ang="0">
                <a:pos x="39" y="78"/>
              </a:cxn>
              <a:cxn ang="0">
                <a:pos x="45" y="84"/>
              </a:cxn>
              <a:cxn ang="0">
                <a:pos x="39" y="90"/>
              </a:cxn>
              <a:cxn ang="0">
                <a:pos x="45" y="93"/>
              </a:cxn>
              <a:cxn ang="0">
                <a:pos x="81" y="108"/>
              </a:cxn>
              <a:cxn ang="0">
                <a:pos x="96" y="117"/>
              </a:cxn>
              <a:cxn ang="0">
                <a:pos x="108" y="129"/>
              </a:cxn>
              <a:cxn ang="0">
                <a:pos x="141" y="156"/>
              </a:cxn>
              <a:cxn ang="0">
                <a:pos x="144" y="159"/>
              </a:cxn>
              <a:cxn ang="0">
                <a:pos x="153" y="165"/>
              </a:cxn>
              <a:cxn ang="0">
                <a:pos x="183" y="138"/>
              </a:cxn>
              <a:cxn ang="0">
                <a:pos x="192" y="129"/>
              </a:cxn>
              <a:cxn ang="0">
                <a:pos x="204" y="117"/>
              </a:cxn>
              <a:cxn ang="0">
                <a:pos x="204" y="111"/>
              </a:cxn>
              <a:cxn ang="0">
                <a:pos x="207" y="105"/>
              </a:cxn>
              <a:cxn ang="0">
                <a:pos x="210" y="105"/>
              </a:cxn>
              <a:cxn ang="0">
                <a:pos x="216" y="108"/>
              </a:cxn>
              <a:cxn ang="0">
                <a:pos x="219" y="102"/>
              </a:cxn>
              <a:cxn ang="0">
                <a:pos x="222" y="96"/>
              </a:cxn>
              <a:cxn ang="0">
                <a:pos x="226" y="90"/>
              </a:cxn>
              <a:cxn ang="0">
                <a:pos x="219" y="75"/>
              </a:cxn>
              <a:cxn ang="0">
                <a:pos x="222" y="66"/>
              </a:cxn>
              <a:cxn ang="0">
                <a:pos x="219" y="57"/>
              </a:cxn>
              <a:cxn ang="0">
                <a:pos x="222" y="39"/>
              </a:cxn>
              <a:cxn ang="0">
                <a:pos x="207" y="12"/>
              </a:cxn>
              <a:cxn ang="0">
                <a:pos x="201" y="6"/>
              </a:cxn>
              <a:cxn ang="0">
                <a:pos x="198" y="3"/>
              </a:cxn>
              <a:cxn ang="0">
                <a:pos x="195" y="3"/>
              </a:cxn>
              <a:cxn ang="0">
                <a:pos x="183" y="9"/>
              </a:cxn>
              <a:cxn ang="0">
                <a:pos x="180" y="15"/>
              </a:cxn>
              <a:cxn ang="0">
                <a:pos x="174" y="18"/>
              </a:cxn>
              <a:cxn ang="0">
                <a:pos x="165" y="21"/>
              </a:cxn>
              <a:cxn ang="0">
                <a:pos x="141" y="18"/>
              </a:cxn>
              <a:cxn ang="0">
                <a:pos x="123" y="12"/>
              </a:cxn>
              <a:cxn ang="0">
                <a:pos x="117" y="18"/>
              </a:cxn>
              <a:cxn ang="0">
                <a:pos x="102" y="36"/>
              </a:cxn>
              <a:cxn ang="0">
                <a:pos x="90" y="42"/>
              </a:cxn>
              <a:cxn ang="0">
                <a:pos x="84" y="42"/>
              </a:cxn>
              <a:cxn ang="0">
                <a:pos x="81" y="45"/>
              </a:cxn>
              <a:cxn ang="0">
                <a:pos x="72" y="48"/>
              </a:cxn>
              <a:cxn ang="0">
                <a:pos x="66" y="48"/>
              </a:cxn>
              <a:cxn ang="0">
                <a:pos x="63" y="45"/>
              </a:cxn>
              <a:cxn ang="0">
                <a:pos x="57" y="48"/>
              </a:cxn>
              <a:cxn ang="0">
                <a:pos x="57" y="54"/>
              </a:cxn>
              <a:cxn ang="0">
                <a:pos x="51" y="54"/>
              </a:cxn>
              <a:cxn ang="0">
                <a:pos x="42" y="48"/>
              </a:cxn>
              <a:cxn ang="0">
                <a:pos x="30" y="48"/>
              </a:cxn>
              <a:cxn ang="0">
                <a:pos x="27" y="45"/>
              </a:cxn>
              <a:cxn ang="0">
                <a:pos x="18" y="57"/>
              </a:cxn>
            </a:cxnLst>
            <a:rect l="0" t="0" r="r" b="b"/>
            <a:pathLst>
              <a:path w="227" h="166">
                <a:moveTo>
                  <a:pt x="0" y="66"/>
                </a:moveTo>
                <a:lnTo>
                  <a:pt x="12" y="72"/>
                </a:lnTo>
                <a:lnTo>
                  <a:pt x="15" y="75"/>
                </a:lnTo>
                <a:lnTo>
                  <a:pt x="18" y="75"/>
                </a:lnTo>
                <a:lnTo>
                  <a:pt x="18" y="75"/>
                </a:lnTo>
                <a:lnTo>
                  <a:pt x="18" y="78"/>
                </a:lnTo>
                <a:lnTo>
                  <a:pt x="21" y="81"/>
                </a:lnTo>
                <a:lnTo>
                  <a:pt x="21" y="75"/>
                </a:lnTo>
                <a:lnTo>
                  <a:pt x="21" y="78"/>
                </a:lnTo>
                <a:lnTo>
                  <a:pt x="24" y="75"/>
                </a:lnTo>
                <a:lnTo>
                  <a:pt x="27" y="75"/>
                </a:lnTo>
                <a:lnTo>
                  <a:pt x="27" y="81"/>
                </a:lnTo>
                <a:lnTo>
                  <a:pt x="30" y="78"/>
                </a:lnTo>
                <a:lnTo>
                  <a:pt x="27" y="75"/>
                </a:lnTo>
                <a:lnTo>
                  <a:pt x="30" y="75"/>
                </a:lnTo>
                <a:lnTo>
                  <a:pt x="33" y="75"/>
                </a:lnTo>
                <a:lnTo>
                  <a:pt x="36" y="75"/>
                </a:lnTo>
                <a:lnTo>
                  <a:pt x="36" y="81"/>
                </a:lnTo>
                <a:lnTo>
                  <a:pt x="39" y="78"/>
                </a:lnTo>
                <a:lnTo>
                  <a:pt x="39" y="78"/>
                </a:lnTo>
                <a:lnTo>
                  <a:pt x="42" y="81"/>
                </a:lnTo>
                <a:lnTo>
                  <a:pt x="45" y="84"/>
                </a:lnTo>
                <a:lnTo>
                  <a:pt x="39" y="90"/>
                </a:lnTo>
                <a:lnTo>
                  <a:pt x="39" y="90"/>
                </a:lnTo>
                <a:lnTo>
                  <a:pt x="39" y="93"/>
                </a:lnTo>
                <a:lnTo>
                  <a:pt x="45" y="93"/>
                </a:lnTo>
                <a:lnTo>
                  <a:pt x="57" y="102"/>
                </a:lnTo>
                <a:lnTo>
                  <a:pt x="81" y="108"/>
                </a:lnTo>
                <a:lnTo>
                  <a:pt x="84" y="111"/>
                </a:lnTo>
                <a:lnTo>
                  <a:pt x="96" y="117"/>
                </a:lnTo>
                <a:lnTo>
                  <a:pt x="105" y="123"/>
                </a:lnTo>
                <a:lnTo>
                  <a:pt x="108" y="129"/>
                </a:lnTo>
                <a:lnTo>
                  <a:pt x="135" y="147"/>
                </a:lnTo>
                <a:lnTo>
                  <a:pt x="141" y="156"/>
                </a:lnTo>
                <a:lnTo>
                  <a:pt x="144" y="159"/>
                </a:lnTo>
                <a:lnTo>
                  <a:pt x="144" y="159"/>
                </a:lnTo>
                <a:lnTo>
                  <a:pt x="147" y="159"/>
                </a:lnTo>
                <a:lnTo>
                  <a:pt x="153" y="165"/>
                </a:lnTo>
                <a:lnTo>
                  <a:pt x="168" y="153"/>
                </a:lnTo>
                <a:lnTo>
                  <a:pt x="183" y="138"/>
                </a:lnTo>
                <a:lnTo>
                  <a:pt x="189" y="132"/>
                </a:lnTo>
                <a:lnTo>
                  <a:pt x="192" y="129"/>
                </a:lnTo>
                <a:lnTo>
                  <a:pt x="201" y="120"/>
                </a:lnTo>
                <a:lnTo>
                  <a:pt x="204" y="117"/>
                </a:lnTo>
                <a:lnTo>
                  <a:pt x="204" y="114"/>
                </a:lnTo>
                <a:lnTo>
                  <a:pt x="204" y="111"/>
                </a:lnTo>
                <a:lnTo>
                  <a:pt x="201" y="108"/>
                </a:lnTo>
                <a:lnTo>
                  <a:pt x="207" y="105"/>
                </a:lnTo>
                <a:lnTo>
                  <a:pt x="207" y="105"/>
                </a:lnTo>
                <a:lnTo>
                  <a:pt x="210" y="105"/>
                </a:lnTo>
                <a:lnTo>
                  <a:pt x="210" y="108"/>
                </a:lnTo>
                <a:lnTo>
                  <a:pt x="216" y="108"/>
                </a:lnTo>
                <a:lnTo>
                  <a:pt x="216" y="105"/>
                </a:lnTo>
                <a:lnTo>
                  <a:pt x="219" y="102"/>
                </a:lnTo>
                <a:lnTo>
                  <a:pt x="219" y="99"/>
                </a:lnTo>
                <a:lnTo>
                  <a:pt x="222" y="96"/>
                </a:lnTo>
                <a:lnTo>
                  <a:pt x="226" y="96"/>
                </a:lnTo>
                <a:lnTo>
                  <a:pt x="226" y="90"/>
                </a:lnTo>
                <a:lnTo>
                  <a:pt x="219" y="84"/>
                </a:lnTo>
                <a:lnTo>
                  <a:pt x="219" y="75"/>
                </a:lnTo>
                <a:lnTo>
                  <a:pt x="219" y="72"/>
                </a:lnTo>
                <a:lnTo>
                  <a:pt x="222" y="66"/>
                </a:lnTo>
                <a:lnTo>
                  <a:pt x="222" y="63"/>
                </a:lnTo>
                <a:lnTo>
                  <a:pt x="219" y="57"/>
                </a:lnTo>
                <a:lnTo>
                  <a:pt x="222" y="48"/>
                </a:lnTo>
                <a:lnTo>
                  <a:pt x="222" y="39"/>
                </a:lnTo>
                <a:lnTo>
                  <a:pt x="226" y="36"/>
                </a:lnTo>
                <a:lnTo>
                  <a:pt x="207" y="12"/>
                </a:lnTo>
                <a:lnTo>
                  <a:pt x="204" y="12"/>
                </a:lnTo>
                <a:lnTo>
                  <a:pt x="201" y="6"/>
                </a:lnTo>
                <a:lnTo>
                  <a:pt x="201" y="3"/>
                </a:lnTo>
                <a:lnTo>
                  <a:pt x="198" y="3"/>
                </a:lnTo>
                <a:lnTo>
                  <a:pt x="198" y="0"/>
                </a:lnTo>
                <a:lnTo>
                  <a:pt x="195" y="3"/>
                </a:lnTo>
                <a:lnTo>
                  <a:pt x="192" y="3"/>
                </a:lnTo>
                <a:lnTo>
                  <a:pt x="183" y="9"/>
                </a:lnTo>
                <a:lnTo>
                  <a:pt x="183" y="12"/>
                </a:lnTo>
                <a:lnTo>
                  <a:pt x="180" y="15"/>
                </a:lnTo>
                <a:lnTo>
                  <a:pt x="174" y="15"/>
                </a:lnTo>
                <a:lnTo>
                  <a:pt x="174" y="18"/>
                </a:lnTo>
                <a:lnTo>
                  <a:pt x="165" y="21"/>
                </a:lnTo>
                <a:lnTo>
                  <a:pt x="165" y="21"/>
                </a:lnTo>
                <a:lnTo>
                  <a:pt x="162" y="18"/>
                </a:lnTo>
                <a:lnTo>
                  <a:pt x="141" y="18"/>
                </a:lnTo>
                <a:lnTo>
                  <a:pt x="126" y="12"/>
                </a:lnTo>
                <a:lnTo>
                  <a:pt x="123" y="12"/>
                </a:lnTo>
                <a:lnTo>
                  <a:pt x="117" y="12"/>
                </a:lnTo>
                <a:lnTo>
                  <a:pt x="117" y="18"/>
                </a:lnTo>
                <a:lnTo>
                  <a:pt x="111" y="27"/>
                </a:lnTo>
                <a:lnTo>
                  <a:pt x="102" y="36"/>
                </a:lnTo>
                <a:lnTo>
                  <a:pt x="93" y="39"/>
                </a:lnTo>
                <a:lnTo>
                  <a:pt x="90" y="42"/>
                </a:lnTo>
                <a:lnTo>
                  <a:pt x="90" y="42"/>
                </a:lnTo>
                <a:lnTo>
                  <a:pt x="84" y="42"/>
                </a:lnTo>
                <a:lnTo>
                  <a:pt x="84" y="45"/>
                </a:lnTo>
                <a:lnTo>
                  <a:pt x="81" y="45"/>
                </a:lnTo>
                <a:lnTo>
                  <a:pt x="75" y="45"/>
                </a:lnTo>
                <a:lnTo>
                  <a:pt x="72" y="48"/>
                </a:lnTo>
                <a:lnTo>
                  <a:pt x="69" y="45"/>
                </a:lnTo>
                <a:lnTo>
                  <a:pt x="66" y="48"/>
                </a:lnTo>
                <a:lnTo>
                  <a:pt x="66" y="45"/>
                </a:lnTo>
                <a:lnTo>
                  <a:pt x="63" y="45"/>
                </a:lnTo>
                <a:lnTo>
                  <a:pt x="60" y="39"/>
                </a:lnTo>
                <a:lnTo>
                  <a:pt x="57" y="48"/>
                </a:lnTo>
                <a:lnTo>
                  <a:pt x="57" y="48"/>
                </a:lnTo>
                <a:lnTo>
                  <a:pt x="57" y="54"/>
                </a:lnTo>
                <a:lnTo>
                  <a:pt x="54" y="54"/>
                </a:lnTo>
                <a:lnTo>
                  <a:pt x="51" y="54"/>
                </a:lnTo>
                <a:lnTo>
                  <a:pt x="48" y="54"/>
                </a:lnTo>
                <a:lnTo>
                  <a:pt x="42" y="48"/>
                </a:lnTo>
                <a:lnTo>
                  <a:pt x="36" y="48"/>
                </a:lnTo>
                <a:lnTo>
                  <a:pt x="30" y="48"/>
                </a:lnTo>
                <a:lnTo>
                  <a:pt x="27" y="45"/>
                </a:lnTo>
                <a:lnTo>
                  <a:pt x="27" y="45"/>
                </a:lnTo>
                <a:lnTo>
                  <a:pt x="21" y="48"/>
                </a:lnTo>
                <a:lnTo>
                  <a:pt x="18" y="57"/>
                </a:lnTo>
                <a:lnTo>
                  <a:pt x="0" y="66"/>
                </a:lnTo>
              </a:path>
            </a:pathLst>
          </a:custGeom>
          <a:solidFill>
            <a:srgbClr val="C41C2E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1" name="Freeform 157">
            <a:hlinkClick r:id="" action="ppaction://noaction"/>
            <a:extLst>
              <a:ext uri="{FF2B5EF4-FFF2-40B4-BE49-F238E27FC236}">
                <a16:creationId xmlns:a16="http://schemas.microsoft.com/office/drawing/2014/main" id="{ED7D3D95-B811-0933-8E93-0B262B6466C0}"/>
              </a:ext>
            </a:extLst>
          </p:cNvPr>
          <p:cNvSpPr>
            <a:spLocks/>
          </p:cNvSpPr>
          <p:nvPr/>
        </p:nvSpPr>
        <p:spPr bwMode="auto">
          <a:xfrm>
            <a:off x="2273066" y="3207931"/>
            <a:ext cx="1085972" cy="1108156"/>
          </a:xfrm>
          <a:custGeom>
            <a:avLst/>
            <a:gdLst/>
            <a:ahLst/>
            <a:cxnLst>
              <a:cxn ang="0">
                <a:pos x="9" y="329"/>
              </a:cxn>
              <a:cxn ang="0">
                <a:pos x="30" y="362"/>
              </a:cxn>
              <a:cxn ang="0">
                <a:pos x="57" y="394"/>
              </a:cxn>
              <a:cxn ang="0">
                <a:pos x="78" y="439"/>
              </a:cxn>
              <a:cxn ang="0">
                <a:pos x="111" y="457"/>
              </a:cxn>
              <a:cxn ang="0">
                <a:pos x="141" y="448"/>
              </a:cxn>
              <a:cxn ang="0">
                <a:pos x="168" y="481"/>
              </a:cxn>
              <a:cxn ang="0">
                <a:pos x="186" y="546"/>
              </a:cxn>
              <a:cxn ang="0">
                <a:pos x="211" y="620"/>
              </a:cxn>
              <a:cxn ang="0">
                <a:pos x="223" y="641"/>
              </a:cxn>
              <a:cxn ang="0">
                <a:pos x="238" y="677"/>
              </a:cxn>
              <a:cxn ang="0">
                <a:pos x="274" y="691"/>
              </a:cxn>
              <a:cxn ang="0">
                <a:pos x="331" y="736"/>
              </a:cxn>
              <a:cxn ang="0">
                <a:pos x="337" y="783"/>
              </a:cxn>
              <a:cxn ang="0">
                <a:pos x="349" y="798"/>
              </a:cxn>
              <a:cxn ang="0">
                <a:pos x="385" y="783"/>
              </a:cxn>
              <a:cxn ang="0">
                <a:pos x="416" y="822"/>
              </a:cxn>
              <a:cxn ang="0">
                <a:pos x="452" y="828"/>
              </a:cxn>
              <a:cxn ang="0">
                <a:pos x="485" y="837"/>
              </a:cxn>
              <a:cxn ang="0">
                <a:pos x="497" y="691"/>
              </a:cxn>
              <a:cxn ang="0">
                <a:pos x="509" y="632"/>
              </a:cxn>
              <a:cxn ang="0">
                <a:pos x="551" y="608"/>
              </a:cxn>
              <a:cxn ang="0">
                <a:pos x="548" y="567"/>
              </a:cxn>
              <a:cxn ang="0">
                <a:pos x="584" y="525"/>
              </a:cxn>
              <a:cxn ang="0">
                <a:pos x="624" y="484"/>
              </a:cxn>
              <a:cxn ang="0">
                <a:pos x="663" y="466"/>
              </a:cxn>
              <a:cxn ang="0">
                <a:pos x="741" y="481"/>
              </a:cxn>
              <a:cxn ang="0">
                <a:pos x="786" y="469"/>
              </a:cxn>
              <a:cxn ang="0">
                <a:pos x="798" y="409"/>
              </a:cxn>
              <a:cxn ang="0">
                <a:pos x="762" y="338"/>
              </a:cxn>
              <a:cxn ang="0">
                <a:pos x="741" y="391"/>
              </a:cxn>
              <a:cxn ang="0">
                <a:pos x="708" y="388"/>
              </a:cxn>
              <a:cxn ang="0">
                <a:pos x="666" y="388"/>
              </a:cxn>
              <a:cxn ang="0">
                <a:pos x="636" y="341"/>
              </a:cxn>
              <a:cxn ang="0">
                <a:pos x="615" y="311"/>
              </a:cxn>
              <a:cxn ang="0">
                <a:pos x="633" y="293"/>
              </a:cxn>
              <a:cxn ang="0">
                <a:pos x="624" y="264"/>
              </a:cxn>
              <a:cxn ang="0">
                <a:pos x="642" y="219"/>
              </a:cxn>
              <a:cxn ang="0">
                <a:pos x="642" y="154"/>
              </a:cxn>
              <a:cxn ang="0">
                <a:pos x="621" y="56"/>
              </a:cxn>
              <a:cxn ang="0">
                <a:pos x="512" y="32"/>
              </a:cxn>
              <a:cxn ang="0">
                <a:pos x="440" y="97"/>
              </a:cxn>
              <a:cxn ang="0">
                <a:pos x="391" y="71"/>
              </a:cxn>
              <a:cxn ang="0">
                <a:pos x="340" y="68"/>
              </a:cxn>
              <a:cxn ang="0">
                <a:pos x="307" y="74"/>
              </a:cxn>
              <a:cxn ang="0">
                <a:pos x="250" y="35"/>
              </a:cxn>
              <a:cxn ang="0">
                <a:pos x="202" y="0"/>
              </a:cxn>
              <a:cxn ang="0">
                <a:pos x="180" y="17"/>
              </a:cxn>
              <a:cxn ang="0">
                <a:pos x="159" y="62"/>
              </a:cxn>
              <a:cxn ang="0">
                <a:pos x="126" y="80"/>
              </a:cxn>
              <a:cxn ang="0">
                <a:pos x="123" y="109"/>
              </a:cxn>
              <a:cxn ang="0">
                <a:pos x="105" y="142"/>
              </a:cxn>
              <a:cxn ang="0">
                <a:pos x="54" y="207"/>
              </a:cxn>
              <a:cxn ang="0">
                <a:pos x="6" y="213"/>
              </a:cxn>
              <a:cxn ang="0">
                <a:pos x="0" y="264"/>
              </a:cxn>
            </a:cxnLst>
            <a:rect l="0" t="0" r="r" b="b"/>
            <a:pathLst>
              <a:path w="806" h="874">
                <a:moveTo>
                  <a:pt x="0" y="279"/>
                </a:moveTo>
                <a:lnTo>
                  <a:pt x="0" y="293"/>
                </a:lnTo>
                <a:lnTo>
                  <a:pt x="0" y="311"/>
                </a:lnTo>
                <a:lnTo>
                  <a:pt x="9" y="329"/>
                </a:lnTo>
                <a:lnTo>
                  <a:pt x="12" y="347"/>
                </a:lnTo>
                <a:lnTo>
                  <a:pt x="21" y="356"/>
                </a:lnTo>
                <a:lnTo>
                  <a:pt x="27" y="362"/>
                </a:lnTo>
                <a:lnTo>
                  <a:pt x="30" y="362"/>
                </a:lnTo>
                <a:lnTo>
                  <a:pt x="36" y="362"/>
                </a:lnTo>
                <a:lnTo>
                  <a:pt x="45" y="374"/>
                </a:lnTo>
                <a:lnTo>
                  <a:pt x="54" y="383"/>
                </a:lnTo>
                <a:lnTo>
                  <a:pt x="57" y="394"/>
                </a:lnTo>
                <a:lnTo>
                  <a:pt x="66" y="406"/>
                </a:lnTo>
                <a:lnTo>
                  <a:pt x="72" y="421"/>
                </a:lnTo>
                <a:lnTo>
                  <a:pt x="72" y="427"/>
                </a:lnTo>
                <a:lnTo>
                  <a:pt x="78" y="439"/>
                </a:lnTo>
                <a:lnTo>
                  <a:pt x="87" y="457"/>
                </a:lnTo>
                <a:lnTo>
                  <a:pt x="96" y="463"/>
                </a:lnTo>
                <a:lnTo>
                  <a:pt x="105" y="460"/>
                </a:lnTo>
                <a:lnTo>
                  <a:pt x="111" y="457"/>
                </a:lnTo>
                <a:lnTo>
                  <a:pt x="120" y="457"/>
                </a:lnTo>
                <a:lnTo>
                  <a:pt x="126" y="454"/>
                </a:lnTo>
                <a:lnTo>
                  <a:pt x="135" y="454"/>
                </a:lnTo>
                <a:lnTo>
                  <a:pt x="141" y="448"/>
                </a:lnTo>
                <a:lnTo>
                  <a:pt x="150" y="457"/>
                </a:lnTo>
                <a:lnTo>
                  <a:pt x="153" y="460"/>
                </a:lnTo>
                <a:lnTo>
                  <a:pt x="165" y="475"/>
                </a:lnTo>
                <a:lnTo>
                  <a:pt x="168" y="481"/>
                </a:lnTo>
                <a:lnTo>
                  <a:pt x="183" y="510"/>
                </a:lnTo>
                <a:lnTo>
                  <a:pt x="183" y="522"/>
                </a:lnTo>
                <a:lnTo>
                  <a:pt x="186" y="534"/>
                </a:lnTo>
                <a:lnTo>
                  <a:pt x="186" y="546"/>
                </a:lnTo>
                <a:lnTo>
                  <a:pt x="192" y="570"/>
                </a:lnTo>
                <a:lnTo>
                  <a:pt x="195" y="582"/>
                </a:lnTo>
                <a:lnTo>
                  <a:pt x="208" y="596"/>
                </a:lnTo>
                <a:lnTo>
                  <a:pt x="211" y="620"/>
                </a:lnTo>
                <a:lnTo>
                  <a:pt x="214" y="626"/>
                </a:lnTo>
                <a:lnTo>
                  <a:pt x="220" y="632"/>
                </a:lnTo>
                <a:lnTo>
                  <a:pt x="220" y="638"/>
                </a:lnTo>
                <a:lnTo>
                  <a:pt x="223" y="641"/>
                </a:lnTo>
                <a:lnTo>
                  <a:pt x="232" y="656"/>
                </a:lnTo>
                <a:lnTo>
                  <a:pt x="235" y="665"/>
                </a:lnTo>
                <a:lnTo>
                  <a:pt x="241" y="674"/>
                </a:lnTo>
                <a:lnTo>
                  <a:pt x="238" y="677"/>
                </a:lnTo>
                <a:lnTo>
                  <a:pt x="241" y="679"/>
                </a:lnTo>
                <a:lnTo>
                  <a:pt x="253" y="679"/>
                </a:lnTo>
                <a:lnTo>
                  <a:pt x="265" y="682"/>
                </a:lnTo>
                <a:lnTo>
                  <a:pt x="274" y="691"/>
                </a:lnTo>
                <a:lnTo>
                  <a:pt x="274" y="703"/>
                </a:lnTo>
                <a:lnTo>
                  <a:pt x="271" y="721"/>
                </a:lnTo>
                <a:lnTo>
                  <a:pt x="274" y="727"/>
                </a:lnTo>
                <a:lnTo>
                  <a:pt x="331" y="736"/>
                </a:lnTo>
                <a:lnTo>
                  <a:pt x="331" y="742"/>
                </a:lnTo>
                <a:lnTo>
                  <a:pt x="331" y="745"/>
                </a:lnTo>
                <a:lnTo>
                  <a:pt x="346" y="775"/>
                </a:lnTo>
                <a:lnTo>
                  <a:pt x="337" y="783"/>
                </a:lnTo>
                <a:lnTo>
                  <a:pt x="331" y="789"/>
                </a:lnTo>
                <a:lnTo>
                  <a:pt x="331" y="795"/>
                </a:lnTo>
                <a:lnTo>
                  <a:pt x="337" y="798"/>
                </a:lnTo>
                <a:lnTo>
                  <a:pt x="349" y="798"/>
                </a:lnTo>
                <a:lnTo>
                  <a:pt x="355" y="798"/>
                </a:lnTo>
                <a:lnTo>
                  <a:pt x="361" y="792"/>
                </a:lnTo>
                <a:lnTo>
                  <a:pt x="373" y="783"/>
                </a:lnTo>
                <a:lnTo>
                  <a:pt x="385" y="783"/>
                </a:lnTo>
                <a:lnTo>
                  <a:pt x="397" y="783"/>
                </a:lnTo>
                <a:lnTo>
                  <a:pt x="407" y="792"/>
                </a:lnTo>
                <a:lnTo>
                  <a:pt x="410" y="813"/>
                </a:lnTo>
                <a:lnTo>
                  <a:pt x="416" y="822"/>
                </a:lnTo>
                <a:lnTo>
                  <a:pt x="425" y="825"/>
                </a:lnTo>
                <a:lnTo>
                  <a:pt x="434" y="831"/>
                </a:lnTo>
                <a:lnTo>
                  <a:pt x="449" y="831"/>
                </a:lnTo>
                <a:lnTo>
                  <a:pt x="452" y="828"/>
                </a:lnTo>
                <a:lnTo>
                  <a:pt x="455" y="828"/>
                </a:lnTo>
                <a:lnTo>
                  <a:pt x="461" y="828"/>
                </a:lnTo>
                <a:lnTo>
                  <a:pt x="467" y="873"/>
                </a:lnTo>
                <a:lnTo>
                  <a:pt x="485" y="837"/>
                </a:lnTo>
                <a:lnTo>
                  <a:pt x="485" y="813"/>
                </a:lnTo>
                <a:lnTo>
                  <a:pt x="482" y="798"/>
                </a:lnTo>
                <a:lnTo>
                  <a:pt x="488" y="700"/>
                </a:lnTo>
                <a:lnTo>
                  <a:pt x="497" y="691"/>
                </a:lnTo>
                <a:lnTo>
                  <a:pt x="497" y="685"/>
                </a:lnTo>
                <a:lnTo>
                  <a:pt x="497" y="662"/>
                </a:lnTo>
                <a:lnTo>
                  <a:pt x="506" y="635"/>
                </a:lnTo>
                <a:lnTo>
                  <a:pt x="509" y="632"/>
                </a:lnTo>
                <a:lnTo>
                  <a:pt x="524" y="626"/>
                </a:lnTo>
                <a:lnTo>
                  <a:pt x="527" y="614"/>
                </a:lnTo>
                <a:lnTo>
                  <a:pt x="530" y="611"/>
                </a:lnTo>
                <a:lnTo>
                  <a:pt x="551" y="608"/>
                </a:lnTo>
                <a:lnTo>
                  <a:pt x="551" y="608"/>
                </a:lnTo>
                <a:lnTo>
                  <a:pt x="545" y="596"/>
                </a:lnTo>
                <a:lnTo>
                  <a:pt x="548" y="582"/>
                </a:lnTo>
                <a:lnTo>
                  <a:pt x="548" y="567"/>
                </a:lnTo>
                <a:lnTo>
                  <a:pt x="554" y="540"/>
                </a:lnTo>
                <a:lnTo>
                  <a:pt x="560" y="534"/>
                </a:lnTo>
                <a:lnTo>
                  <a:pt x="578" y="525"/>
                </a:lnTo>
                <a:lnTo>
                  <a:pt x="584" y="525"/>
                </a:lnTo>
                <a:lnTo>
                  <a:pt x="596" y="510"/>
                </a:lnTo>
                <a:lnTo>
                  <a:pt x="596" y="501"/>
                </a:lnTo>
                <a:lnTo>
                  <a:pt x="621" y="489"/>
                </a:lnTo>
                <a:lnTo>
                  <a:pt x="624" y="484"/>
                </a:lnTo>
                <a:lnTo>
                  <a:pt x="624" y="472"/>
                </a:lnTo>
                <a:lnTo>
                  <a:pt x="627" y="466"/>
                </a:lnTo>
                <a:lnTo>
                  <a:pt x="645" y="463"/>
                </a:lnTo>
                <a:lnTo>
                  <a:pt x="663" y="466"/>
                </a:lnTo>
                <a:lnTo>
                  <a:pt x="681" y="466"/>
                </a:lnTo>
                <a:lnTo>
                  <a:pt x="699" y="472"/>
                </a:lnTo>
                <a:lnTo>
                  <a:pt x="729" y="475"/>
                </a:lnTo>
                <a:lnTo>
                  <a:pt x="741" y="481"/>
                </a:lnTo>
                <a:lnTo>
                  <a:pt x="750" y="475"/>
                </a:lnTo>
                <a:lnTo>
                  <a:pt x="762" y="472"/>
                </a:lnTo>
                <a:lnTo>
                  <a:pt x="771" y="472"/>
                </a:lnTo>
                <a:lnTo>
                  <a:pt x="786" y="469"/>
                </a:lnTo>
                <a:lnTo>
                  <a:pt x="795" y="472"/>
                </a:lnTo>
                <a:lnTo>
                  <a:pt x="801" y="466"/>
                </a:lnTo>
                <a:lnTo>
                  <a:pt x="805" y="442"/>
                </a:lnTo>
                <a:lnTo>
                  <a:pt x="798" y="409"/>
                </a:lnTo>
                <a:lnTo>
                  <a:pt x="789" y="383"/>
                </a:lnTo>
                <a:lnTo>
                  <a:pt x="777" y="371"/>
                </a:lnTo>
                <a:lnTo>
                  <a:pt x="768" y="347"/>
                </a:lnTo>
                <a:lnTo>
                  <a:pt x="762" y="338"/>
                </a:lnTo>
                <a:lnTo>
                  <a:pt x="753" y="353"/>
                </a:lnTo>
                <a:lnTo>
                  <a:pt x="753" y="362"/>
                </a:lnTo>
                <a:lnTo>
                  <a:pt x="750" y="374"/>
                </a:lnTo>
                <a:lnTo>
                  <a:pt x="741" y="391"/>
                </a:lnTo>
                <a:lnTo>
                  <a:pt x="732" y="403"/>
                </a:lnTo>
                <a:lnTo>
                  <a:pt x="726" y="397"/>
                </a:lnTo>
                <a:lnTo>
                  <a:pt x="717" y="394"/>
                </a:lnTo>
                <a:lnTo>
                  <a:pt x="708" y="388"/>
                </a:lnTo>
                <a:lnTo>
                  <a:pt x="696" y="391"/>
                </a:lnTo>
                <a:lnTo>
                  <a:pt x="672" y="391"/>
                </a:lnTo>
                <a:lnTo>
                  <a:pt x="669" y="391"/>
                </a:lnTo>
                <a:lnTo>
                  <a:pt x="666" y="388"/>
                </a:lnTo>
                <a:lnTo>
                  <a:pt x="654" y="377"/>
                </a:lnTo>
                <a:lnTo>
                  <a:pt x="648" y="356"/>
                </a:lnTo>
                <a:lnTo>
                  <a:pt x="642" y="350"/>
                </a:lnTo>
                <a:lnTo>
                  <a:pt x="636" y="341"/>
                </a:lnTo>
                <a:lnTo>
                  <a:pt x="630" y="335"/>
                </a:lnTo>
                <a:lnTo>
                  <a:pt x="621" y="320"/>
                </a:lnTo>
                <a:lnTo>
                  <a:pt x="615" y="317"/>
                </a:lnTo>
                <a:lnTo>
                  <a:pt x="615" y="311"/>
                </a:lnTo>
                <a:lnTo>
                  <a:pt x="615" y="305"/>
                </a:lnTo>
                <a:lnTo>
                  <a:pt x="615" y="299"/>
                </a:lnTo>
                <a:lnTo>
                  <a:pt x="621" y="293"/>
                </a:lnTo>
                <a:lnTo>
                  <a:pt x="633" y="293"/>
                </a:lnTo>
                <a:lnTo>
                  <a:pt x="636" y="291"/>
                </a:lnTo>
                <a:lnTo>
                  <a:pt x="636" y="285"/>
                </a:lnTo>
                <a:lnTo>
                  <a:pt x="624" y="267"/>
                </a:lnTo>
                <a:lnTo>
                  <a:pt x="624" y="264"/>
                </a:lnTo>
                <a:lnTo>
                  <a:pt x="621" y="261"/>
                </a:lnTo>
                <a:lnTo>
                  <a:pt x="621" y="255"/>
                </a:lnTo>
                <a:lnTo>
                  <a:pt x="636" y="228"/>
                </a:lnTo>
                <a:lnTo>
                  <a:pt x="642" y="219"/>
                </a:lnTo>
                <a:lnTo>
                  <a:pt x="645" y="207"/>
                </a:lnTo>
                <a:lnTo>
                  <a:pt x="645" y="195"/>
                </a:lnTo>
                <a:lnTo>
                  <a:pt x="645" y="181"/>
                </a:lnTo>
                <a:lnTo>
                  <a:pt x="642" y="154"/>
                </a:lnTo>
                <a:lnTo>
                  <a:pt x="654" y="124"/>
                </a:lnTo>
                <a:lnTo>
                  <a:pt x="654" y="109"/>
                </a:lnTo>
                <a:lnTo>
                  <a:pt x="630" y="74"/>
                </a:lnTo>
                <a:lnTo>
                  <a:pt x="621" y="56"/>
                </a:lnTo>
                <a:lnTo>
                  <a:pt x="606" y="47"/>
                </a:lnTo>
                <a:lnTo>
                  <a:pt x="557" y="38"/>
                </a:lnTo>
                <a:lnTo>
                  <a:pt x="545" y="32"/>
                </a:lnTo>
                <a:lnTo>
                  <a:pt x="512" y="32"/>
                </a:lnTo>
                <a:lnTo>
                  <a:pt x="491" y="50"/>
                </a:lnTo>
                <a:lnTo>
                  <a:pt x="479" y="68"/>
                </a:lnTo>
                <a:lnTo>
                  <a:pt x="458" y="100"/>
                </a:lnTo>
                <a:lnTo>
                  <a:pt x="440" y="97"/>
                </a:lnTo>
                <a:lnTo>
                  <a:pt x="431" y="83"/>
                </a:lnTo>
                <a:lnTo>
                  <a:pt x="428" y="80"/>
                </a:lnTo>
                <a:lnTo>
                  <a:pt x="397" y="71"/>
                </a:lnTo>
                <a:lnTo>
                  <a:pt x="391" y="71"/>
                </a:lnTo>
                <a:lnTo>
                  <a:pt x="370" y="80"/>
                </a:lnTo>
                <a:lnTo>
                  <a:pt x="358" y="71"/>
                </a:lnTo>
                <a:lnTo>
                  <a:pt x="352" y="68"/>
                </a:lnTo>
                <a:lnTo>
                  <a:pt x="340" y="68"/>
                </a:lnTo>
                <a:lnTo>
                  <a:pt x="334" y="71"/>
                </a:lnTo>
                <a:lnTo>
                  <a:pt x="331" y="80"/>
                </a:lnTo>
                <a:lnTo>
                  <a:pt x="325" y="80"/>
                </a:lnTo>
                <a:lnTo>
                  <a:pt x="307" y="74"/>
                </a:lnTo>
                <a:lnTo>
                  <a:pt x="295" y="68"/>
                </a:lnTo>
                <a:lnTo>
                  <a:pt x="268" y="38"/>
                </a:lnTo>
                <a:lnTo>
                  <a:pt x="262" y="35"/>
                </a:lnTo>
                <a:lnTo>
                  <a:pt x="250" y="35"/>
                </a:lnTo>
                <a:lnTo>
                  <a:pt x="232" y="23"/>
                </a:lnTo>
                <a:lnTo>
                  <a:pt x="226" y="20"/>
                </a:lnTo>
                <a:lnTo>
                  <a:pt x="211" y="2"/>
                </a:lnTo>
                <a:lnTo>
                  <a:pt x="202" y="0"/>
                </a:lnTo>
                <a:lnTo>
                  <a:pt x="198" y="0"/>
                </a:lnTo>
                <a:lnTo>
                  <a:pt x="195" y="5"/>
                </a:lnTo>
                <a:lnTo>
                  <a:pt x="186" y="17"/>
                </a:lnTo>
                <a:lnTo>
                  <a:pt x="180" y="17"/>
                </a:lnTo>
                <a:lnTo>
                  <a:pt x="177" y="11"/>
                </a:lnTo>
                <a:lnTo>
                  <a:pt x="168" y="20"/>
                </a:lnTo>
                <a:lnTo>
                  <a:pt x="159" y="35"/>
                </a:lnTo>
                <a:lnTo>
                  <a:pt x="159" y="62"/>
                </a:lnTo>
                <a:lnTo>
                  <a:pt x="159" y="74"/>
                </a:lnTo>
                <a:lnTo>
                  <a:pt x="150" y="77"/>
                </a:lnTo>
                <a:lnTo>
                  <a:pt x="135" y="80"/>
                </a:lnTo>
                <a:lnTo>
                  <a:pt x="126" y="80"/>
                </a:lnTo>
                <a:lnTo>
                  <a:pt x="120" y="80"/>
                </a:lnTo>
                <a:lnTo>
                  <a:pt x="117" y="83"/>
                </a:lnTo>
                <a:lnTo>
                  <a:pt x="117" y="92"/>
                </a:lnTo>
                <a:lnTo>
                  <a:pt x="123" y="109"/>
                </a:lnTo>
                <a:lnTo>
                  <a:pt x="123" y="118"/>
                </a:lnTo>
                <a:lnTo>
                  <a:pt x="120" y="127"/>
                </a:lnTo>
                <a:lnTo>
                  <a:pt x="108" y="136"/>
                </a:lnTo>
                <a:lnTo>
                  <a:pt x="105" y="142"/>
                </a:lnTo>
                <a:lnTo>
                  <a:pt x="102" y="193"/>
                </a:lnTo>
                <a:lnTo>
                  <a:pt x="84" y="201"/>
                </a:lnTo>
                <a:lnTo>
                  <a:pt x="63" y="210"/>
                </a:lnTo>
                <a:lnTo>
                  <a:pt x="54" y="207"/>
                </a:lnTo>
                <a:lnTo>
                  <a:pt x="48" y="207"/>
                </a:lnTo>
                <a:lnTo>
                  <a:pt x="36" y="207"/>
                </a:lnTo>
                <a:lnTo>
                  <a:pt x="9" y="207"/>
                </a:lnTo>
                <a:lnTo>
                  <a:pt x="6" y="213"/>
                </a:lnTo>
                <a:lnTo>
                  <a:pt x="9" y="228"/>
                </a:lnTo>
                <a:lnTo>
                  <a:pt x="6" y="243"/>
                </a:lnTo>
                <a:lnTo>
                  <a:pt x="3" y="252"/>
                </a:lnTo>
                <a:lnTo>
                  <a:pt x="0" y="264"/>
                </a:lnTo>
                <a:lnTo>
                  <a:pt x="0" y="279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2" name="Freeform 158">
            <a:hlinkClick r:id="" action="ppaction://noaction"/>
            <a:extLst>
              <a:ext uri="{FF2B5EF4-FFF2-40B4-BE49-F238E27FC236}">
                <a16:creationId xmlns:a16="http://schemas.microsoft.com/office/drawing/2014/main" id="{BD0E105F-ABD9-4049-0CA8-978A5B8F5EB8}"/>
              </a:ext>
            </a:extLst>
          </p:cNvPr>
          <p:cNvSpPr>
            <a:spLocks/>
          </p:cNvSpPr>
          <p:nvPr/>
        </p:nvSpPr>
        <p:spPr bwMode="auto">
          <a:xfrm>
            <a:off x="2559874" y="4189956"/>
            <a:ext cx="1056733" cy="891931"/>
          </a:xfrm>
          <a:custGeom>
            <a:avLst/>
            <a:gdLst/>
            <a:ahLst/>
            <a:cxnLst>
              <a:cxn ang="0">
                <a:pos x="21" y="480"/>
              </a:cxn>
              <a:cxn ang="0">
                <a:pos x="72" y="560"/>
              </a:cxn>
              <a:cxn ang="0">
                <a:pos x="90" y="581"/>
              </a:cxn>
              <a:cxn ang="0">
                <a:pos x="102" y="599"/>
              </a:cxn>
              <a:cxn ang="0">
                <a:pos x="111" y="611"/>
              </a:cxn>
              <a:cxn ang="0">
                <a:pos x="129" y="634"/>
              </a:cxn>
              <a:cxn ang="0">
                <a:pos x="147" y="637"/>
              </a:cxn>
              <a:cxn ang="0">
                <a:pos x="153" y="649"/>
              </a:cxn>
              <a:cxn ang="0">
                <a:pos x="162" y="652"/>
              </a:cxn>
              <a:cxn ang="0">
                <a:pos x="171" y="661"/>
              </a:cxn>
              <a:cxn ang="0">
                <a:pos x="219" y="643"/>
              </a:cxn>
              <a:cxn ang="0">
                <a:pos x="249" y="652"/>
              </a:cxn>
              <a:cxn ang="0">
                <a:pos x="265" y="646"/>
              </a:cxn>
              <a:cxn ang="0">
                <a:pos x="295" y="634"/>
              </a:cxn>
              <a:cxn ang="0">
                <a:pos x="358" y="619"/>
              </a:cxn>
              <a:cxn ang="0">
                <a:pos x="388" y="602"/>
              </a:cxn>
              <a:cxn ang="0">
                <a:pos x="415" y="637"/>
              </a:cxn>
              <a:cxn ang="0">
                <a:pos x="418" y="688"/>
              </a:cxn>
              <a:cxn ang="0">
                <a:pos x="472" y="703"/>
              </a:cxn>
              <a:cxn ang="0">
                <a:pos x="520" y="670"/>
              </a:cxn>
              <a:cxn ang="0">
                <a:pos x="569" y="652"/>
              </a:cxn>
              <a:cxn ang="0">
                <a:pos x="587" y="622"/>
              </a:cxn>
              <a:cxn ang="0">
                <a:pos x="578" y="602"/>
              </a:cxn>
              <a:cxn ang="0">
                <a:pos x="566" y="581"/>
              </a:cxn>
              <a:cxn ang="0">
                <a:pos x="557" y="539"/>
              </a:cxn>
              <a:cxn ang="0">
                <a:pos x="511" y="516"/>
              </a:cxn>
              <a:cxn ang="0">
                <a:pos x="514" y="474"/>
              </a:cxn>
              <a:cxn ang="0">
                <a:pos x="530" y="471"/>
              </a:cxn>
              <a:cxn ang="0">
                <a:pos x="557" y="480"/>
              </a:cxn>
              <a:cxn ang="0">
                <a:pos x="593" y="456"/>
              </a:cxn>
              <a:cxn ang="0">
                <a:pos x="650" y="450"/>
              </a:cxn>
              <a:cxn ang="0">
                <a:pos x="677" y="370"/>
              </a:cxn>
              <a:cxn ang="0">
                <a:pos x="725" y="296"/>
              </a:cxn>
              <a:cxn ang="0">
                <a:pos x="758" y="243"/>
              </a:cxn>
              <a:cxn ang="0">
                <a:pos x="761" y="192"/>
              </a:cxn>
              <a:cxn ang="0">
                <a:pos x="728" y="142"/>
              </a:cxn>
              <a:cxn ang="0">
                <a:pos x="671" y="183"/>
              </a:cxn>
              <a:cxn ang="0">
                <a:pos x="548" y="198"/>
              </a:cxn>
              <a:cxn ang="0">
                <a:pos x="563" y="269"/>
              </a:cxn>
              <a:cxn ang="0">
                <a:pos x="517" y="287"/>
              </a:cxn>
              <a:cxn ang="0">
                <a:pos x="451" y="314"/>
              </a:cxn>
              <a:cxn ang="0">
                <a:pos x="346" y="281"/>
              </a:cxn>
              <a:cxn ang="0">
                <a:pos x="385" y="225"/>
              </a:cxn>
              <a:cxn ang="0">
                <a:pos x="385" y="204"/>
              </a:cxn>
              <a:cxn ang="0">
                <a:pos x="439" y="157"/>
              </a:cxn>
              <a:cxn ang="0">
                <a:pos x="469" y="97"/>
              </a:cxn>
              <a:cxn ang="0">
                <a:pos x="409" y="80"/>
              </a:cxn>
              <a:cxn ang="0">
                <a:pos x="376" y="124"/>
              </a:cxn>
              <a:cxn ang="0">
                <a:pos x="361" y="38"/>
              </a:cxn>
              <a:cxn ang="0">
                <a:pos x="340" y="56"/>
              </a:cxn>
              <a:cxn ang="0">
                <a:pos x="331" y="50"/>
              </a:cxn>
              <a:cxn ang="0">
                <a:pos x="286" y="210"/>
              </a:cxn>
              <a:cxn ang="0">
                <a:pos x="277" y="305"/>
              </a:cxn>
              <a:cxn ang="0">
                <a:pos x="240" y="358"/>
              </a:cxn>
              <a:cxn ang="0">
                <a:pos x="147" y="326"/>
              </a:cxn>
              <a:cxn ang="0">
                <a:pos x="87" y="361"/>
              </a:cxn>
              <a:cxn ang="0">
                <a:pos x="69" y="397"/>
              </a:cxn>
              <a:cxn ang="0">
                <a:pos x="45" y="406"/>
              </a:cxn>
              <a:cxn ang="0">
                <a:pos x="12" y="409"/>
              </a:cxn>
              <a:cxn ang="0">
                <a:pos x="0" y="421"/>
              </a:cxn>
            </a:cxnLst>
            <a:rect l="0" t="0" r="r" b="b"/>
            <a:pathLst>
              <a:path w="784" h="704">
                <a:moveTo>
                  <a:pt x="0" y="421"/>
                </a:moveTo>
                <a:lnTo>
                  <a:pt x="3" y="436"/>
                </a:lnTo>
                <a:lnTo>
                  <a:pt x="9" y="439"/>
                </a:lnTo>
                <a:lnTo>
                  <a:pt x="18" y="447"/>
                </a:lnTo>
                <a:lnTo>
                  <a:pt x="18" y="453"/>
                </a:lnTo>
                <a:lnTo>
                  <a:pt x="18" y="453"/>
                </a:lnTo>
                <a:lnTo>
                  <a:pt x="21" y="453"/>
                </a:lnTo>
                <a:lnTo>
                  <a:pt x="21" y="480"/>
                </a:lnTo>
                <a:lnTo>
                  <a:pt x="30" y="498"/>
                </a:lnTo>
                <a:lnTo>
                  <a:pt x="39" y="516"/>
                </a:lnTo>
                <a:lnTo>
                  <a:pt x="51" y="533"/>
                </a:lnTo>
                <a:lnTo>
                  <a:pt x="57" y="539"/>
                </a:lnTo>
                <a:lnTo>
                  <a:pt x="60" y="545"/>
                </a:lnTo>
                <a:lnTo>
                  <a:pt x="63" y="545"/>
                </a:lnTo>
                <a:lnTo>
                  <a:pt x="69" y="557"/>
                </a:lnTo>
                <a:lnTo>
                  <a:pt x="72" y="560"/>
                </a:lnTo>
                <a:lnTo>
                  <a:pt x="72" y="563"/>
                </a:lnTo>
                <a:lnTo>
                  <a:pt x="81" y="572"/>
                </a:lnTo>
                <a:lnTo>
                  <a:pt x="81" y="575"/>
                </a:lnTo>
                <a:lnTo>
                  <a:pt x="81" y="572"/>
                </a:lnTo>
                <a:lnTo>
                  <a:pt x="87" y="575"/>
                </a:lnTo>
                <a:lnTo>
                  <a:pt x="90" y="575"/>
                </a:lnTo>
                <a:lnTo>
                  <a:pt x="90" y="578"/>
                </a:lnTo>
                <a:lnTo>
                  <a:pt x="90" y="581"/>
                </a:lnTo>
                <a:lnTo>
                  <a:pt x="93" y="581"/>
                </a:lnTo>
                <a:lnTo>
                  <a:pt x="93" y="581"/>
                </a:lnTo>
                <a:lnTo>
                  <a:pt x="96" y="581"/>
                </a:lnTo>
                <a:lnTo>
                  <a:pt x="99" y="581"/>
                </a:lnTo>
                <a:lnTo>
                  <a:pt x="102" y="587"/>
                </a:lnTo>
                <a:lnTo>
                  <a:pt x="102" y="590"/>
                </a:lnTo>
                <a:lnTo>
                  <a:pt x="102" y="593"/>
                </a:lnTo>
                <a:lnTo>
                  <a:pt x="102" y="599"/>
                </a:lnTo>
                <a:lnTo>
                  <a:pt x="105" y="599"/>
                </a:lnTo>
                <a:lnTo>
                  <a:pt x="105" y="602"/>
                </a:lnTo>
                <a:lnTo>
                  <a:pt x="102" y="605"/>
                </a:lnTo>
                <a:lnTo>
                  <a:pt x="105" y="605"/>
                </a:lnTo>
                <a:lnTo>
                  <a:pt x="108" y="608"/>
                </a:lnTo>
                <a:lnTo>
                  <a:pt x="108" y="608"/>
                </a:lnTo>
                <a:lnTo>
                  <a:pt x="111" y="608"/>
                </a:lnTo>
                <a:lnTo>
                  <a:pt x="111" y="611"/>
                </a:lnTo>
                <a:lnTo>
                  <a:pt x="111" y="611"/>
                </a:lnTo>
                <a:lnTo>
                  <a:pt x="111" y="614"/>
                </a:lnTo>
                <a:lnTo>
                  <a:pt x="114" y="616"/>
                </a:lnTo>
                <a:lnTo>
                  <a:pt x="111" y="619"/>
                </a:lnTo>
                <a:lnTo>
                  <a:pt x="123" y="628"/>
                </a:lnTo>
                <a:lnTo>
                  <a:pt x="123" y="631"/>
                </a:lnTo>
                <a:lnTo>
                  <a:pt x="126" y="634"/>
                </a:lnTo>
                <a:lnTo>
                  <a:pt x="129" y="634"/>
                </a:lnTo>
                <a:lnTo>
                  <a:pt x="132" y="637"/>
                </a:lnTo>
                <a:lnTo>
                  <a:pt x="135" y="637"/>
                </a:lnTo>
                <a:lnTo>
                  <a:pt x="138" y="640"/>
                </a:lnTo>
                <a:lnTo>
                  <a:pt x="138" y="637"/>
                </a:lnTo>
                <a:lnTo>
                  <a:pt x="138" y="637"/>
                </a:lnTo>
                <a:lnTo>
                  <a:pt x="144" y="637"/>
                </a:lnTo>
                <a:lnTo>
                  <a:pt x="144" y="637"/>
                </a:lnTo>
                <a:lnTo>
                  <a:pt x="147" y="637"/>
                </a:lnTo>
                <a:lnTo>
                  <a:pt x="153" y="637"/>
                </a:lnTo>
                <a:lnTo>
                  <a:pt x="153" y="637"/>
                </a:lnTo>
                <a:lnTo>
                  <a:pt x="153" y="640"/>
                </a:lnTo>
                <a:lnTo>
                  <a:pt x="150" y="643"/>
                </a:lnTo>
                <a:lnTo>
                  <a:pt x="147" y="646"/>
                </a:lnTo>
                <a:lnTo>
                  <a:pt x="147" y="649"/>
                </a:lnTo>
                <a:lnTo>
                  <a:pt x="153" y="652"/>
                </a:lnTo>
                <a:lnTo>
                  <a:pt x="153" y="649"/>
                </a:lnTo>
                <a:lnTo>
                  <a:pt x="156" y="649"/>
                </a:lnTo>
                <a:lnTo>
                  <a:pt x="156" y="652"/>
                </a:lnTo>
                <a:lnTo>
                  <a:pt x="159" y="652"/>
                </a:lnTo>
                <a:lnTo>
                  <a:pt x="159" y="649"/>
                </a:lnTo>
                <a:lnTo>
                  <a:pt x="162" y="649"/>
                </a:lnTo>
                <a:lnTo>
                  <a:pt x="162" y="646"/>
                </a:lnTo>
                <a:lnTo>
                  <a:pt x="165" y="649"/>
                </a:lnTo>
                <a:lnTo>
                  <a:pt x="162" y="652"/>
                </a:lnTo>
                <a:lnTo>
                  <a:pt x="165" y="652"/>
                </a:lnTo>
                <a:lnTo>
                  <a:pt x="165" y="652"/>
                </a:lnTo>
                <a:lnTo>
                  <a:pt x="168" y="652"/>
                </a:lnTo>
                <a:lnTo>
                  <a:pt x="168" y="652"/>
                </a:lnTo>
                <a:lnTo>
                  <a:pt x="174" y="655"/>
                </a:lnTo>
                <a:lnTo>
                  <a:pt x="171" y="658"/>
                </a:lnTo>
                <a:lnTo>
                  <a:pt x="171" y="661"/>
                </a:lnTo>
                <a:lnTo>
                  <a:pt x="171" y="661"/>
                </a:lnTo>
                <a:lnTo>
                  <a:pt x="174" y="661"/>
                </a:lnTo>
                <a:lnTo>
                  <a:pt x="177" y="664"/>
                </a:lnTo>
                <a:lnTo>
                  <a:pt x="183" y="664"/>
                </a:lnTo>
                <a:lnTo>
                  <a:pt x="186" y="664"/>
                </a:lnTo>
                <a:lnTo>
                  <a:pt x="192" y="664"/>
                </a:lnTo>
                <a:lnTo>
                  <a:pt x="210" y="655"/>
                </a:lnTo>
                <a:lnTo>
                  <a:pt x="213" y="646"/>
                </a:lnTo>
                <a:lnTo>
                  <a:pt x="219" y="643"/>
                </a:lnTo>
                <a:lnTo>
                  <a:pt x="219" y="643"/>
                </a:lnTo>
                <a:lnTo>
                  <a:pt x="222" y="646"/>
                </a:lnTo>
                <a:lnTo>
                  <a:pt x="228" y="646"/>
                </a:lnTo>
                <a:lnTo>
                  <a:pt x="234" y="646"/>
                </a:lnTo>
                <a:lnTo>
                  <a:pt x="240" y="652"/>
                </a:lnTo>
                <a:lnTo>
                  <a:pt x="243" y="652"/>
                </a:lnTo>
                <a:lnTo>
                  <a:pt x="246" y="652"/>
                </a:lnTo>
                <a:lnTo>
                  <a:pt x="249" y="652"/>
                </a:lnTo>
                <a:lnTo>
                  <a:pt x="249" y="646"/>
                </a:lnTo>
                <a:lnTo>
                  <a:pt x="249" y="646"/>
                </a:lnTo>
                <a:lnTo>
                  <a:pt x="252" y="637"/>
                </a:lnTo>
                <a:lnTo>
                  <a:pt x="255" y="643"/>
                </a:lnTo>
                <a:lnTo>
                  <a:pt x="258" y="643"/>
                </a:lnTo>
                <a:lnTo>
                  <a:pt x="258" y="646"/>
                </a:lnTo>
                <a:lnTo>
                  <a:pt x="262" y="643"/>
                </a:lnTo>
                <a:lnTo>
                  <a:pt x="265" y="646"/>
                </a:lnTo>
                <a:lnTo>
                  <a:pt x="268" y="643"/>
                </a:lnTo>
                <a:lnTo>
                  <a:pt x="274" y="643"/>
                </a:lnTo>
                <a:lnTo>
                  <a:pt x="277" y="643"/>
                </a:lnTo>
                <a:lnTo>
                  <a:pt x="277" y="640"/>
                </a:lnTo>
                <a:lnTo>
                  <a:pt x="283" y="640"/>
                </a:lnTo>
                <a:lnTo>
                  <a:pt x="283" y="640"/>
                </a:lnTo>
                <a:lnTo>
                  <a:pt x="286" y="637"/>
                </a:lnTo>
                <a:lnTo>
                  <a:pt x="295" y="634"/>
                </a:lnTo>
                <a:lnTo>
                  <a:pt x="304" y="625"/>
                </a:lnTo>
                <a:lnTo>
                  <a:pt x="310" y="616"/>
                </a:lnTo>
                <a:lnTo>
                  <a:pt x="310" y="611"/>
                </a:lnTo>
                <a:lnTo>
                  <a:pt x="316" y="611"/>
                </a:lnTo>
                <a:lnTo>
                  <a:pt x="319" y="611"/>
                </a:lnTo>
                <a:lnTo>
                  <a:pt x="334" y="616"/>
                </a:lnTo>
                <a:lnTo>
                  <a:pt x="355" y="616"/>
                </a:lnTo>
                <a:lnTo>
                  <a:pt x="358" y="619"/>
                </a:lnTo>
                <a:lnTo>
                  <a:pt x="358" y="619"/>
                </a:lnTo>
                <a:lnTo>
                  <a:pt x="367" y="616"/>
                </a:lnTo>
                <a:lnTo>
                  <a:pt x="367" y="614"/>
                </a:lnTo>
                <a:lnTo>
                  <a:pt x="373" y="614"/>
                </a:lnTo>
                <a:lnTo>
                  <a:pt x="376" y="611"/>
                </a:lnTo>
                <a:lnTo>
                  <a:pt x="376" y="608"/>
                </a:lnTo>
                <a:lnTo>
                  <a:pt x="385" y="602"/>
                </a:lnTo>
                <a:lnTo>
                  <a:pt x="388" y="602"/>
                </a:lnTo>
                <a:lnTo>
                  <a:pt x="391" y="599"/>
                </a:lnTo>
                <a:lnTo>
                  <a:pt x="391" y="602"/>
                </a:lnTo>
                <a:lnTo>
                  <a:pt x="394" y="602"/>
                </a:lnTo>
                <a:lnTo>
                  <a:pt x="394" y="605"/>
                </a:lnTo>
                <a:lnTo>
                  <a:pt x="397" y="611"/>
                </a:lnTo>
                <a:lnTo>
                  <a:pt x="400" y="611"/>
                </a:lnTo>
                <a:lnTo>
                  <a:pt x="418" y="634"/>
                </a:lnTo>
                <a:lnTo>
                  <a:pt x="415" y="637"/>
                </a:lnTo>
                <a:lnTo>
                  <a:pt x="415" y="646"/>
                </a:lnTo>
                <a:lnTo>
                  <a:pt x="412" y="655"/>
                </a:lnTo>
                <a:lnTo>
                  <a:pt x="415" y="661"/>
                </a:lnTo>
                <a:lnTo>
                  <a:pt x="415" y="664"/>
                </a:lnTo>
                <a:lnTo>
                  <a:pt x="412" y="670"/>
                </a:lnTo>
                <a:lnTo>
                  <a:pt x="412" y="673"/>
                </a:lnTo>
                <a:lnTo>
                  <a:pt x="412" y="682"/>
                </a:lnTo>
                <a:lnTo>
                  <a:pt x="418" y="688"/>
                </a:lnTo>
                <a:lnTo>
                  <a:pt x="418" y="694"/>
                </a:lnTo>
                <a:lnTo>
                  <a:pt x="433" y="700"/>
                </a:lnTo>
                <a:lnTo>
                  <a:pt x="439" y="700"/>
                </a:lnTo>
                <a:lnTo>
                  <a:pt x="448" y="691"/>
                </a:lnTo>
                <a:lnTo>
                  <a:pt x="454" y="685"/>
                </a:lnTo>
                <a:lnTo>
                  <a:pt x="454" y="688"/>
                </a:lnTo>
                <a:lnTo>
                  <a:pt x="463" y="700"/>
                </a:lnTo>
                <a:lnTo>
                  <a:pt x="472" y="703"/>
                </a:lnTo>
                <a:lnTo>
                  <a:pt x="478" y="694"/>
                </a:lnTo>
                <a:lnTo>
                  <a:pt x="481" y="694"/>
                </a:lnTo>
                <a:lnTo>
                  <a:pt x="481" y="691"/>
                </a:lnTo>
                <a:lnTo>
                  <a:pt x="484" y="691"/>
                </a:lnTo>
                <a:lnTo>
                  <a:pt x="502" y="685"/>
                </a:lnTo>
                <a:lnTo>
                  <a:pt x="505" y="682"/>
                </a:lnTo>
                <a:lnTo>
                  <a:pt x="514" y="676"/>
                </a:lnTo>
                <a:lnTo>
                  <a:pt x="520" y="670"/>
                </a:lnTo>
                <a:lnTo>
                  <a:pt x="527" y="664"/>
                </a:lnTo>
                <a:lnTo>
                  <a:pt x="539" y="655"/>
                </a:lnTo>
                <a:lnTo>
                  <a:pt x="548" y="652"/>
                </a:lnTo>
                <a:lnTo>
                  <a:pt x="551" y="646"/>
                </a:lnTo>
                <a:lnTo>
                  <a:pt x="557" y="646"/>
                </a:lnTo>
                <a:lnTo>
                  <a:pt x="563" y="649"/>
                </a:lnTo>
                <a:lnTo>
                  <a:pt x="566" y="649"/>
                </a:lnTo>
                <a:lnTo>
                  <a:pt x="569" y="652"/>
                </a:lnTo>
                <a:lnTo>
                  <a:pt x="575" y="646"/>
                </a:lnTo>
                <a:lnTo>
                  <a:pt x="575" y="643"/>
                </a:lnTo>
                <a:lnTo>
                  <a:pt x="575" y="637"/>
                </a:lnTo>
                <a:lnTo>
                  <a:pt x="578" y="634"/>
                </a:lnTo>
                <a:lnTo>
                  <a:pt x="584" y="634"/>
                </a:lnTo>
                <a:lnTo>
                  <a:pt x="584" y="628"/>
                </a:lnTo>
                <a:lnTo>
                  <a:pt x="587" y="625"/>
                </a:lnTo>
                <a:lnTo>
                  <a:pt x="587" y="622"/>
                </a:lnTo>
                <a:lnTo>
                  <a:pt x="590" y="622"/>
                </a:lnTo>
                <a:lnTo>
                  <a:pt x="593" y="616"/>
                </a:lnTo>
                <a:lnTo>
                  <a:pt x="593" y="611"/>
                </a:lnTo>
                <a:lnTo>
                  <a:pt x="593" y="608"/>
                </a:lnTo>
                <a:lnTo>
                  <a:pt x="596" y="605"/>
                </a:lnTo>
                <a:lnTo>
                  <a:pt x="590" y="599"/>
                </a:lnTo>
                <a:lnTo>
                  <a:pt x="584" y="599"/>
                </a:lnTo>
                <a:lnTo>
                  <a:pt x="578" y="602"/>
                </a:lnTo>
                <a:lnTo>
                  <a:pt x="575" y="605"/>
                </a:lnTo>
                <a:lnTo>
                  <a:pt x="572" y="602"/>
                </a:lnTo>
                <a:lnTo>
                  <a:pt x="563" y="608"/>
                </a:lnTo>
                <a:lnTo>
                  <a:pt x="560" y="605"/>
                </a:lnTo>
                <a:lnTo>
                  <a:pt x="566" y="599"/>
                </a:lnTo>
                <a:lnTo>
                  <a:pt x="566" y="599"/>
                </a:lnTo>
                <a:lnTo>
                  <a:pt x="563" y="590"/>
                </a:lnTo>
                <a:lnTo>
                  <a:pt x="566" y="581"/>
                </a:lnTo>
                <a:lnTo>
                  <a:pt x="557" y="575"/>
                </a:lnTo>
                <a:lnTo>
                  <a:pt x="554" y="575"/>
                </a:lnTo>
                <a:lnTo>
                  <a:pt x="551" y="566"/>
                </a:lnTo>
                <a:lnTo>
                  <a:pt x="542" y="563"/>
                </a:lnTo>
                <a:lnTo>
                  <a:pt x="542" y="554"/>
                </a:lnTo>
                <a:lnTo>
                  <a:pt x="548" y="548"/>
                </a:lnTo>
                <a:lnTo>
                  <a:pt x="554" y="548"/>
                </a:lnTo>
                <a:lnTo>
                  <a:pt x="557" y="539"/>
                </a:lnTo>
                <a:lnTo>
                  <a:pt x="557" y="530"/>
                </a:lnTo>
                <a:lnTo>
                  <a:pt x="551" y="527"/>
                </a:lnTo>
                <a:lnTo>
                  <a:pt x="542" y="519"/>
                </a:lnTo>
                <a:lnTo>
                  <a:pt x="536" y="519"/>
                </a:lnTo>
                <a:lnTo>
                  <a:pt x="530" y="510"/>
                </a:lnTo>
                <a:lnTo>
                  <a:pt x="520" y="519"/>
                </a:lnTo>
                <a:lnTo>
                  <a:pt x="514" y="513"/>
                </a:lnTo>
                <a:lnTo>
                  <a:pt x="511" y="516"/>
                </a:lnTo>
                <a:lnTo>
                  <a:pt x="505" y="519"/>
                </a:lnTo>
                <a:lnTo>
                  <a:pt x="499" y="516"/>
                </a:lnTo>
                <a:lnTo>
                  <a:pt x="505" y="507"/>
                </a:lnTo>
                <a:lnTo>
                  <a:pt x="502" y="495"/>
                </a:lnTo>
                <a:lnTo>
                  <a:pt x="505" y="489"/>
                </a:lnTo>
                <a:lnTo>
                  <a:pt x="505" y="474"/>
                </a:lnTo>
                <a:lnTo>
                  <a:pt x="511" y="474"/>
                </a:lnTo>
                <a:lnTo>
                  <a:pt x="514" y="474"/>
                </a:lnTo>
                <a:lnTo>
                  <a:pt x="520" y="474"/>
                </a:lnTo>
                <a:lnTo>
                  <a:pt x="524" y="480"/>
                </a:lnTo>
                <a:lnTo>
                  <a:pt x="530" y="480"/>
                </a:lnTo>
                <a:lnTo>
                  <a:pt x="527" y="474"/>
                </a:lnTo>
                <a:lnTo>
                  <a:pt x="524" y="474"/>
                </a:lnTo>
                <a:lnTo>
                  <a:pt x="520" y="471"/>
                </a:lnTo>
                <a:lnTo>
                  <a:pt x="524" y="471"/>
                </a:lnTo>
                <a:lnTo>
                  <a:pt x="530" y="471"/>
                </a:lnTo>
                <a:lnTo>
                  <a:pt x="536" y="474"/>
                </a:lnTo>
                <a:lnTo>
                  <a:pt x="539" y="477"/>
                </a:lnTo>
                <a:lnTo>
                  <a:pt x="542" y="483"/>
                </a:lnTo>
                <a:lnTo>
                  <a:pt x="542" y="483"/>
                </a:lnTo>
                <a:lnTo>
                  <a:pt x="545" y="483"/>
                </a:lnTo>
                <a:lnTo>
                  <a:pt x="545" y="480"/>
                </a:lnTo>
                <a:lnTo>
                  <a:pt x="548" y="480"/>
                </a:lnTo>
                <a:lnTo>
                  <a:pt x="557" y="480"/>
                </a:lnTo>
                <a:lnTo>
                  <a:pt x="563" y="471"/>
                </a:lnTo>
                <a:lnTo>
                  <a:pt x="566" y="468"/>
                </a:lnTo>
                <a:lnTo>
                  <a:pt x="575" y="465"/>
                </a:lnTo>
                <a:lnTo>
                  <a:pt x="575" y="465"/>
                </a:lnTo>
                <a:lnTo>
                  <a:pt x="578" y="465"/>
                </a:lnTo>
                <a:lnTo>
                  <a:pt x="578" y="462"/>
                </a:lnTo>
                <a:lnTo>
                  <a:pt x="578" y="456"/>
                </a:lnTo>
                <a:lnTo>
                  <a:pt x="593" y="456"/>
                </a:lnTo>
                <a:lnTo>
                  <a:pt x="593" y="456"/>
                </a:lnTo>
                <a:lnTo>
                  <a:pt x="599" y="456"/>
                </a:lnTo>
                <a:lnTo>
                  <a:pt x="614" y="453"/>
                </a:lnTo>
                <a:lnTo>
                  <a:pt x="623" y="456"/>
                </a:lnTo>
                <a:lnTo>
                  <a:pt x="629" y="450"/>
                </a:lnTo>
                <a:lnTo>
                  <a:pt x="632" y="450"/>
                </a:lnTo>
                <a:lnTo>
                  <a:pt x="644" y="453"/>
                </a:lnTo>
                <a:lnTo>
                  <a:pt x="650" y="450"/>
                </a:lnTo>
                <a:lnTo>
                  <a:pt x="674" y="441"/>
                </a:lnTo>
                <a:lnTo>
                  <a:pt x="680" y="439"/>
                </a:lnTo>
                <a:lnTo>
                  <a:pt x="695" y="415"/>
                </a:lnTo>
                <a:lnTo>
                  <a:pt x="701" y="409"/>
                </a:lnTo>
                <a:lnTo>
                  <a:pt x="701" y="391"/>
                </a:lnTo>
                <a:lnTo>
                  <a:pt x="695" y="391"/>
                </a:lnTo>
                <a:lnTo>
                  <a:pt x="686" y="385"/>
                </a:lnTo>
                <a:lnTo>
                  <a:pt x="677" y="370"/>
                </a:lnTo>
                <a:lnTo>
                  <a:pt x="680" y="364"/>
                </a:lnTo>
                <a:lnTo>
                  <a:pt x="686" y="355"/>
                </a:lnTo>
                <a:lnTo>
                  <a:pt x="704" y="335"/>
                </a:lnTo>
                <a:lnTo>
                  <a:pt x="704" y="326"/>
                </a:lnTo>
                <a:lnTo>
                  <a:pt x="707" y="323"/>
                </a:lnTo>
                <a:lnTo>
                  <a:pt x="719" y="314"/>
                </a:lnTo>
                <a:lnTo>
                  <a:pt x="725" y="302"/>
                </a:lnTo>
                <a:lnTo>
                  <a:pt x="725" y="296"/>
                </a:lnTo>
                <a:lnTo>
                  <a:pt x="731" y="293"/>
                </a:lnTo>
                <a:lnTo>
                  <a:pt x="731" y="281"/>
                </a:lnTo>
                <a:lnTo>
                  <a:pt x="737" y="278"/>
                </a:lnTo>
                <a:lnTo>
                  <a:pt x="746" y="281"/>
                </a:lnTo>
                <a:lnTo>
                  <a:pt x="749" y="278"/>
                </a:lnTo>
                <a:lnTo>
                  <a:pt x="755" y="275"/>
                </a:lnTo>
                <a:lnTo>
                  <a:pt x="770" y="255"/>
                </a:lnTo>
                <a:lnTo>
                  <a:pt x="758" y="243"/>
                </a:lnTo>
                <a:lnTo>
                  <a:pt x="752" y="231"/>
                </a:lnTo>
                <a:lnTo>
                  <a:pt x="755" y="222"/>
                </a:lnTo>
                <a:lnTo>
                  <a:pt x="758" y="216"/>
                </a:lnTo>
                <a:lnTo>
                  <a:pt x="764" y="210"/>
                </a:lnTo>
                <a:lnTo>
                  <a:pt x="770" y="201"/>
                </a:lnTo>
                <a:lnTo>
                  <a:pt x="770" y="201"/>
                </a:lnTo>
                <a:lnTo>
                  <a:pt x="761" y="192"/>
                </a:lnTo>
                <a:lnTo>
                  <a:pt x="761" y="192"/>
                </a:lnTo>
                <a:lnTo>
                  <a:pt x="783" y="177"/>
                </a:lnTo>
                <a:lnTo>
                  <a:pt x="783" y="172"/>
                </a:lnTo>
                <a:lnTo>
                  <a:pt x="770" y="172"/>
                </a:lnTo>
                <a:lnTo>
                  <a:pt x="761" y="166"/>
                </a:lnTo>
                <a:lnTo>
                  <a:pt x="752" y="154"/>
                </a:lnTo>
                <a:lnTo>
                  <a:pt x="740" y="151"/>
                </a:lnTo>
                <a:lnTo>
                  <a:pt x="731" y="145"/>
                </a:lnTo>
                <a:lnTo>
                  <a:pt x="728" y="142"/>
                </a:lnTo>
                <a:lnTo>
                  <a:pt x="722" y="145"/>
                </a:lnTo>
                <a:lnTo>
                  <a:pt x="713" y="151"/>
                </a:lnTo>
                <a:lnTo>
                  <a:pt x="707" y="148"/>
                </a:lnTo>
                <a:lnTo>
                  <a:pt x="704" y="154"/>
                </a:lnTo>
                <a:lnTo>
                  <a:pt x="704" y="163"/>
                </a:lnTo>
                <a:lnTo>
                  <a:pt x="692" y="169"/>
                </a:lnTo>
                <a:lnTo>
                  <a:pt x="674" y="175"/>
                </a:lnTo>
                <a:lnTo>
                  <a:pt x="671" y="183"/>
                </a:lnTo>
                <a:lnTo>
                  <a:pt x="671" y="186"/>
                </a:lnTo>
                <a:lnTo>
                  <a:pt x="641" y="213"/>
                </a:lnTo>
                <a:lnTo>
                  <a:pt x="614" y="210"/>
                </a:lnTo>
                <a:lnTo>
                  <a:pt x="605" y="207"/>
                </a:lnTo>
                <a:lnTo>
                  <a:pt x="578" y="195"/>
                </a:lnTo>
                <a:lnTo>
                  <a:pt x="569" y="192"/>
                </a:lnTo>
                <a:lnTo>
                  <a:pt x="557" y="192"/>
                </a:lnTo>
                <a:lnTo>
                  <a:pt x="548" y="198"/>
                </a:lnTo>
                <a:lnTo>
                  <a:pt x="542" y="210"/>
                </a:lnTo>
                <a:lnTo>
                  <a:pt x="542" y="219"/>
                </a:lnTo>
                <a:lnTo>
                  <a:pt x="548" y="228"/>
                </a:lnTo>
                <a:lnTo>
                  <a:pt x="557" y="237"/>
                </a:lnTo>
                <a:lnTo>
                  <a:pt x="560" y="237"/>
                </a:lnTo>
                <a:lnTo>
                  <a:pt x="566" y="243"/>
                </a:lnTo>
                <a:lnTo>
                  <a:pt x="566" y="261"/>
                </a:lnTo>
                <a:lnTo>
                  <a:pt x="563" y="269"/>
                </a:lnTo>
                <a:lnTo>
                  <a:pt x="560" y="272"/>
                </a:lnTo>
                <a:lnTo>
                  <a:pt x="560" y="263"/>
                </a:lnTo>
                <a:lnTo>
                  <a:pt x="557" y="261"/>
                </a:lnTo>
                <a:lnTo>
                  <a:pt x="551" y="261"/>
                </a:lnTo>
                <a:lnTo>
                  <a:pt x="548" y="272"/>
                </a:lnTo>
                <a:lnTo>
                  <a:pt x="530" y="275"/>
                </a:lnTo>
                <a:lnTo>
                  <a:pt x="530" y="281"/>
                </a:lnTo>
                <a:lnTo>
                  <a:pt x="517" y="287"/>
                </a:lnTo>
                <a:lnTo>
                  <a:pt x="502" y="284"/>
                </a:lnTo>
                <a:lnTo>
                  <a:pt x="493" y="281"/>
                </a:lnTo>
                <a:lnTo>
                  <a:pt x="484" y="287"/>
                </a:lnTo>
                <a:lnTo>
                  <a:pt x="487" y="308"/>
                </a:lnTo>
                <a:lnTo>
                  <a:pt x="487" y="317"/>
                </a:lnTo>
                <a:lnTo>
                  <a:pt x="478" y="317"/>
                </a:lnTo>
                <a:lnTo>
                  <a:pt x="460" y="311"/>
                </a:lnTo>
                <a:lnTo>
                  <a:pt x="451" y="314"/>
                </a:lnTo>
                <a:lnTo>
                  <a:pt x="433" y="317"/>
                </a:lnTo>
                <a:lnTo>
                  <a:pt x="424" y="305"/>
                </a:lnTo>
                <a:lnTo>
                  <a:pt x="385" y="299"/>
                </a:lnTo>
                <a:lnTo>
                  <a:pt x="382" y="296"/>
                </a:lnTo>
                <a:lnTo>
                  <a:pt x="382" y="287"/>
                </a:lnTo>
                <a:lnTo>
                  <a:pt x="358" y="290"/>
                </a:lnTo>
                <a:lnTo>
                  <a:pt x="343" y="287"/>
                </a:lnTo>
                <a:lnTo>
                  <a:pt x="346" y="281"/>
                </a:lnTo>
                <a:lnTo>
                  <a:pt x="349" y="261"/>
                </a:lnTo>
                <a:lnTo>
                  <a:pt x="358" y="252"/>
                </a:lnTo>
                <a:lnTo>
                  <a:pt x="358" y="243"/>
                </a:lnTo>
                <a:lnTo>
                  <a:pt x="364" y="237"/>
                </a:lnTo>
                <a:lnTo>
                  <a:pt x="367" y="240"/>
                </a:lnTo>
                <a:lnTo>
                  <a:pt x="370" y="231"/>
                </a:lnTo>
                <a:lnTo>
                  <a:pt x="376" y="237"/>
                </a:lnTo>
                <a:lnTo>
                  <a:pt x="385" y="225"/>
                </a:lnTo>
                <a:lnTo>
                  <a:pt x="379" y="225"/>
                </a:lnTo>
                <a:lnTo>
                  <a:pt x="376" y="219"/>
                </a:lnTo>
                <a:lnTo>
                  <a:pt x="379" y="219"/>
                </a:lnTo>
                <a:lnTo>
                  <a:pt x="379" y="207"/>
                </a:lnTo>
                <a:lnTo>
                  <a:pt x="376" y="201"/>
                </a:lnTo>
                <a:lnTo>
                  <a:pt x="379" y="198"/>
                </a:lnTo>
                <a:lnTo>
                  <a:pt x="382" y="201"/>
                </a:lnTo>
                <a:lnTo>
                  <a:pt x="385" y="204"/>
                </a:lnTo>
                <a:lnTo>
                  <a:pt x="385" y="195"/>
                </a:lnTo>
                <a:lnTo>
                  <a:pt x="382" y="183"/>
                </a:lnTo>
                <a:lnTo>
                  <a:pt x="388" y="177"/>
                </a:lnTo>
                <a:lnTo>
                  <a:pt x="394" y="183"/>
                </a:lnTo>
                <a:lnTo>
                  <a:pt x="400" y="180"/>
                </a:lnTo>
                <a:lnTo>
                  <a:pt x="409" y="183"/>
                </a:lnTo>
                <a:lnTo>
                  <a:pt x="424" y="163"/>
                </a:lnTo>
                <a:lnTo>
                  <a:pt x="439" y="157"/>
                </a:lnTo>
                <a:lnTo>
                  <a:pt x="439" y="157"/>
                </a:lnTo>
                <a:lnTo>
                  <a:pt x="445" y="157"/>
                </a:lnTo>
                <a:lnTo>
                  <a:pt x="448" y="157"/>
                </a:lnTo>
                <a:lnTo>
                  <a:pt x="451" y="148"/>
                </a:lnTo>
                <a:lnTo>
                  <a:pt x="451" y="139"/>
                </a:lnTo>
                <a:lnTo>
                  <a:pt x="454" y="133"/>
                </a:lnTo>
                <a:lnTo>
                  <a:pt x="457" y="115"/>
                </a:lnTo>
                <a:lnTo>
                  <a:pt x="469" y="97"/>
                </a:lnTo>
                <a:lnTo>
                  <a:pt x="472" y="88"/>
                </a:lnTo>
                <a:lnTo>
                  <a:pt x="469" y="77"/>
                </a:lnTo>
                <a:lnTo>
                  <a:pt x="460" y="71"/>
                </a:lnTo>
                <a:lnTo>
                  <a:pt x="457" y="71"/>
                </a:lnTo>
                <a:lnTo>
                  <a:pt x="448" y="65"/>
                </a:lnTo>
                <a:lnTo>
                  <a:pt x="430" y="65"/>
                </a:lnTo>
                <a:lnTo>
                  <a:pt x="421" y="68"/>
                </a:lnTo>
                <a:lnTo>
                  <a:pt x="409" y="80"/>
                </a:lnTo>
                <a:lnTo>
                  <a:pt x="412" y="91"/>
                </a:lnTo>
                <a:lnTo>
                  <a:pt x="412" y="100"/>
                </a:lnTo>
                <a:lnTo>
                  <a:pt x="412" y="106"/>
                </a:lnTo>
                <a:lnTo>
                  <a:pt x="409" y="115"/>
                </a:lnTo>
                <a:lnTo>
                  <a:pt x="403" y="121"/>
                </a:lnTo>
                <a:lnTo>
                  <a:pt x="400" y="124"/>
                </a:lnTo>
                <a:lnTo>
                  <a:pt x="394" y="127"/>
                </a:lnTo>
                <a:lnTo>
                  <a:pt x="376" y="124"/>
                </a:lnTo>
                <a:lnTo>
                  <a:pt x="373" y="97"/>
                </a:lnTo>
                <a:lnTo>
                  <a:pt x="385" y="71"/>
                </a:lnTo>
                <a:lnTo>
                  <a:pt x="391" y="47"/>
                </a:lnTo>
                <a:lnTo>
                  <a:pt x="385" y="44"/>
                </a:lnTo>
                <a:lnTo>
                  <a:pt x="385" y="41"/>
                </a:lnTo>
                <a:lnTo>
                  <a:pt x="370" y="38"/>
                </a:lnTo>
                <a:lnTo>
                  <a:pt x="364" y="35"/>
                </a:lnTo>
                <a:lnTo>
                  <a:pt x="361" y="38"/>
                </a:lnTo>
                <a:lnTo>
                  <a:pt x="358" y="62"/>
                </a:lnTo>
                <a:lnTo>
                  <a:pt x="352" y="77"/>
                </a:lnTo>
                <a:lnTo>
                  <a:pt x="352" y="83"/>
                </a:lnTo>
                <a:lnTo>
                  <a:pt x="349" y="100"/>
                </a:lnTo>
                <a:lnTo>
                  <a:pt x="340" y="106"/>
                </a:lnTo>
                <a:lnTo>
                  <a:pt x="343" y="65"/>
                </a:lnTo>
                <a:lnTo>
                  <a:pt x="340" y="59"/>
                </a:lnTo>
                <a:lnTo>
                  <a:pt x="340" y="56"/>
                </a:lnTo>
                <a:lnTo>
                  <a:pt x="346" y="56"/>
                </a:lnTo>
                <a:lnTo>
                  <a:pt x="340" y="38"/>
                </a:lnTo>
                <a:lnTo>
                  <a:pt x="358" y="32"/>
                </a:lnTo>
                <a:lnTo>
                  <a:pt x="358" y="11"/>
                </a:lnTo>
                <a:lnTo>
                  <a:pt x="316" y="0"/>
                </a:lnTo>
                <a:lnTo>
                  <a:pt x="313" y="2"/>
                </a:lnTo>
                <a:lnTo>
                  <a:pt x="313" y="44"/>
                </a:lnTo>
                <a:lnTo>
                  <a:pt x="331" y="50"/>
                </a:lnTo>
                <a:lnTo>
                  <a:pt x="331" y="62"/>
                </a:lnTo>
                <a:lnTo>
                  <a:pt x="322" y="62"/>
                </a:lnTo>
                <a:lnTo>
                  <a:pt x="274" y="62"/>
                </a:lnTo>
                <a:lnTo>
                  <a:pt x="255" y="97"/>
                </a:lnTo>
                <a:lnTo>
                  <a:pt x="246" y="127"/>
                </a:lnTo>
                <a:lnTo>
                  <a:pt x="265" y="157"/>
                </a:lnTo>
                <a:lnTo>
                  <a:pt x="280" y="172"/>
                </a:lnTo>
                <a:lnTo>
                  <a:pt x="286" y="210"/>
                </a:lnTo>
                <a:lnTo>
                  <a:pt x="277" y="222"/>
                </a:lnTo>
                <a:lnTo>
                  <a:pt x="322" y="255"/>
                </a:lnTo>
                <a:lnTo>
                  <a:pt x="316" y="275"/>
                </a:lnTo>
                <a:lnTo>
                  <a:pt x="304" y="287"/>
                </a:lnTo>
                <a:lnTo>
                  <a:pt x="277" y="287"/>
                </a:lnTo>
                <a:lnTo>
                  <a:pt x="274" y="290"/>
                </a:lnTo>
                <a:lnTo>
                  <a:pt x="271" y="299"/>
                </a:lnTo>
                <a:lnTo>
                  <a:pt x="277" y="305"/>
                </a:lnTo>
                <a:lnTo>
                  <a:pt x="274" y="317"/>
                </a:lnTo>
                <a:lnTo>
                  <a:pt x="277" y="326"/>
                </a:lnTo>
                <a:lnTo>
                  <a:pt x="268" y="350"/>
                </a:lnTo>
                <a:lnTo>
                  <a:pt x="265" y="364"/>
                </a:lnTo>
                <a:lnTo>
                  <a:pt x="265" y="379"/>
                </a:lnTo>
                <a:lnTo>
                  <a:pt x="262" y="379"/>
                </a:lnTo>
                <a:lnTo>
                  <a:pt x="246" y="367"/>
                </a:lnTo>
                <a:lnTo>
                  <a:pt x="240" y="358"/>
                </a:lnTo>
                <a:lnTo>
                  <a:pt x="234" y="355"/>
                </a:lnTo>
                <a:lnTo>
                  <a:pt x="210" y="332"/>
                </a:lnTo>
                <a:lnTo>
                  <a:pt x="201" y="335"/>
                </a:lnTo>
                <a:lnTo>
                  <a:pt x="186" y="326"/>
                </a:lnTo>
                <a:lnTo>
                  <a:pt x="177" y="317"/>
                </a:lnTo>
                <a:lnTo>
                  <a:pt x="171" y="314"/>
                </a:lnTo>
                <a:lnTo>
                  <a:pt x="159" y="314"/>
                </a:lnTo>
                <a:lnTo>
                  <a:pt x="147" y="326"/>
                </a:lnTo>
                <a:lnTo>
                  <a:pt x="135" y="332"/>
                </a:lnTo>
                <a:lnTo>
                  <a:pt x="126" y="332"/>
                </a:lnTo>
                <a:lnTo>
                  <a:pt x="117" y="329"/>
                </a:lnTo>
                <a:lnTo>
                  <a:pt x="114" y="329"/>
                </a:lnTo>
                <a:lnTo>
                  <a:pt x="111" y="332"/>
                </a:lnTo>
                <a:lnTo>
                  <a:pt x="105" y="338"/>
                </a:lnTo>
                <a:lnTo>
                  <a:pt x="93" y="352"/>
                </a:lnTo>
                <a:lnTo>
                  <a:pt x="87" y="361"/>
                </a:lnTo>
                <a:lnTo>
                  <a:pt x="84" y="373"/>
                </a:lnTo>
                <a:lnTo>
                  <a:pt x="81" y="373"/>
                </a:lnTo>
                <a:lnTo>
                  <a:pt x="78" y="373"/>
                </a:lnTo>
                <a:lnTo>
                  <a:pt x="81" y="379"/>
                </a:lnTo>
                <a:lnTo>
                  <a:pt x="81" y="382"/>
                </a:lnTo>
                <a:lnTo>
                  <a:pt x="78" y="394"/>
                </a:lnTo>
                <a:lnTo>
                  <a:pt x="72" y="397"/>
                </a:lnTo>
                <a:lnTo>
                  <a:pt x="69" y="397"/>
                </a:lnTo>
                <a:lnTo>
                  <a:pt x="63" y="403"/>
                </a:lnTo>
                <a:lnTo>
                  <a:pt x="54" y="406"/>
                </a:lnTo>
                <a:lnTo>
                  <a:pt x="54" y="403"/>
                </a:lnTo>
                <a:lnTo>
                  <a:pt x="48" y="406"/>
                </a:lnTo>
                <a:lnTo>
                  <a:pt x="48" y="406"/>
                </a:lnTo>
                <a:lnTo>
                  <a:pt x="45" y="406"/>
                </a:lnTo>
                <a:lnTo>
                  <a:pt x="45" y="406"/>
                </a:lnTo>
                <a:lnTo>
                  <a:pt x="45" y="406"/>
                </a:lnTo>
                <a:lnTo>
                  <a:pt x="39" y="406"/>
                </a:lnTo>
                <a:lnTo>
                  <a:pt x="36" y="406"/>
                </a:lnTo>
                <a:lnTo>
                  <a:pt x="30" y="406"/>
                </a:lnTo>
                <a:lnTo>
                  <a:pt x="27" y="406"/>
                </a:lnTo>
                <a:lnTo>
                  <a:pt x="24" y="406"/>
                </a:lnTo>
                <a:lnTo>
                  <a:pt x="21" y="409"/>
                </a:lnTo>
                <a:lnTo>
                  <a:pt x="18" y="409"/>
                </a:lnTo>
                <a:lnTo>
                  <a:pt x="12" y="409"/>
                </a:lnTo>
                <a:lnTo>
                  <a:pt x="12" y="409"/>
                </a:lnTo>
                <a:lnTo>
                  <a:pt x="9" y="415"/>
                </a:lnTo>
                <a:lnTo>
                  <a:pt x="9" y="415"/>
                </a:lnTo>
                <a:lnTo>
                  <a:pt x="6" y="418"/>
                </a:lnTo>
                <a:lnTo>
                  <a:pt x="3" y="418"/>
                </a:lnTo>
                <a:lnTo>
                  <a:pt x="3" y="421"/>
                </a:lnTo>
                <a:lnTo>
                  <a:pt x="0" y="421"/>
                </a:lnTo>
                <a:lnTo>
                  <a:pt x="0" y="421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3" name="Freeform 159">
            <a:hlinkClick r:id="" action="ppaction://noaction"/>
            <a:extLst>
              <a:ext uri="{FF2B5EF4-FFF2-40B4-BE49-F238E27FC236}">
                <a16:creationId xmlns:a16="http://schemas.microsoft.com/office/drawing/2014/main" id="{AA092057-E9AE-56D8-A0E1-F83A7F15DD0C}"/>
              </a:ext>
            </a:extLst>
          </p:cNvPr>
          <p:cNvSpPr>
            <a:spLocks/>
          </p:cNvSpPr>
          <p:nvPr/>
        </p:nvSpPr>
        <p:spPr bwMode="auto">
          <a:xfrm>
            <a:off x="2561267" y="4119168"/>
            <a:ext cx="432996" cy="552147"/>
          </a:xfrm>
          <a:custGeom>
            <a:avLst/>
            <a:gdLst/>
            <a:ahLst/>
            <a:cxnLst>
              <a:cxn ang="0">
                <a:pos x="15" y="109"/>
              </a:cxn>
              <a:cxn ang="0">
                <a:pos x="18" y="148"/>
              </a:cxn>
              <a:cxn ang="0">
                <a:pos x="15" y="174"/>
              </a:cxn>
              <a:cxn ang="0">
                <a:pos x="18" y="186"/>
              </a:cxn>
              <a:cxn ang="0">
                <a:pos x="27" y="198"/>
              </a:cxn>
              <a:cxn ang="0">
                <a:pos x="36" y="210"/>
              </a:cxn>
              <a:cxn ang="0">
                <a:pos x="39" y="219"/>
              </a:cxn>
              <a:cxn ang="0">
                <a:pos x="48" y="240"/>
              </a:cxn>
              <a:cxn ang="0">
                <a:pos x="48" y="249"/>
              </a:cxn>
              <a:cxn ang="0">
                <a:pos x="60" y="258"/>
              </a:cxn>
              <a:cxn ang="0">
                <a:pos x="75" y="266"/>
              </a:cxn>
              <a:cxn ang="0">
                <a:pos x="81" y="272"/>
              </a:cxn>
              <a:cxn ang="0">
                <a:pos x="87" y="272"/>
              </a:cxn>
              <a:cxn ang="0">
                <a:pos x="93" y="284"/>
              </a:cxn>
              <a:cxn ang="0">
                <a:pos x="90" y="290"/>
              </a:cxn>
              <a:cxn ang="0">
                <a:pos x="81" y="305"/>
              </a:cxn>
              <a:cxn ang="0">
                <a:pos x="87" y="326"/>
              </a:cxn>
              <a:cxn ang="0">
                <a:pos x="87" y="332"/>
              </a:cxn>
              <a:cxn ang="0">
                <a:pos x="87" y="338"/>
              </a:cxn>
              <a:cxn ang="0">
                <a:pos x="81" y="344"/>
              </a:cxn>
              <a:cxn ang="0">
                <a:pos x="81" y="358"/>
              </a:cxn>
              <a:cxn ang="0">
                <a:pos x="72" y="364"/>
              </a:cxn>
              <a:cxn ang="0">
                <a:pos x="69" y="364"/>
              </a:cxn>
              <a:cxn ang="0">
                <a:pos x="63" y="370"/>
              </a:cxn>
              <a:cxn ang="0">
                <a:pos x="54" y="379"/>
              </a:cxn>
              <a:cxn ang="0">
                <a:pos x="42" y="391"/>
              </a:cxn>
              <a:cxn ang="0">
                <a:pos x="33" y="403"/>
              </a:cxn>
              <a:cxn ang="0">
                <a:pos x="27" y="406"/>
              </a:cxn>
              <a:cxn ang="0">
                <a:pos x="33" y="406"/>
              </a:cxn>
              <a:cxn ang="0">
                <a:pos x="42" y="412"/>
              </a:cxn>
              <a:cxn ang="0">
                <a:pos x="51" y="415"/>
              </a:cxn>
              <a:cxn ang="0">
                <a:pos x="66" y="418"/>
              </a:cxn>
              <a:cxn ang="0">
                <a:pos x="72" y="430"/>
              </a:cxn>
              <a:cxn ang="0">
                <a:pos x="81" y="430"/>
              </a:cxn>
              <a:cxn ang="0">
                <a:pos x="102" y="394"/>
              </a:cxn>
              <a:cxn ang="0">
                <a:pos x="114" y="385"/>
              </a:cxn>
              <a:cxn ang="0">
                <a:pos x="132" y="388"/>
              </a:cxn>
              <a:cxn ang="0">
                <a:pos x="169" y="370"/>
              </a:cxn>
              <a:cxn ang="0">
                <a:pos x="199" y="391"/>
              </a:cxn>
              <a:cxn ang="0">
                <a:pos x="238" y="415"/>
              </a:cxn>
              <a:cxn ang="0">
                <a:pos x="262" y="436"/>
              </a:cxn>
              <a:cxn ang="0">
                <a:pos x="274" y="382"/>
              </a:cxn>
              <a:cxn ang="0">
                <a:pos x="268" y="355"/>
              </a:cxn>
              <a:cxn ang="0">
                <a:pos x="301" y="344"/>
              </a:cxn>
              <a:cxn ang="0">
                <a:pos x="274" y="278"/>
              </a:cxn>
              <a:cxn ang="0">
                <a:pos x="262" y="213"/>
              </a:cxn>
              <a:cxn ang="0">
                <a:pos x="247" y="109"/>
              </a:cxn>
              <a:cxn ang="0">
                <a:pos x="235" y="112"/>
              </a:cxn>
              <a:cxn ang="0">
                <a:pos x="202" y="103"/>
              </a:cxn>
              <a:cxn ang="0">
                <a:pos x="184" y="65"/>
              </a:cxn>
              <a:cxn ang="0">
                <a:pos x="147" y="74"/>
              </a:cxn>
              <a:cxn ang="0">
                <a:pos x="123" y="80"/>
              </a:cxn>
              <a:cxn ang="0">
                <a:pos x="123" y="65"/>
              </a:cxn>
              <a:cxn ang="0">
                <a:pos x="117" y="23"/>
              </a:cxn>
              <a:cxn ang="0">
                <a:pos x="57" y="2"/>
              </a:cxn>
              <a:cxn ang="0">
                <a:pos x="33" y="8"/>
              </a:cxn>
              <a:cxn ang="0">
                <a:pos x="36" y="20"/>
              </a:cxn>
              <a:cxn ang="0">
                <a:pos x="33" y="71"/>
              </a:cxn>
              <a:cxn ang="0">
                <a:pos x="36" y="86"/>
              </a:cxn>
              <a:cxn ang="0">
                <a:pos x="18" y="86"/>
              </a:cxn>
              <a:cxn ang="0">
                <a:pos x="12" y="80"/>
              </a:cxn>
              <a:cxn ang="0">
                <a:pos x="0" y="74"/>
              </a:cxn>
            </a:cxnLst>
            <a:rect l="0" t="0" r="r" b="b"/>
            <a:pathLst>
              <a:path w="321" h="437">
                <a:moveTo>
                  <a:pt x="0" y="77"/>
                </a:moveTo>
                <a:lnTo>
                  <a:pt x="6" y="86"/>
                </a:lnTo>
                <a:lnTo>
                  <a:pt x="15" y="109"/>
                </a:lnTo>
                <a:lnTo>
                  <a:pt x="18" y="139"/>
                </a:lnTo>
                <a:lnTo>
                  <a:pt x="18" y="142"/>
                </a:lnTo>
                <a:lnTo>
                  <a:pt x="18" y="148"/>
                </a:lnTo>
                <a:lnTo>
                  <a:pt x="18" y="157"/>
                </a:lnTo>
                <a:lnTo>
                  <a:pt x="15" y="163"/>
                </a:lnTo>
                <a:lnTo>
                  <a:pt x="15" y="174"/>
                </a:lnTo>
                <a:lnTo>
                  <a:pt x="15" y="180"/>
                </a:lnTo>
                <a:lnTo>
                  <a:pt x="18" y="183"/>
                </a:lnTo>
                <a:lnTo>
                  <a:pt x="18" y="186"/>
                </a:lnTo>
                <a:lnTo>
                  <a:pt x="21" y="192"/>
                </a:lnTo>
                <a:lnTo>
                  <a:pt x="24" y="198"/>
                </a:lnTo>
                <a:lnTo>
                  <a:pt x="27" y="198"/>
                </a:lnTo>
                <a:lnTo>
                  <a:pt x="33" y="210"/>
                </a:lnTo>
                <a:lnTo>
                  <a:pt x="33" y="210"/>
                </a:lnTo>
                <a:lnTo>
                  <a:pt x="36" y="210"/>
                </a:lnTo>
                <a:lnTo>
                  <a:pt x="33" y="213"/>
                </a:lnTo>
                <a:lnTo>
                  <a:pt x="36" y="219"/>
                </a:lnTo>
                <a:lnTo>
                  <a:pt x="39" y="219"/>
                </a:lnTo>
                <a:lnTo>
                  <a:pt x="39" y="222"/>
                </a:lnTo>
                <a:lnTo>
                  <a:pt x="42" y="225"/>
                </a:lnTo>
                <a:lnTo>
                  <a:pt x="48" y="240"/>
                </a:lnTo>
                <a:lnTo>
                  <a:pt x="48" y="246"/>
                </a:lnTo>
                <a:lnTo>
                  <a:pt x="48" y="249"/>
                </a:lnTo>
                <a:lnTo>
                  <a:pt x="48" y="249"/>
                </a:lnTo>
                <a:lnTo>
                  <a:pt x="48" y="252"/>
                </a:lnTo>
                <a:lnTo>
                  <a:pt x="54" y="255"/>
                </a:lnTo>
                <a:lnTo>
                  <a:pt x="60" y="258"/>
                </a:lnTo>
                <a:lnTo>
                  <a:pt x="69" y="263"/>
                </a:lnTo>
                <a:lnTo>
                  <a:pt x="72" y="266"/>
                </a:lnTo>
                <a:lnTo>
                  <a:pt x="75" y="266"/>
                </a:lnTo>
                <a:lnTo>
                  <a:pt x="78" y="272"/>
                </a:lnTo>
                <a:lnTo>
                  <a:pt x="81" y="272"/>
                </a:lnTo>
                <a:lnTo>
                  <a:pt x="81" y="272"/>
                </a:lnTo>
                <a:lnTo>
                  <a:pt x="81" y="272"/>
                </a:lnTo>
                <a:lnTo>
                  <a:pt x="84" y="269"/>
                </a:lnTo>
                <a:lnTo>
                  <a:pt x="87" y="272"/>
                </a:lnTo>
                <a:lnTo>
                  <a:pt x="90" y="278"/>
                </a:lnTo>
                <a:lnTo>
                  <a:pt x="90" y="281"/>
                </a:lnTo>
                <a:lnTo>
                  <a:pt x="93" y="284"/>
                </a:lnTo>
                <a:lnTo>
                  <a:pt x="90" y="284"/>
                </a:lnTo>
                <a:lnTo>
                  <a:pt x="90" y="290"/>
                </a:lnTo>
                <a:lnTo>
                  <a:pt x="90" y="290"/>
                </a:lnTo>
                <a:lnTo>
                  <a:pt x="87" y="290"/>
                </a:lnTo>
                <a:lnTo>
                  <a:pt x="84" y="299"/>
                </a:lnTo>
                <a:lnTo>
                  <a:pt x="81" y="305"/>
                </a:lnTo>
                <a:lnTo>
                  <a:pt x="87" y="311"/>
                </a:lnTo>
                <a:lnTo>
                  <a:pt x="87" y="320"/>
                </a:lnTo>
                <a:lnTo>
                  <a:pt x="87" y="326"/>
                </a:lnTo>
                <a:lnTo>
                  <a:pt x="87" y="329"/>
                </a:lnTo>
                <a:lnTo>
                  <a:pt x="87" y="329"/>
                </a:lnTo>
                <a:lnTo>
                  <a:pt x="87" y="332"/>
                </a:lnTo>
                <a:lnTo>
                  <a:pt x="84" y="335"/>
                </a:lnTo>
                <a:lnTo>
                  <a:pt x="84" y="338"/>
                </a:lnTo>
                <a:lnTo>
                  <a:pt x="87" y="338"/>
                </a:lnTo>
                <a:lnTo>
                  <a:pt x="84" y="341"/>
                </a:lnTo>
                <a:lnTo>
                  <a:pt x="81" y="344"/>
                </a:lnTo>
                <a:lnTo>
                  <a:pt x="81" y="344"/>
                </a:lnTo>
                <a:lnTo>
                  <a:pt x="81" y="347"/>
                </a:lnTo>
                <a:lnTo>
                  <a:pt x="84" y="349"/>
                </a:lnTo>
                <a:lnTo>
                  <a:pt x="81" y="358"/>
                </a:lnTo>
                <a:lnTo>
                  <a:pt x="78" y="364"/>
                </a:lnTo>
                <a:lnTo>
                  <a:pt x="75" y="364"/>
                </a:lnTo>
                <a:lnTo>
                  <a:pt x="72" y="364"/>
                </a:lnTo>
                <a:lnTo>
                  <a:pt x="72" y="361"/>
                </a:lnTo>
                <a:lnTo>
                  <a:pt x="69" y="361"/>
                </a:lnTo>
                <a:lnTo>
                  <a:pt x="69" y="364"/>
                </a:lnTo>
                <a:lnTo>
                  <a:pt x="66" y="367"/>
                </a:lnTo>
                <a:lnTo>
                  <a:pt x="63" y="370"/>
                </a:lnTo>
                <a:lnTo>
                  <a:pt x="63" y="370"/>
                </a:lnTo>
                <a:lnTo>
                  <a:pt x="63" y="373"/>
                </a:lnTo>
                <a:lnTo>
                  <a:pt x="54" y="379"/>
                </a:lnTo>
                <a:lnTo>
                  <a:pt x="54" y="379"/>
                </a:lnTo>
                <a:lnTo>
                  <a:pt x="45" y="391"/>
                </a:lnTo>
                <a:lnTo>
                  <a:pt x="45" y="388"/>
                </a:lnTo>
                <a:lnTo>
                  <a:pt x="42" y="391"/>
                </a:lnTo>
                <a:lnTo>
                  <a:pt x="42" y="394"/>
                </a:lnTo>
                <a:lnTo>
                  <a:pt x="36" y="403"/>
                </a:lnTo>
                <a:lnTo>
                  <a:pt x="33" y="403"/>
                </a:lnTo>
                <a:lnTo>
                  <a:pt x="33" y="400"/>
                </a:lnTo>
                <a:lnTo>
                  <a:pt x="27" y="403"/>
                </a:lnTo>
                <a:lnTo>
                  <a:pt x="27" y="406"/>
                </a:lnTo>
                <a:lnTo>
                  <a:pt x="27" y="409"/>
                </a:lnTo>
                <a:lnTo>
                  <a:pt x="30" y="409"/>
                </a:lnTo>
                <a:lnTo>
                  <a:pt x="33" y="406"/>
                </a:lnTo>
                <a:lnTo>
                  <a:pt x="36" y="412"/>
                </a:lnTo>
                <a:lnTo>
                  <a:pt x="39" y="412"/>
                </a:lnTo>
                <a:lnTo>
                  <a:pt x="42" y="412"/>
                </a:lnTo>
                <a:lnTo>
                  <a:pt x="42" y="412"/>
                </a:lnTo>
                <a:lnTo>
                  <a:pt x="51" y="415"/>
                </a:lnTo>
                <a:lnTo>
                  <a:pt x="51" y="415"/>
                </a:lnTo>
                <a:lnTo>
                  <a:pt x="60" y="412"/>
                </a:lnTo>
                <a:lnTo>
                  <a:pt x="63" y="412"/>
                </a:lnTo>
                <a:lnTo>
                  <a:pt x="66" y="418"/>
                </a:lnTo>
                <a:lnTo>
                  <a:pt x="69" y="427"/>
                </a:lnTo>
                <a:lnTo>
                  <a:pt x="72" y="427"/>
                </a:lnTo>
                <a:lnTo>
                  <a:pt x="72" y="430"/>
                </a:lnTo>
                <a:lnTo>
                  <a:pt x="75" y="430"/>
                </a:lnTo>
                <a:lnTo>
                  <a:pt x="78" y="430"/>
                </a:lnTo>
                <a:lnTo>
                  <a:pt x="81" y="430"/>
                </a:lnTo>
                <a:lnTo>
                  <a:pt x="84" y="418"/>
                </a:lnTo>
                <a:lnTo>
                  <a:pt x="90" y="409"/>
                </a:lnTo>
                <a:lnTo>
                  <a:pt x="102" y="394"/>
                </a:lnTo>
                <a:lnTo>
                  <a:pt x="108" y="388"/>
                </a:lnTo>
                <a:lnTo>
                  <a:pt x="111" y="385"/>
                </a:lnTo>
                <a:lnTo>
                  <a:pt x="114" y="385"/>
                </a:lnTo>
                <a:lnTo>
                  <a:pt x="123" y="388"/>
                </a:lnTo>
                <a:lnTo>
                  <a:pt x="123" y="388"/>
                </a:lnTo>
                <a:lnTo>
                  <a:pt x="132" y="388"/>
                </a:lnTo>
                <a:lnTo>
                  <a:pt x="144" y="382"/>
                </a:lnTo>
                <a:lnTo>
                  <a:pt x="156" y="370"/>
                </a:lnTo>
                <a:lnTo>
                  <a:pt x="169" y="370"/>
                </a:lnTo>
                <a:lnTo>
                  <a:pt x="175" y="373"/>
                </a:lnTo>
                <a:lnTo>
                  <a:pt x="184" y="382"/>
                </a:lnTo>
                <a:lnTo>
                  <a:pt x="199" y="391"/>
                </a:lnTo>
                <a:lnTo>
                  <a:pt x="208" y="388"/>
                </a:lnTo>
                <a:lnTo>
                  <a:pt x="232" y="412"/>
                </a:lnTo>
                <a:lnTo>
                  <a:pt x="238" y="415"/>
                </a:lnTo>
                <a:lnTo>
                  <a:pt x="244" y="424"/>
                </a:lnTo>
                <a:lnTo>
                  <a:pt x="259" y="436"/>
                </a:lnTo>
                <a:lnTo>
                  <a:pt x="262" y="436"/>
                </a:lnTo>
                <a:lnTo>
                  <a:pt x="262" y="421"/>
                </a:lnTo>
                <a:lnTo>
                  <a:pt x="265" y="406"/>
                </a:lnTo>
                <a:lnTo>
                  <a:pt x="274" y="382"/>
                </a:lnTo>
                <a:lnTo>
                  <a:pt x="271" y="373"/>
                </a:lnTo>
                <a:lnTo>
                  <a:pt x="274" y="361"/>
                </a:lnTo>
                <a:lnTo>
                  <a:pt x="268" y="355"/>
                </a:lnTo>
                <a:lnTo>
                  <a:pt x="271" y="347"/>
                </a:lnTo>
                <a:lnTo>
                  <a:pt x="274" y="344"/>
                </a:lnTo>
                <a:lnTo>
                  <a:pt x="301" y="344"/>
                </a:lnTo>
                <a:lnTo>
                  <a:pt x="313" y="332"/>
                </a:lnTo>
                <a:lnTo>
                  <a:pt x="320" y="311"/>
                </a:lnTo>
                <a:lnTo>
                  <a:pt x="274" y="278"/>
                </a:lnTo>
                <a:lnTo>
                  <a:pt x="283" y="266"/>
                </a:lnTo>
                <a:lnTo>
                  <a:pt x="277" y="228"/>
                </a:lnTo>
                <a:lnTo>
                  <a:pt x="262" y="213"/>
                </a:lnTo>
                <a:lnTo>
                  <a:pt x="244" y="183"/>
                </a:lnTo>
                <a:lnTo>
                  <a:pt x="253" y="154"/>
                </a:lnTo>
                <a:lnTo>
                  <a:pt x="247" y="109"/>
                </a:lnTo>
                <a:lnTo>
                  <a:pt x="241" y="109"/>
                </a:lnTo>
                <a:lnTo>
                  <a:pt x="238" y="109"/>
                </a:lnTo>
                <a:lnTo>
                  <a:pt x="235" y="112"/>
                </a:lnTo>
                <a:lnTo>
                  <a:pt x="220" y="112"/>
                </a:lnTo>
                <a:lnTo>
                  <a:pt x="211" y="106"/>
                </a:lnTo>
                <a:lnTo>
                  <a:pt x="202" y="103"/>
                </a:lnTo>
                <a:lnTo>
                  <a:pt x="196" y="94"/>
                </a:lnTo>
                <a:lnTo>
                  <a:pt x="193" y="74"/>
                </a:lnTo>
                <a:lnTo>
                  <a:pt x="184" y="65"/>
                </a:lnTo>
                <a:lnTo>
                  <a:pt x="172" y="65"/>
                </a:lnTo>
                <a:lnTo>
                  <a:pt x="160" y="65"/>
                </a:lnTo>
                <a:lnTo>
                  <a:pt x="147" y="74"/>
                </a:lnTo>
                <a:lnTo>
                  <a:pt x="141" y="80"/>
                </a:lnTo>
                <a:lnTo>
                  <a:pt x="135" y="80"/>
                </a:lnTo>
                <a:lnTo>
                  <a:pt x="123" y="80"/>
                </a:lnTo>
                <a:lnTo>
                  <a:pt x="117" y="77"/>
                </a:lnTo>
                <a:lnTo>
                  <a:pt x="117" y="71"/>
                </a:lnTo>
                <a:lnTo>
                  <a:pt x="123" y="65"/>
                </a:lnTo>
                <a:lnTo>
                  <a:pt x="132" y="56"/>
                </a:lnTo>
                <a:lnTo>
                  <a:pt x="117" y="26"/>
                </a:lnTo>
                <a:lnTo>
                  <a:pt x="117" y="23"/>
                </a:lnTo>
                <a:lnTo>
                  <a:pt x="117" y="17"/>
                </a:lnTo>
                <a:lnTo>
                  <a:pt x="60" y="8"/>
                </a:lnTo>
                <a:lnTo>
                  <a:pt x="57" y="2"/>
                </a:lnTo>
                <a:lnTo>
                  <a:pt x="48" y="0"/>
                </a:lnTo>
                <a:lnTo>
                  <a:pt x="36" y="5"/>
                </a:lnTo>
                <a:lnTo>
                  <a:pt x="33" y="8"/>
                </a:lnTo>
                <a:lnTo>
                  <a:pt x="33" y="14"/>
                </a:lnTo>
                <a:lnTo>
                  <a:pt x="36" y="20"/>
                </a:lnTo>
                <a:lnTo>
                  <a:pt x="36" y="20"/>
                </a:lnTo>
                <a:lnTo>
                  <a:pt x="33" y="62"/>
                </a:lnTo>
                <a:lnTo>
                  <a:pt x="33" y="65"/>
                </a:lnTo>
                <a:lnTo>
                  <a:pt x="33" y="71"/>
                </a:lnTo>
                <a:lnTo>
                  <a:pt x="39" y="77"/>
                </a:lnTo>
                <a:lnTo>
                  <a:pt x="42" y="86"/>
                </a:lnTo>
                <a:lnTo>
                  <a:pt x="36" y="86"/>
                </a:lnTo>
                <a:lnTo>
                  <a:pt x="24" y="86"/>
                </a:lnTo>
                <a:lnTo>
                  <a:pt x="21" y="86"/>
                </a:lnTo>
                <a:lnTo>
                  <a:pt x="18" y="86"/>
                </a:lnTo>
                <a:lnTo>
                  <a:pt x="18" y="83"/>
                </a:lnTo>
                <a:lnTo>
                  <a:pt x="15" y="80"/>
                </a:lnTo>
                <a:lnTo>
                  <a:pt x="12" y="80"/>
                </a:lnTo>
                <a:lnTo>
                  <a:pt x="6" y="77"/>
                </a:lnTo>
                <a:lnTo>
                  <a:pt x="6" y="74"/>
                </a:lnTo>
                <a:lnTo>
                  <a:pt x="0" y="74"/>
                </a:lnTo>
                <a:lnTo>
                  <a:pt x="0" y="77"/>
                </a:lnTo>
              </a:path>
            </a:pathLst>
          </a:custGeom>
          <a:solidFill>
            <a:srgbClr val="92D04F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4" name="Freeform 160">
            <a:hlinkClick r:id="" action="ppaction://noaction"/>
            <a:extLst>
              <a:ext uri="{FF2B5EF4-FFF2-40B4-BE49-F238E27FC236}">
                <a16:creationId xmlns:a16="http://schemas.microsoft.com/office/drawing/2014/main" id="{2656044A-8173-78A8-9F4F-23A82E86FE8D}"/>
              </a:ext>
            </a:extLst>
          </p:cNvPr>
          <p:cNvSpPr>
            <a:spLocks/>
          </p:cNvSpPr>
          <p:nvPr/>
        </p:nvSpPr>
        <p:spPr bwMode="auto">
          <a:xfrm>
            <a:off x="1749572" y="3104966"/>
            <a:ext cx="896622" cy="1123601"/>
          </a:xfrm>
          <a:custGeom>
            <a:avLst/>
            <a:gdLst/>
            <a:ahLst/>
            <a:cxnLst>
              <a:cxn ang="0">
                <a:pos x="3" y="229"/>
              </a:cxn>
              <a:cxn ang="0">
                <a:pos x="6" y="261"/>
              </a:cxn>
              <a:cxn ang="0">
                <a:pos x="33" y="264"/>
              </a:cxn>
              <a:cxn ang="0">
                <a:pos x="45" y="279"/>
              </a:cxn>
              <a:cxn ang="0">
                <a:pos x="54" y="273"/>
              </a:cxn>
              <a:cxn ang="0">
                <a:pos x="63" y="294"/>
              </a:cxn>
              <a:cxn ang="0">
                <a:pos x="69" y="297"/>
              </a:cxn>
              <a:cxn ang="0">
                <a:pos x="72" y="291"/>
              </a:cxn>
              <a:cxn ang="0">
                <a:pos x="87" y="297"/>
              </a:cxn>
              <a:cxn ang="0">
                <a:pos x="93" y="282"/>
              </a:cxn>
              <a:cxn ang="0">
                <a:pos x="102" y="288"/>
              </a:cxn>
              <a:cxn ang="0">
                <a:pos x="108" y="297"/>
              </a:cxn>
              <a:cxn ang="0">
                <a:pos x="105" y="315"/>
              </a:cxn>
              <a:cxn ang="0">
                <a:pos x="147" y="333"/>
              </a:cxn>
              <a:cxn ang="0">
                <a:pos x="171" y="357"/>
              </a:cxn>
              <a:cxn ang="0">
                <a:pos x="210" y="375"/>
              </a:cxn>
              <a:cxn ang="0">
                <a:pos x="232" y="389"/>
              </a:cxn>
              <a:cxn ang="0">
                <a:pos x="238" y="407"/>
              </a:cxn>
              <a:cxn ang="0">
                <a:pos x="232" y="425"/>
              </a:cxn>
              <a:cxn ang="0">
                <a:pos x="232" y="455"/>
              </a:cxn>
              <a:cxn ang="0">
                <a:pos x="268" y="485"/>
              </a:cxn>
              <a:cxn ang="0">
                <a:pos x="331" y="547"/>
              </a:cxn>
              <a:cxn ang="0">
                <a:pos x="370" y="574"/>
              </a:cxn>
              <a:cxn ang="0">
                <a:pos x="424" y="642"/>
              </a:cxn>
              <a:cxn ang="0">
                <a:pos x="439" y="666"/>
              </a:cxn>
              <a:cxn ang="0">
                <a:pos x="458" y="687"/>
              </a:cxn>
              <a:cxn ang="0">
                <a:pos x="482" y="720"/>
              </a:cxn>
              <a:cxn ang="0">
                <a:pos x="494" y="753"/>
              </a:cxn>
              <a:cxn ang="0">
                <a:pos x="515" y="767"/>
              </a:cxn>
              <a:cxn ang="0">
                <a:pos x="527" y="779"/>
              </a:cxn>
              <a:cxn ang="0">
                <a:pos x="554" y="815"/>
              </a:cxn>
              <a:cxn ang="0">
                <a:pos x="572" y="830"/>
              </a:cxn>
              <a:cxn ang="0">
                <a:pos x="602" y="869"/>
              </a:cxn>
              <a:cxn ang="0">
                <a:pos x="614" y="881"/>
              </a:cxn>
              <a:cxn ang="0">
                <a:pos x="626" y="887"/>
              </a:cxn>
              <a:cxn ang="0">
                <a:pos x="635" y="866"/>
              </a:cxn>
              <a:cxn ang="0">
                <a:pos x="635" y="809"/>
              </a:cxn>
              <a:cxn ang="0">
                <a:pos x="663" y="773"/>
              </a:cxn>
              <a:cxn ang="0">
                <a:pos x="629" y="756"/>
              </a:cxn>
              <a:cxn ang="0">
                <a:pos x="608" y="714"/>
              </a:cxn>
              <a:cxn ang="0">
                <a:pos x="581" y="651"/>
              </a:cxn>
              <a:cxn ang="0">
                <a:pos x="557" y="562"/>
              </a:cxn>
              <a:cxn ang="0">
                <a:pos x="524" y="535"/>
              </a:cxn>
              <a:cxn ang="0">
                <a:pos x="485" y="544"/>
              </a:cxn>
              <a:cxn ang="0">
                <a:pos x="455" y="488"/>
              </a:cxn>
              <a:cxn ang="0">
                <a:pos x="418" y="443"/>
              </a:cxn>
              <a:cxn ang="0">
                <a:pos x="388" y="392"/>
              </a:cxn>
              <a:cxn ang="0">
                <a:pos x="394" y="324"/>
              </a:cxn>
              <a:cxn ang="0">
                <a:pos x="385" y="255"/>
              </a:cxn>
              <a:cxn ang="0">
                <a:pos x="349" y="196"/>
              </a:cxn>
              <a:cxn ang="0">
                <a:pos x="292" y="184"/>
              </a:cxn>
              <a:cxn ang="0">
                <a:pos x="274" y="127"/>
              </a:cxn>
              <a:cxn ang="0">
                <a:pos x="247" y="32"/>
              </a:cxn>
              <a:cxn ang="0">
                <a:pos x="198" y="2"/>
              </a:cxn>
              <a:cxn ang="0">
                <a:pos x="177" y="41"/>
              </a:cxn>
              <a:cxn ang="0">
                <a:pos x="48" y="142"/>
              </a:cxn>
              <a:cxn ang="0">
                <a:pos x="33" y="142"/>
              </a:cxn>
              <a:cxn ang="0">
                <a:pos x="3" y="196"/>
              </a:cxn>
            </a:cxnLst>
            <a:rect l="0" t="0" r="r" b="b"/>
            <a:pathLst>
              <a:path w="664" h="888">
                <a:moveTo>
                  <a:pt x="0" y="205"/>
                </a:moveTo>
                <a:lnTo>
                  <a:pt x="3" y="208"/>
                </a:lnTo>
                <a:lnTo>
                  <a:pt x="6" y="214"/>
                </a:lnTo>
                <a:lnTo>
                  <a:pt x="6" y="214"/>
                </a:lnTo>
                <a:lnTo>
                  <a:pt x="3" y="229"/>
                </a:lnTo>
                <a:lnTo>
                  <a:pt x="0" y="229"/>
                </a:lnTo>
                <a:lnTo>
                  <a:pt x="0" y="232"/>
                </a:lnTo>
                <a:lnTo>
                  <a:pt x="6" y="238"/>
                </a:lnTo>
                <a:lnTo>
                  <a:pt x="6" y="253"/>
                </a:lnTo>
                <a:lnTo>
                  <a:pt x="6" y="261"/>
                </a:lnTo>
                <a:lnTo>
                  <a:pt x="9" y="261"/>
                </a:lnTo>
                <a:lnTo>
                  <a:pt x="12" y="261"/>
                </a:lnTo>
                <a:lnTo>
                  <a:pt x="18" y="261"/>
                </a:lnTo>
                <a:lnTo>
                  <a:pt x="27" y="261"/>
                </a:lnTo>
                <a:lnTo>
                  <a:pt x="33" y="264"/>
                </a:lnTo>
                <a:lnTo>
                  <a:pt x="42" y="270"/>
                </a:lnTo>
                <a:lnTo>
                  <a:pt x="42" y="273"/>
                </a:lnTo>
                <a:lnTo>
                  <a:pt x="42" y="276"/>
                </a:lnTo>
                <a:lnTo>
                  <a:pt x="45" y="279"/>
                </a:lnTo>
                <a:lnTo>
                  <a:pt x="45" y="279"/>
                </a:lnTo>
                <a:lnTo>
                  <a:pt x="48" y="279"/>
                </a:lnTo>
                <a:lnTo>
                  <a:pt x="45" y="276"/>
                </a:lnTo>
                <a:lnTo>
                  <a:pt x="45" y="273"/>
                </a:lnTo>
                <a:lnTo>
                  <a:pt x="48" y="273"/>
                </a:lnTo>
                <a:lnTo>
                  <a:pt x="54" y="273"/>
                </a:lnTo>
                <a:lnTo>
                  <a:pt x="57" y="276"/>
                </a:lnTo>
                <a:lnTo>
                  <a:pt x="54" y="282"/>
                </a:lnTo>
                <a:lnTo>
                  <a:pt x="60" y="291"/>
                </a:lnTo>
                <a:lnTo>
                  <a:pt x="60" y="291"/>
                </a:lnTo>
                <a:lnTo>
                  <a:pt x="63" y="294"/>
                </a:lnTo>
                <a:lnTo>
                  <a:pt x="66" y="297"/>
                </a:lnTo>
                <a:lnTo>
                  <a:pt x="66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7"/>
                </a:lnTo>
                <a:lnTo>
                  <a:pt x="69" y="291"/>
                </a:lnTo>
                <a:lnTo>
                  <a:pt x="69" y="291"/>
                </a:lnTo>
                <a:lnTo>
                  <a:pt x="72" y="291"/>
                </a:lnTo>
                <a:lnTo>
                  <a:pt x="72" y="291"/>
                </a:lnTo>
                <a:lnTo>
                  <a:pt x="78" y="291"/>
                </a:lnTo>
                <a:lnTo>
                  <a:pt x="78" y="291"/>
                </a:lnTo>
                <a:lnTo>
                  <a:pt x="81" y="294"/>
                </a:lnTo>
                <a:lnTo>
                  <a:pt x="84" y="297"/>
                </a:lnTo>
                <a:lnTo>
                  <a:pt x="87" y="297"/>
                </a:lnTo>
                <a:lnTo>
                  <a:pt x="90" y="294"/>
                </a:lnTo>
                <a:lnTo>
                  <a:pt x="90" y="291"/>
                </a:lnTo>
                <a:lnTo>
                  <a:pt x="90" y="288"/>
                </a:lnTo>
                <a:lnTo>
                  <a:pt x="90" y="285"/>
                </a:lnTo>
                <a:lnTo>
                  <a:pt x="93" y="282"/>
                </a:lnTo>
                <a:lnTo>
                  <a:pt x="96" y="282"/>
                </a:lnTo>
                <a:lnTo>
                  <a:pt x="99" y="282"/>
                </a:lnTo>
                <a:lnTo>
                  <a:pt x="99" y="282"/>
                </a:lnTo>
                <a:lnTo>
                  <a:pt x="99" y="285"/>
                </a:lnTo>
                <a:lnTo>
                  <a:pt x="102" y="288"/>
                </a:lnTo>
                <a:lnTo>
                  <a:pt x="102" y="288"/>
                </a:lnTo>
                <a:lnTo>
                  <a:pt x="102" y="291"/>
                </a:lnTo>
                <a:lnTo>
                  <a:pt x="105" y="291"/>
                </a:lnTo>
                <a:lnTo>
                  <a:pt x="108" y="291"/>
                </a:lnTo>
                <a:lnTo>
                  <a:pt x="108" y="297"/>
                </a:lnTo>
                <a:lnTo>
                  <a:pt x="108" y="300"/>
                </a:lnTo>
                <a:lnTo>
                  <a:pt x="108" y="303"/>
                </a:lnTo>
                <a:lnTo>
                  <a:pt x="105" y="309"/>
                </a:lnTo>
                <a:lnTo>
                  <a:pt x="105" y="309"/>
                </a:lnTo>
                <a:lnTo>
                  <a:pt x="105" y="315"/>
                </a:lnTo>
                <a:lnTo>
                  <a:pt x="105" y="318"/>
                </a:lnTo>
                <a:lnTo>
                  <a:pt x="108" y="318"/>
                </a:lnTo>
                <a:lnTo>
                  <a:pt x="111" y="318"/>
                </a:lnTo>
                <a:lnTo>
                  <a:pt x="126" y="324"/>
                </a:lnTo>
                <a:lnTo>
                  <a:pt x="147" y="333"/>
                </a:lnTo>
                <a:lnTo>
                  <a:pt x="150" y="333"/>
                </a:lnTo>
                <a:lnTo>
                  <a:pt x="153" y="336"/>
                </a:lnTo>
                <a:lnTo>
                  <a:pt x="162" y="342"/>
                </a:lnTo>
                <a:lnTo>
                  <a:pt x="165" y="345"/>
                </a:lnTo>
                <a:lnTo>
                  <a:pt x="171" y="357"/>
                </a:lnTo>
                <a:lnTo>
                  <a:pt x="189" y="357"/>
                </a:lnTo>
                <a:lnTo>
                  <a:pt x="189" y="360"/>
                </a:lnTo>
                <a:lnTo>
                  <a:pt x="198" y="363"/>
                </a:lnTo>
                <a:lnTo>
                  <a:pt x="201" y="363"/>
                </a:lnTo>
                <a:lnTo>
                  <a:pt x="210" y="375"/>
                </a:lnTo>
                <a:lnTo>
                  <a:pt x="216" y="375"/>
                </a:lnTo>
                <a:lnTo>
                  <a:pt x="223" y="378"/>
                </a:lnTo>
                <a:lnTo>
                  <a:pt x="226" y="380"/>
                </a:lnTo>
                <a:lnTo>
                  <a:pt x="232" y="383"/>
                </a:lnTo>
                <a:lnTo>
                  <a:pt x="232" y="389"/>
                </a:lnTo>
                <a:lnTo>
                  <a:pt x="232" y="395"/>
                </a:lnTo>
                <a:lnTo>
                  <a:pt x="232" y="398"/>
                </a:lnTo>
                <a:lnTo>
                  <a:pt x="232" y="398"/>
                </a:lnTo>
                <a:lnTo>
                  <a:pt x="235" y="401"/>
                </a:lnTo>
                <a:lnTo>
                  <a:pt x="238" y="407"/>
                </a:lnTo>
                <a:lnTo>
                  <a:pt x="235" y="410"/>
                </a:lnTo>
                <a:lnTo>
                  <a:pt x="232" y="416"/>
                </a:lnTo>
                <a:lnTo>
                  <a:pt x="235" y="416"/>
                </a:lnTo>
                <a:lnTo>
                  <a:pt x="235" y="422"/>
                </a:lnTo>
                <a:lnTo>
                  <a:pt x="232" y="425"/>
                </a:lnTo>
                <a:lnTo>
                  <a:pt x="229" y="434"/>
                </a:lnTo>
                <a:lnTo>
                  <a:pt x="223" y="437"/>
                </a:lnTo>
                <a:lnTo>
                  <a:pt x="232" y="446"/>
                </a:lnTo>
                <a:lnTo>
                  <a:pt x="232" y="449"/>
                </a:lnTo>
                <a:lnTo>
                  <a:pt x="232" y="455"/>
                </a:lnTo>
                <a:lnTo>
                  <a:pt x="232" y="458"/>
                </a:lnTo>
                <a:lnTo>
                  <a:pt x="235" y="464"/>
                </a:lnTo>
                <a:lnTo>
                  <a:pt x="244" y="473"/>
                </a:lnTo>
                <a:lnTo>
                  <a:pt x="265" y="485"/>
                </a:lnTo>
                <a:lnTo>
                  <a:pt x="268" y="485"/>
                </a:lnTo>
                <a:lnTo>
                  <a:pt x="268" y="488"/>
                </a:lnTo>
                <a:lnTo>
                  <a:pt x="268" y="491"/>
                </a:lnTo>
                <a:lnTo>
                  <a:pt x="271" y="494"/>
                </a:lnTo>
                <a:lnTo>
                  <a:pt x="316" y="529"/>
                </a:lnTo>
                <a:lnTo>
                  <a:pt x="331" y="547"/>
                </a:lnTo>
                <a:lnTo>
                  <a:pt x="334" y="547"/>
                </a:lnTo>
                <a:lnTo>
                  <a:pt x="337" y="550"/>
                </a:lnTo>
                <a:lnTo>
                  <a:pt x="343" y="553"/>
                </a:lnTo>
                <a:lnTo>
                  <a:pt x="352" y="562"/>
                </a:lnTo>
                <a:lnTo>
                  <a:pt x="370" y="574"/>
                </a:lnTo>
                <a:lnTo>
                  <a:pt x="400" y="607"/>
                </a:lnTo>
                <a:lnTo>
                  <a:pt x="415" y="622"/>
                </a:lnTo>
                <a:lnTo>
                  <a:pt x="418" y="631"/>
                </a:lnTo>
                <a:lnTo>
                  <a:pt x="424" y="639"/>
                </a:lnTo>
                <a:lnTo>
                  <a:pt x="424" y="642"/>
                </a:lnTo>
                <a:lnTo>
                  <a:pt x="430" y="648"/>
                </a:lnTo>
                <a:lnTo>
                  <a:pt x="430" y="657"/>
                </a:lnTo>
                <a:lnTo>
                  <a:pt x="433" y="660"/>
                </a:lnTo>
                <a:lnTo>
                  <a:pt x="436" y="666"/>
                </a:lnTo>
                <a:lnTo>
                  <a:pt x="439" y="666"/>
                </a:lnTo>
                <a:lnTo>
                  <a:pt x="443" y="672"/>
                </a:lnTo>
                <a:lnTo>
                  <a:pt x="446" y="672"/>
                </a:lnTo>
                <a:lnTo>
                  <a:pt x="449" y="675"/>
                </a:lnTo>
                <a:lnTo>
                  <a:pt x="452" y="684"/>
                </a:lnTo>
                <a:lnTo>
                  <a:pt x="458" y="687"/>
                </a:lnTo>
                <a:lnTo>
                  <a:pt x="461" y="696"/>
                </a:lnTo>
                <a:lnTo>
                  <a:pt x="464" y="696"/>
                </a:lnTo>
                <a:lnTo>
                  <a:pt x="470" y="702"/>
                </a:lnTo>
                <a:lnTo>
                  <a:pt x="473" y="705"/>
                </a:lnTo>
                <a:lnTo>
                  <a:pt x="482" y="720"/>
                </a:lnTo>
                <a:lnTo>
                  <a:pt x="482" y="726"/>
                </a:lnTo>
                <a:lnTo>
                  <a:pt x="485" y="729"/>
                </a:lnTo>
                <a:lnTo>
                  <a:pt x="488" y="738"/>
                </a:lnTo>
                <a:lnTo>
                  <a:pt x="491" y="744"/>
                </a:lnTo>
                <a:lnTo>
                  <a:pt x="494" y="753"/>
                </a:lnTo>
                <a:lnTo>
                  <a:pt x="497" y="750"/>
                </a:lnTo>
                <a:lnTo>
                  <a:pt x="497" y="753"/>
                </a:lnTo>
                <a:lnTo>
                  <a:pt x="497" y="750"/>
                </a:lnTo>
                <a:lnTo>
                  <a:pt x="506" y="759"/>
                </a:lnTo>
                <a:lnTo>
                  <a:pt x="515" y="767"/>
                </a:lnTo>
                <a:lnTo>
                  <a:pt x="515" y="767"/>
                </a:lnTo>
                <a:lnTo>
                  <a:pt x="518" y="767"/>
                </a:lnTo>
                <a:lnTo>
                  <a:pt x="518" y="770"/>
                </a:lnTo>
                <a:lnTo>
                  <a:pt x="524" y="773"/>
                </a:lnTo>
                <a:lnTo>
                  <a:pt x="527" y="779"/>
                </a:lnTo>
                <a:lnTo>
                  <a:pt x="533" y="785"/>
                </a:lnTo>
                <a:lnTo>
                  <a:pt x="536" y="791"/>
                </a:lnTo>
                <a:lnTo>
                  <a:pt x="545" y="803"/>
                </a:lnTo>
                <a:lnTo>
                  <a:pt x="548" y="809"/>
                </a:lnTo>
                <a:lnTo>
                  <a:pt x="554" y="815"/>
                </a:lnTo>
                <a:lnTo>
                  <a:pt x="557" y="821"/>
                </a:lnTo>
                <a:lnTo>
                  <a:pt x="557" y="821"/>
                </a:lnTo>
                <a:lnTo>
                  <a:pt x="557" y="818"/>
                </a:lnTo>
                <a:lnTo>
                  <a:pt x="560" y="821"/>
                </a:lnTo>
                <a:lnTo>
                  <a:pt x="572" y="830"/>
                </a:lnTo>
                <a:lnTo>
                  <a:pt x="575" y="836"/>
                </a:lnTo>
                <a:lnTo>
                  <a:pt x="578" y="836"/>
                </a:lnTo>
                <a:lnTo>
                  <a:pt x="578" y="839"/>
                </a:lnTo>
                <a:lnTo>
                  <a:pt x="590" y="851"/>
                </a:lnTo>
                <a:lnTo>
                  <a:pt x="602" y="869"/>
                </a:lnTo>
                <a:lnTo>
                  <a:pt x="602" y="872"/>
                </a:lnTo>
                <a:lnTo>
                  <a:pt x="602" y="875"/>
                </a:lnTo>
                <a:lnTo>
                  <a:pt x="608" y="875"/>
                </a:lnTo>
                <a:lnTo>
                  <a:pt x="608" y="878"/>
                </a:lnTo>
                <a:lnTo>
                  <a:pt x="614" y="881"/>
                </a:lnTo>
                <a:lnTo>
                  <a:pt x="617" y="881"/>
                </a:lnTo>
                <a:lnTo>
                  <a:pt x="620" y="884"/>
                </a:lnTo>
                <a:lnTo>
                  <a:pt x="620" y="887"/>
                </a:lnTo>
                <a:lnTo>
                  <a:pt x="623" y="887"/>
                </a:lnTo>
                <a:lnTo>
                  <a:pt x="626" y="887"/>
                </a:lnTo>
                <a:lnTo>
                  <a:pt x="638" y="887"/>
                </a:lnTo>
                <a:lnTo>
                  <a:pt x="644" y="887"/>
                </a:lnTo>
                <a:lnTo>
                  <a:pt x="641" y="878"/>
                </a:lnTo>
                <a:lnTo>
                  <a:pt x="635" y="872"/>
                </a:lnTo>
                <a:lnTo>
                  <a:pt x="635" y="866"/>
                </a:lnTo>
                <a:lnTo>
                  <a:pt x="635" y="863"/>
                </a:lnTo>
                <a:lnTo>
                  <a:pt x="638" y="821"/>
                </a:lnTo>
                <a:lnTo>
                  <a:pt x="638" y="821"/>
                </a:lnTo>
                <a:lnTo>
                  <a:pt x="635" y="815"/>
                </a:lnTo>
                <a:lnTo>
                  <a:pt x="635" y="809"/>
                </a:lnTo>
                <a:lnTo>
                  <a:pt x="638" y="806"/>
                </a:lnTo>
                <a:lnTo>
                  <a:pt x="650" y="800"/>
                </a:lnTo>
                <a:lnTo>
                  <a:pt x="659" y="803"/>
                </a:lnTo>
                <a:lnTo>
                  <a:pt x="663" y="785"/>
                </a:lnTo>
                <a:lnTo>
                  <a:pt x="663" y="773"/>
                </a:lnTo>
                <a:lnTo>
                  <a:pt x="653" y="764"/>
                </a:lnTo>
                <a:lnTo>
                  <a:pt x="641" y="761"/>
                </a:lnTo>
                <a:lnTo>
                  <a:pt x="629" y="761"/>
                </a:lnTo>
                <a:lnTo>
                  <a:pt x="626" y="759"/>
                </a:lnTo>
                <a:lnTo>
                  <a:pt x="629" y="756"/>
                </a:lnTo>
                <a:lnTo>
                  <a:pt x="623" y="747"/>
                </a:lnTo>
                <a:lnTo>
                  <a:pt x="620" y="738"/>
                </a:lnTo>
                <a:lnTo>
                  <a:pt x="611" y="723"/>
                </a:lnTo>
                <a:lnTo>
                  <a:pt x="608" y="720"/>
                </a:lnTo>
                <a:lnTo>
                  <a:pt x="608" y="714"/>
                </a:lnTo>
                <a:lnTo>
                  <a:pt x="602" y="708"/>
                </a:lnTo>
                <a:lnTo>
                  <a:pt x="599" y="702"/>
                </a:lnTo>
                <a:lnTo>
                  <a:pt x="596" y="678"/>
                </a:lnTo>
                <a:lnTo>
                  <a:pt x="584" y="663"/>
                </a:lnTo>
                <a:lnTo>
                  <a:pt x="581" y="651"/>
                </a:lnTo>
                <a:lnTo>
                  <a:pt x="575" y="628"/>
                </a:lnTo>
                <a:lnTo>
                  <a:pt x="575" y="616"/>
                </a:lnTo>
                <a:lnTo>
                  <a:pt x="572" y="604"/>
                </a:lnTo>
                <a:lnTo>
                  <a:pt x="572" y="592"/>
                </a:lnTo>
                <a:lnTo>
                  <a:pt x="557" y="562"/>
                </a:lnTo>
                <a:lnTo>
                  <a:pt x="554" y="556"/>
                </a:lnTo>
                <a:lnTo>
                  <a:pt x="542" y="541"/>
                </a:lnTo>
                <a:lnTo>
                  <a:pt x="539" y="538"/>
                </a:lnTo>
                <a:lnTo>
                  <a:pt x="530" y="529"/>
                </a:lnTo>
                <a:lnTo>
                  <a:pt x="524" y="535"/>
                </a:lnTo>
                <a:lnTo>
                  <a:pt x="515" y="535"/>
                </a:lnTo>
                <a:lnTo>
                  <a:pt x="509" y="538"/>
                </a:lnTo>
                <a:lnTo>
                  <a:pt x="500" y="538"/>
                </a:lnTo>
                <a:lnTo>
                  <a:pt x="494" y="541"/>
                </a:lnTo>
                <a:lnTo>
                  <a:pt x="485" y="544"/>
                </a:lnTo>
                <a:lnTo>
                  <a:pt x="476" y="538"/>
                </a:lnTo>
                <a:lnTo>
                  <a:pt x="467" y="520"/>
                </a:lnTo>
                <a:lnTo>
                  <a:pt x="461" y="508"/>
                </a:lnTo>
                <a:lnTo>
                  <a:pt x="461" y="503"/>
                </a:lnTo>
                <a:lnTo>
                  <a:pt x="455" y="488"/>
                </a:lnTo>
                <a:lnTo>
                  <a:pt x="446" y="476"/>
                </a:lnTo>
                <a:lnTo>
                  <a:pt x="443" y="464"/>
                </a:lnTo>
                <a:lnTo>
                  <a:pt x="433" y="455"/>
                </a:lnTo>
                <a:lnTo>
                  <a:pt x="424" y="443"/>
                </a:lnTo>
                <a:lnTo>
                  <a:pt x="418" y="443"/>
                </a:lnTo>
                <a:lnTo>
                  <a:pt x="415" y="443"/>
                </a:lnTo>
                <a:lnTo>
                  <a:pt x="409" y="437"/>
                </a:lnTo>
                <a:lnTo>
                  <a:pt x="400" y="428"/>
                </a:lnTo>
                <a:lnTo>
                  <a:pt x="397" y="410"/>
                </a:lnTo>
                <a:lnTo>
                  <a:pt x="388" y="392"/>
                </a:lnTo>
                <a:lnTo>
                  <a:pt x="388" y="375"/>
                </a:lnTo>
                <a:lnTo>
                  <a:pt x="388" y="360"/>
                </a:lnTo>
                <a:lnTo>
                  <a:pt x="388" y="345"/>
                </a:lnTo>
                <a:lnTo>
                  <a:pt x="391" y="333"/>
                </a:lnTo>
                <a:lnTo>
                  <a:pt x="394" y="324"/>
                </a:lnTo>
                <a:lnTo>
                  <a:pt x="397" y="309"/>
                </a:lnTo>
                <a:lnTo>
                  <a:pt x="394" y="294"/>
                </a:lnTo>
                <a:lnTo>
                  <a:pt x="397" y="288"/>
                </a:lnTo>
                <a:lnTo>
                  <a:pt x="391" y="270"/>
                </a:lnTo>
                <a:lnTo>
                  <a:pt x="385" y="255"/>
                </a:lnTo>
                <a:lnTo>
                  <a:pt x="370" y="238"/>
                </a:lnTo>
                <a:lnTo>
                  <a:pt x="358" y="235"/>
                </a:lnTo>
                <a:lnTo>
                  <a:pt x="355" y="226"/>
                </a:lnTo>
                <a:lnTo>
                  <a:pt x="352" y="205"/>
                </a:lnTo>
                <a:lnTo>
                  <a:pt x="349" y="196"/>
                </a:lnTo>
                <a:lnTo>
                  <a:pt x="343" y="190"/>
                </a:lnTo>
                <a:lnTo>
                  <a:pt x="334" y="190"/>
                </a:lnTo>
                <a:lnTo>
                  <a:pt x="319" y="190"/>
                </a:lnTo>
                <a:lnTo>
                  <a:pt x="298" y="184"/>
                </a:lnTo>
                <a:lnTo>
                  <a:pt x="292" y="184"/>
                </a:lnTo>
                <a:lnTo>
                  <a:pt x="286" y="178"/>
                </a:lnTo>
                <a:lnTo>
                  <a:pt x="283" y="175"/>
                </a:lnTo>
                <a:lnTo>
                  <a:pt x="277" y="169"/>
                </a:lnTo>
                <a:lnTo>
                  <a:pt x="271" y="145"/>
                </a:lnTo>
                <a:lnTo>
                  <a:pt x="274" y="127"/>
                </a:lnTo>
                <a:lnTo>
                  <a:pt x="268" y="98"/>
                </a:lnTo>
                <a:lnTo>
                  <a:pt x="259" y="80"/>
                </a:lnTo>
                <a:lnTo>
                  <a:pt x="253" y="59"/>
                </a:lnTo>
                <a:lnTo>
                  <a:pt x="247" y="44"/>
                </a:lnTo>
                <a:lnTo>
                  <a:pt x="247" y="32"/>
                </a:lnTo>
                <a:lnTo>
                  <a:pt x="238" y="20"/>
                </a:lnTo>
                <a:lnTo>
                  <a:pt x="223" y="14"/>
                </a:lnTo>
                <a:lnTo>
                  <a:pt x="213" y="2"/>
                </a:lnTo>
                <a:lnTo>
                  <a:pt x="204" y="0"/>
                </a:lnTo>
                <a:lnTo>
                  <a:pt x="198" y="2"/>
                </a:lnTo>
                <a:lnTo>
                  <a:pt x="195" y="0"/>
                </a:lnTo>
                <a:lnTo>
                  <a:pt x="189" y="0"/>
                </a:lnTo>
                <a:lnTo>
                  <a:pt x="171" y="11"/>
                </a:lnTo>
                <a:lnTo>
                  <a:pt x="171" y="32"/>
                </a:lnTo>
                <a:lnTo>
                  <a:pt x="177" y="41"/>
                </a:lnTo>
                <a:lnTo>
                  <a:pt x="171" y="47"/>
                </a:lnTo>
                <a:lnTo>
                  <a:pt x="153" y="71"/>
                </a:lnTo>
                <a:lnTo>
                  <a:pt x="129" y="89"/>
                </a:lnTo>
                <a:lnTo>
                  <a:pt x="72" y="125"/>
                </a:lnTo>
                <a:lnTo>
                  <a:pt x="48" y="142"/>
                </a:lnTo>
                <a:lnTo>
                  <a:pt x="42" y="127"/>
                </a:lnTo>
                <a:lnTo>
                  <a:pt x="39" y="125"/>
                </a:lnTo>
                <a:lnTo>
                  <a:pt x="39" y="133"/>
                </a:lnTo>
                <a:lnTo>
                  <a:pt x="39" y="136"/>
                </a:lnTo>
                <a:lnTo>
                  <a:pt x="33" y="142"/>
                </a:lnTo>
                <a:lnTo>
                  <a:pt x="24" y="160"/>
                </a:lnTo>
                <a:lnTo>
                  <a:pt x="15" y="175"/>
                </a:lnTo>
                <a:lnTo>
                  <a:pt x="12" y="175"/>
                </a:lnTo>
                <a:lnTo>
                  <a:pt x="6" y="190"/>
                </a:lnTo>
                <a:lnTo>
                  <a:pt x="3" y="196"/>
                </a:lnTo>
                <a:lnTo>
                  <a:pt x="0" y="205"/>
                </a:lnTo>
              </a:path>
            </a:pathLst>
          </a:custGeom>
          <a:solidFill>
            <a:srgbClr val="EE5A11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5" name="Freeform 161">
            <a:hlinkClick r:id="" action="ppaction://noaction"/>
            <a:extLst>
              <a:ext uri="{FF2B5EF4-FFF2-40B4-BE49-F238E27FC236}">
                <a16:creationId xmlns:a16="http://schemas.microsoft.com/office/drawing/2014/main" id="{B2A2B7FF-5266-873D-DC2F-F9BEF853F904}"/>
              </a:ext>
            </a:extLst>
          </p:cNvPr>
          <p:cNvSpPr>
            <a:spLocks/>
          </p:cNvSpPr>
          <p:nvPr/>
        </p:nvSpPr>
        <p:spPr bwMode="auto">
          <a:xfrm>
            <a:off x="613480" y="1718635"/>
            <a:ext cx="1404800" cy="1580507"/>
          </a:xfrm>
          <a:custGeom>
            <a:avLst/>
            <a:gdLst/>
            <a:ahLst/>
            <a:cxnLst>
              <a:cxn ang="0">
                <a:pos x="1042" y="537"/>
              </a:cxn>
              <a:cxn ang="0">
                <a:pos x="1017" y="807"/>
              </a:cxn>
              <a:cxn ang="0">
                <a:pos x="990" y="875"/>
              </a:cxn>
              <a:cxn ang="0">
                <a:pos x="936" y="872"/>
              </a:cxn>
              <a:cxn ang="0">
                <a:pos x="939" y="926"/>
              </a:cxn>
              <a:cxn ang="0">
                <a:pos x="987" y="1003"/>
              </a:cxn>
              <a:cxn ang="0">
                <a:pos x="990" y="1086"/>
              </a:cxn>
              <a:cxn ang="0">
                <a:pos x="999" y="1175"/>
              </a:cxn>
              <a:cxn ang="0">
                <a:pos x="879" y="1193"/>
              </a:cxn>
              <a:cxn ang="0">
                <a:pos x="840" y="1166"/>
              </a:cxn>
              <a:cxn ang="0">
                <a:pos x="807" y="1163"/>
              </a:cxn>
              <a:cxn ang="0">
                <a:pos x="776" y="1104"/>
              </a:cxn>
              <a:cxn ang="0">
                <a:pos x="749" y="1083"/>
              </a:cxn>
              <a:cxn ang="0">
                <a:pos x="704" y="1059"/>
              </a:cxn>
              <a:cxn ang="0">
                <a:pos x="689" y="1039"/>
              </a:cxn>
              <a:cxn ang="0">
                <a:pos x="677" y="1027"/>
              </a:cxn>
              <a:cxn ang="0">
                <a:pos x="674" y="1003"/>
              </a:cxn>
              <a:cxn ang="0">
                <a:pos x="668" y="979"/>
              </a:cxn>
              <a:cxn ang="0">
                <a:pos x="674" y="956"/>
              </a:cxn>
              <a:cxn ang="0">
                <a:pos x="677" y="938"/>
              </a:cxn>
              <a:cxn ang="0">
                <a:pos x="644" y="923"/>
              </a:cxn>
              <a:cxn ang="0">
                <a:pos x="617" y="923"/>
              </a:cxn>
              <a:cxn ang="0">
                <a:pos x="608" y="911"/>
              </a:cxn>
              <a:cxn ang="0">
                <a:pos x="599" y="917"/>
              </a:cxn>
              <a:cxn ang="0">
                <a:pos x="593" y="911"/>
              </a:cxn>
              <a:cxn ang="0">
                <a:pos x="581" y="899"/>
              </a:cxn>
              <a:cxn ang="0">
                <a:pos x="566" y="884"/>
              </a:cxn>
              <a:cxn ang="0">
                <a:pos x="560" y="875"/>
              </a:cxn>
              <a:cxn ang="0">
                <a:pos x="551" y="855"/>
              </a:cxn>
              <a:cxn ang="0">
                <a:pos x="539" y="837"/>
              </a:cxn>
              <a:cxn ang="0">
                <a:pos x="502" y="810"/>
              </a:cxn>
              <a:cxn ang="0">
                <a:pos x="493" y="789"/>
              </a:cxn>
              <a:cxn ang="0">
                <a:pos x="469" y="760"/>
              </a:cxn>
              <a:cxn ang="0">
                <a:pos x="448" y="727"/>
              </a:cxn>
              <a:cxn ang="0">
                <a:pos x="436" y="703"/>
              </a:cxn>
              <a:cxn ang="0">
                <a:pos x="430" y="673"/>
              </a:cxn>
              <a:cxn ang="0">
                <a:pos x="418" y="641"/>
              </a:cxn>
              <a:cxn ang="0">
                <a:pos x="403" y="614"/>
              </a:cxn>
              <a:cxn ang="0">
                <a:pos x="388" y="590"/>
              </a:cxn>
              <a:cxn ang="0">
                <a:pos x="364" y="540"/>
              </a:cxn>
              <a:cxn ang="0">
                <a:pos x="352" y="501"/>
              </a:cxn>
              <a:cxn ang="0">
                <a:pos x="337" y="457"/>
              </a:cxn>
              <a:cxn ang="0">
                <a:pos x="307" y="383"/>
              </a:cxn>
              <a:cxn ang="0">
                <a:pos x="310" y="323"/>
              </a:cxn>
              <a:cxn ang="0">
                <a:pos x="322" y="299"/>
              </a:cxn>
              <a:cxn ang="0">
                <a:pos x="310" y="282"/>
              </a:cxn>
              <a:cxn ang="0">
                <a:pos x="258" y="261"/>
              </a:cxn>
              <a:cxn ang="0">
                <a:pos x="228" y="246"/>
              </a:cxn>
              <a:cxn ang="0">
                <a:pos x="222" y="213"/>
              </a:cxn>
              <a:cxn ang="0">
                <a:pos x="192" y="198"/>
              </a:cxn>
              <a:cxn ang="0">
                <a:pos x="177" y="198"/>
              </a:cxn>
              <a:cxn ang="0">
                <a:pos x="144" y="210"/>
              </a:cxn>
              <a:cxn ang="0">
                <a:pos x="114" y="187"/>
              </a:cxn>
              <a:cxn ang="0">
                <a:pos x="90" y="166"/>
              </a:cxn>
              <a:cxn ang="0">
                <a:pos x="63" y="154"/>
              </a:cxn>
              <a:cxn ang="0">
                <a:pos x="45" y="148"/>
              </a:cxn>
              <a:cxn ang="0">
                <a:pos x="6" y="109"/>
              </a:cxn>
              <a:cxn ang="0">
                <a:pos x="57" y="0"/>
              </a:cxn>
              <a:cxn ang="0">
                <a:pos x="743" y="290"/>
              </a:cxn>
            </a:cxnLst>
            <a:rect l="0" t="0" r="r" b="b"/>
            <a:pathLst>
              <a:path w="1043" h="1248">
                <a:moveTo>
                  <a:pt x="1005" y="305"/>
                </a:moveTo>
                <a:lnTo>
                  <a:pt x="993" y="326"/>
                </a:lnTo>
                <a:lnTo>
                  <a:pt x="1002" y="323"/>
                </a:lnTo>
                <a:lnTo>
                  <a:pt x="1005" y="356"/>
                </a:lnTo>
                <a:lnTo>
                  <a:pt x="1017" y="436"/>
                </a:lnTo>
                <a:lnTo>
                  <a:pt x="1035" y="478"/>
                </a:lnTo>
                <a:lnTo>
                  <a:pt x="1042" y="537"/>
                </a:lnTo>
                <a:lnTo>
                  <a:pt x="1026" y="668"/>
                </a:lnTo>
                <a:lnTo>
                  <a:pt x="1014" y="665"/>
                </a:lnTo>
                <a:lnTo>
                  <a:pt x="1017" y="691"/>
                </a:lnTo>
                <a:lnTo>
                  <a:pt x="1020" y="733"/>
                </a:lnTo>
                <a:lnTo>
                  <a:pt x="1026" y="768"/>
                </a:lnTo>
                <a:lnTo>
                  <a:pt x="1023" y="789"/>
                </a:lnTo>
                <a:lnTo>
                  <a:pt x="1017" y="807"/>
                </a:lnTo>
                <a:lnTo>
                  <a:pt x="1023" y="828"/>
                </a:lnTo>
                <a:lnTo>
                  <a:pt x="1023" y="843"/>
                </a:lnTo>
                <a:lnTo>
                  <a:pt x="1023" y="855"/>
                </a:lnTo>
                <a:lnTo>
                  <a:pt x="1026" y="866"/>
                </a:lnTo>
                <a:lnTo>
                  <a:pt x="1026" y="872"/>
                </a:lnTo>
                <a:lnTo>
                  <a:pt x="1008" y="884"/>
                </a:lnTo>
                <a:lnTo>
                  <a:pt x="990" y="875"/>
                </a:lnTo>
                <a:lnTo>
                  <a:pt x="981" y="872"/>
                </a:lnTo>
                <a:lnTo>
                  <a:pt x="960" y="875"/>
                </a:lnTo>
                <a:lnTo>
                  <a:pt x="951" y="872"/>
                </a:lnTo>
                <a:lnTo>
                  <a:pt x="945" y="869"/>
                </a:lnTo>
                <a:lnTo>
                  <a:pt x="942" y="866"/>
                </a:lnTo>
                <a:lnTo>
                  <a:pt x="939" y="869"/>
                </a:lnTo>
                <a:lnTo>
                  <a:pt x="936" y="872"/>
                </a:lnTo>
                <a:lnTo>
                  <a:pt x="927" y="875"/>
                </a:lnTo>
                <a:lnTo>
                  <a:pt x="924" y="881"/>
                </a:lnTo>
                <a:lnTo>
                  <a:pt x="927" y="887"/>
                </a:lnTo>
                <a:lnTo>
                  <a:pt x="924" y="896"/>
                </a:lnTo>
                <a:lnTo>
                  <a:pt x="933" y="914"/>
                </a:lnTo>
                <a:lnTo>
                  <a:pt x="936" y="920"/>
                </a:lnTo>
                <a:lnTo>
                  <a:pt x="939" y="926"/>
                </a:lnTo>
                <a:lnTo>
                  <a:pt x="945" y="929"/>
                </a:lnTo>
                <a:lnTo>
                  <a:pt x="951" y="932"/>
                </a:lnTo>
                <a:lnTo>
                  <a:pt x="954" y="941"/>
                </a:lnTo>
                <a:lnTo>
                  <a:pt x="966" y="967"/>
                </a:lnTo>
                <a:lnTo>
                  <a:pt x="984" y="988"/>
                </a:lnTo>
                <a:lnTo>
                  <a:pt x="984" y="1000"/>
                </a:lnTo>
                <a:lnTo>
                  <a:pt x="987" y="1003"/>
                </a:lnTo>
                <a:lnTo>
                  <a:pt x="999" y="1012"/>
                </a:lnTo>
                <a:lnTo>
                  <a:pt x="1002" y="1030"/>
                </a:lnTo>
                <a:lnTo>
                  <a:pt x="1008" y="1054"/>
                </a:lnTo>
                <a:lnTo>
                  <a:pt x="999" y="1059"/>
                </a:lnTo>
                <a:lnTo>
                  <a:pt x="990" y="1068"/>
                </a:lnTo>
                <a:lnTo>
                  <a:pt x="990" y="1074"/>
                </a:lnTo>
                <a:lnTo>
                  <a:pt x="990" y="1086"/>
                </a:lnTo>
                <a:lnTo>
                  <a:pt x="996" y="1098"/>
                </a:lnTo>
                <a:lnTo>
                  <a:pt x="1008" y="1104"/>
                </a:lnTo>
                <a:lnTo>
                  <a:pt x="1017" y="1116"/>
                </a:lnTo>
                <a:lnTo>
                  <a:pt x="1017" y="1137"/>
                </a:lnTo>
                <a:lnTo>
                  <a:pt x="1023" y="1146"/>
                </a:lnTo>
                <a:lnTo>
                  <a:pt x="1017" y="1151"/>
                </a:lnTo>
                <a:lnTo>
                  <a:pt x="999" y="1175"/>
                </a:lnTo>
                <a:lnTo>
                  <a:pt x="975" y="1193"/>
                </a:lnTo>
                <a:lnTo>
                  <a:pt x="918" y="1229"/>
                </a:lnTo>
                <a:lnTo>
                  <a:pt x="894" y="1247"/>
                </a:lnTo>
                <a:lnTo>
                  <a:pt x="888" y="1232"/>
                </a:lnTo>
                <a:lnTo>
                  <a:pt x="885" y="1229"/>
                </a:lnTo>
                <a:lnTo>
                  <a:pt x="885" y="1202"/>
                </a:lnTo>
                <a:lnTo>
                  <a:pt x="879" y="1193"/>
                </a:lnTo>
                <a:lnTo>
                  <a:pt x="876" y="1190"/>
                </a:lnTo>
                <a:lnTo>
                  <a:pt x="870" y="1184"/>
                </a:lnTo>
                <a:lnTo>
                  <a:pt x="867" y="1178"/>
                </a:lnTo>
                <a:lnTo>
                  <a:pt x="861" y="1172"/>
                </a:lnTo>
                <a:lnTo>
                  <a:pt x="849" y="1169"/>
                </a:lnTo>
                <a:lnTo>
                  <a:pt x="846" y="1169"/>
                </a:lnTo>
                <a:lnTo>
                  <a:pt x="840" y="1166"/>
                </a:lnTo>
                <a:lnTo>
                  <a:pt x="837" y="1163"/>
                </a:lnTo>
                <a:lnTo>
                  <a:pt x="831" y="1163"/>
                </a:lnTo>
                <a:lnTo>
                  <a:pt x="822" y="1163"/>
                </a:lnTo>
                <a:lnTo>
                  <a:pt x="819" y="1166"/>
                </a:lnTo>
                <a:lnTo>
                  <a:pt x="816" y="1166"/>
                </a:lnTo>
                <a:lnTo>
                  <a:pt x="813" y="1166"/>
                </a:lnTo>
                <a:lnTo>
                  <a:pt x="807" y="1163"/>
                </a:lnTo>
                <a:lnTo>
                  <a:pt x="804" y="1163"/>
                </a:lnTo>
                <a:lnTo>
                  <a:pt x="804" y="1160"/>
                </a:lnTo>
                <a:lnTo>
                  <a:pt x="798" y="1157"/>
                </a:lnTo>
                <a:lnTo>
                  <a:pt x="789" y="1149"/>
                </a:lnTo>
                <a:lnTo>
                  <a:pt x="783" y="1119"/>
                </a:lnTo>
                <a:lnTo>
                  <a:pt x="773" y="1104"/>
                </a:lnTo>
                <a:lnTo>
                  <a:pt x="776" y="1104"/>
                </a:lnTo>
                <a:lnTo>
                  <a:pt x="779" y="1101"/>
                </a:lnTo>
                <a:lnTo>
                  <a:pt x="779" y="1092"/>
                </a:lnTo>
                <a:lnTo>
                  <a:pt x="773" y="1086"/>
                </a:lnTo>
                <a:lnTo>
                  <a:pt x="767" y="1083"/>
                </a:lnTo>
                <a:lnTo>
                  <a:pt x="758" y="1086"/>
                </a:lnTo>
                <a:lnTo>
                  <a:pt x="752" y="1083"/>
                </a:lnTo>
                <a:lnTo>
                  <a:pt x="749" y="1083"/>
                </a:lnTo>
                <a:lnTo>
                  <a:pt x="743" y="1080"/>
                </a:lnTo>
                <a:lnTo>
                  <a:pt x="731" y="1074"/>
                </a:lnTo>
                <a:lnTo>
                  <a:pt x="722" y="1074"/>
                </a:lnTo>
                <a:lnTo>
                  <a:pt x="716" y="1071"/>
                </a:lnTo>
                <a:lnTo>
                  <a:pt x="716" y="1074"/>
                </a:lnTo>
                <a:lnTo>
                  <a:pt x="713" y="1068"/>
                </a:lnTo>
                <a:lnTo>
                  <a:pt x="704" y="1059"/>
                </a:lnTo>
                <a:lnTo>
                  <a:pt x="704" y="1056"/>
                </a:lnTo>
                <a:lnTo>
                  <a:pt x="698" y="1051"/>
                </a:lnTo>
                <a:lnTo>
                  <a:pt x="689" y="1045"/>
                </a:lnTo>
                <a:lnTo>
                  <a:pt x="683" y="1045"/>
                </a:lnTo>
                <a:lnTo>
                  <a:pt x="683" y="1042"/>
                </a:lnTo>
                <a:lnTo>
                  <a:pt x="683" y="1042"/>
                </a:lnTo>
                <a:lnTo>
                  <a:pt x="689" y="1039"/>
                </a:lnTo>
                <a:lnTo>
                  <a:pt x="689" y="1030"/>
                </a:lnTo>
                <a:lnTo>
                  <a:pt x="689" y="1030"/>
                </a:lnTo>
                <a:lnTo>
                  <a:pt x="686" y="1027"/>
                </a:lnTo>
                <a:lnTo>
                  <a:pt x="683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7"/>
                </a:lnTo>
                <a:lnTo>
                  <a:pt x="677" y="1021"/>
                </a:lnTo>
                <a:lnTo>
                  <a:pt x="677" y="1018"/>
                </a:lnTo>
                <a:lnTo>
                  <a:pt x="677" y="1015"/>
                </a:lnTo>
                <a:lnTo>
                  <a:pt x="677" y="1015"/>
                </a:lnTo>
                <a:lnTo>
                  <a:pt x="674" y="1012"/>
                </a:lnTo>
                <a:lnTo>
                  <a:pt x="674" y="1015"/>
                </a:lnTo>
                <a:lnTo>
                  <a:pt x="674" y="1003"/>
                </a:lnTo>
                <a:lnTo>
                  <a:pt x="674" y="1000"/>
                </a:lnTo>
                <a:lnTo>
                  <a:pt x="674" y="991"/>
                </a:lnTo>
                <a:lnTo>
                  <a:pt x="671" y="988"/>
                </a:lnTo>
                <a:lnTo>
                  <a:pt x="668" y="985"/>
                </a:lnTo>
                <a:lnTo>
                  <a:pt x="668" y="985"/>
                </a:lnTo>
                <a:lnTo>
                  <a:pt x="668" y="982"/>
                </a:lnTo>
                <a:lnTo>
                  <a:pt x="668" y="979"/>
                </a:lnTo>
                <a:lnTo>
                  <a:pt x="668" y="973"/>
                </a:lnTo>
                <a:lnTo>
                  <a:pt x="671" y="967"/>
                </a:lnTo>
                <a:lnTo>
                  <a:pt x="671" y="973"/>
                </a:lnTo>
                <a:lnTo>
                  <a:pt x="674" y="970"/>
                </a:lnTo>
                <a:lnTo>
                  <a:pt x="674" y="967"/>
                </a:lnTo>
                <a:lnTo>
                  <a:pt x="674" y="959"/>
                </a:lnTo>
                <a:lnTo>
                  <a:pt x="674" y="956"/>
                </a:lnTo>
                <a:lnTo>
                  <a:pt x="674" y="950"/>
                </a:lnTo>
                <a:lnTo>
                  <a:pt x="674" y="950"/>
                </a:lnTo>
                <a:lnTo>
                  <a:pt x="674" y="941"/>
                </a:lnTo>
                <a:lnTo>
                  <a:pt x="674" y="941"/>
                </a:lnTo>
                <a:lnTo>
                  <a:pt x="677" y="941"/>
                </a:lnTo>
                <a:lnTo>
                  <a:pt x="677" y="941"/>
                </a:lnTo>
                <a:lnTo>
                  <a:pt x="677" y="938"/>
                </a:lnTo>
                <a:lnTo>
                  <a:pt x="674" y="938"/>
                </a:lnTo>
                <a:lnTo>
                  <a:pt x="674" y="935"/>
                </a:lnTo>
                <a:lnTo>
                  <a:pt x="668" y="929"/>
                </a:lnTo>
                <a:lnTo>
                  <a:pt x="665" y="929"/>
                </a:lnTo>
                <a:lnTo>
                  <a:pt x="665" y="929"/>
                </a:lnTo>
                <a:lnTo>
                  <a:pt x="656" y="926"/>
                </a:lnTo>
                <a:lnTo>
                  <a:pt x="644" y="923"/>
                </a:lnTo>
                <a:lnTo>
                  <a:pt x="635" y="923"/>
                </a:lnTo>
                <a:lnTo>
                  <a:pt x="632" y="926"/>
                </a:lnTo>
                <a:lnTo>
                  <a:pt x="632" y="929"/>
                </a:lnTo>
                <a:lnTo>
                  <a:pt x="632" y="929"/>
                </a:lnTo>
                <a:lnTo>
                  <a:pt x="617" y="926"/>
                </a:lnTo>
                <a:lnTo>
                  <a:pt x="614" y="923"/>
                </a:lnTo>
                <a:lnTo>
                  <a:pt x="617" y="923"/>
                </a:lnTo>
                <a:lnTo>
                  <a:pt x="620" y="920"/>
                </a:lnTo>
                <a:lnTo>
                  <a:pt x="620" y="920"/>
                </a:lnTo>
                <a:lnTo>
                  <a:pt x="614" y="920"/>
                </a:lnTo>
                <a:lnTo>
                  <a:pt x="614" y="917"/>
                </a:lnTo>
                <a:lnTo>
                  <a:pt x="614" y="914"/>
                </a:lnTo>
                <a:lnTo>
                  <a:pt x="611" y="911"/>
                </a:lnTo>
                <a:lnTo>
                  <a:pt x="608" y="911"/>
                </a:lnTo>
                <a:lnTo>
                  <a:pt x="602" y="914"/>
                </a:lnTo>
                <a:lnTo>
                  <a:pt x="602" y="917"/>
                </a:lnTo>
                <a:lnTo>
                  <a:pt x="602" y="917"/>
                </a:lnTo>
                <a:lnTo>
                  <a:pt x="602" y="914"/>
                </a:lnTo>
                <a:lnTo>
                  <a:pt x="599" y="914"/>
                </a:lnTo>
                <a:lnTo>
                  <a:pt x="602" y="917"/>
                </a:lnTo>
                <a:lnTo>
                  <a:pt x="599" y="917"/>
                </a:lnTo>
                <a:lnTo>
                  <a:pt x="596" y="917"/>
                </a:lnTo>
                <a:lnTo>
                  <a:pt x="596" y="917"/>
                </a:lnTo>
                <a:lnTo>
                  <a:pt x="593" y="917"/>
                </a:lnTo>
                <a:lnTo>
                  <a:pt x="593" y="914"/>
                </a:lnTo>
                <a:lnTo>
                  <a:pt x="596" y="914"/>
                </a:lnTo>
                <a:lnTo>
                  <a:pt x="593" y="911"/>
                </a:lnTo>
                <a:lnTo>
                  <a:pt x="593" y="911"/>
                </a:lnTo>
                <a:lnTo>
                  <a:pt x="590" y="911"/>
                </a:lnTo>
                <a:lnTo>
                  <a:pt x="593" y="908"/>
                </a:lnTo>
                <a:lnTo>
                  <a:pt x="590" y="908"/>
                </a:lnTo>
                <a:lnTo>
                  <a:pt x="587" y="905"/>
                </a:lnTo>
                <a:lnTo>
                  <a:pt x="587" y="905"/>
                </a:lnTo>
                <a:lnTo>
                  <a:pt x="584" y="902"/>
                </a:lnTo>
                <a:lnTo>
                  <a:pt x="581" y="899"/>
                </a:lnTo>
                <a:lnTo>
                  <a:pt x="578" y="899"/>
                </a:lnTo>
                <a:lnTo>
                  <a:pt x="575" y="893"/>
                </a:lnTo>
                <a:lnTo>
                  <a:pt x="572" y="893"/>
                </a:lnTo>
                <a:lnTo>
                  <a:pt x="572" y="890"/>
                </a:lnTo>
                <a:lnTo>
                  <a:pt x="569" y="893"/>
                </a:lnTo>
                <a:lnTo>
                  <a:pt x="569" y="890"/>
                </a:lnTo>
                <a:lnTo>
                  <a:pt x="566" y="884"/>
                </a:lnTo>
                <a:lnTo>
                  <a:pt x="566" y="884"/>
                </a:lnTo>
                <a:lnTo>
                  <a:pt x="566" y="881"/>
                </a:lnTo>
                <a:lnTo>
                  <a:pt x="566" y="881"/>
                </a:lnTo>
                <a:lnTo>
                  <a:pt x="566" y="878"/>
                </a:lnTo>
                <a:lnTo>
                  <a:pt x="566" y="875"/>
                </a:lnTo>
                <a:lnTo>
                  <a:pt x="563" y="875"/>
                </a:lnTo>
                <a:lnTo>
                  <a:pt x="560" y="875"/>
                </a:lnTo>
                <a:lnTo>
                  <a:pt x="560" y="872"/>
                </a:lnTo>
                <a:lnTo>
                  <a:pt x="560" y="872"/>
                </a:lnTo>
                <a:lnTo>
                  <a:pt x="560" y="866"/>
                </a:lnTo>
                <a:lnTo>
                  <a:pt x="557" y="861"/>
                </a:lnTo>
                <a:lnTo>
                  <a:pt x="551" y="861"/>
                </a:lnTo>
                <a:lnTo>
                  <a:pt x="551" y="858"/>
                </a:lnTo>
                <a:lnTo>
                  <a:pt x="551" y="855"/>
                </a:lnTo>
                <a:lnTo>
                  <a:pt x="551" y="855"/>
                </a:lnTo>
                <a:lnTo>
                  <a:pt x="548" y="849"/>
                </a:lnTo>
                <a:lnTo>
                  <a:pt x="545" y="846"/>
                </a:lnTo>
                <a:lnTo>
                  <a:pt x="542" y="846"/>
                </a:lnTo>
                <a:lnTo>
                  <a:pt x="542" y="843"/>
                </a:lnTo>
                <a:lnTo>
                  <a:pt x="539" y="840"/>
                </a:lnTo>
                <a:lnTo>
                  <a:pt x="539" y="837"/>
                </a:lnTo>
                <a:lnTo>
                  <a:pt x="539" y="831"/>
                </a:lnTo>
                <a:lnTo>
                  <a:pt x="539" y="831"/>
                </a:lnTo>
                <a:lnTo>
                  <a:pt x="533" y="828"/>
                </a:lnTo>
                <a:lnTo>
                  <a:pt x="530" y="822"/>
                </a:lnTo>
                <a:lnTo>
                  <a:pt x="524" y="822"/>
                </a:lnTo>
                <a:lnTo>
                  <a:pt x="508" y="813"/>
                </a:lnTo>
                <a:lnTo>
                  <a:pt x="502" y="810"/>
                </a:lnTo>
                <a:lnTo>
                  <a:pt x="499" y="810"/>
                </a:lnTo>
                <a:lnTo>
                  <a:pt x="499" y="807"/>
                </a:lnTo>
                <a:lnTo>
                  <a:pt x="499" y="804"/>
                </a:lnTo>
                <a:lnTo>
                  <a:pt x="496" y="801"/>
                </a:lnTo>
                <a:lnTo>
                  <a:pt x="496" y="795"/>
                </a:lnTo>
                <a:lnTo>
                  <a:pt x="493" y="789"/>
                </a:lnTo>
                <a:lnTo>
                  <a:pt x="493" y="789"/>
                </a:lnTo>
                <a:lnTo>
                  <a:pt x="493" y="783"/>
                </a:lnTo>
                <a:lnTo>
                  <a:pt x="487" y="780"/>
                </a:lnTo>
                <a:lnTo>
                  <a:pt x="478" y="771"/>
                </a:lnTo>
                <a:lnTo>
                  <a:pt x="475" y="766"/>
                </a:lnTo>
                <a:lnTo>
                  <a:pt x="472" y="763"/>
                </a:lnTo>
                <a:lnTo>
                  <a:pt x="469" y="763"/>
                </a:lnTo>
                <a:lnTo>
                  <a:pt x="469" y="760"/>
                </a:lnTo>
                <a:lnTo>
                  <a:pt x="466" y="757"/>
                </a:lnTo>
                <a:lnTo>
                  <a:pt x="466" y="754"/>
                </a:lnTo>
                <a:lnTo>
                  <a:pt x="463" y="751"/>
                </a:lnTo>
                <a:lnTo>
                  <a:pt x="466" y="751"/>
                </a:lnTo>
                <a:lnTo>
                  <a:pt x="463" y="736"/>
                </a:lnTo>
                <a:lnTo>
                  <a:pt x="451" y="730"/>
                </a:lnTo>
                <a:lnTo>
                  <a:pt x="448" y="727"/>
                </a:lnTo>
                <a:lnTo>
                  <a:pt x="445" y="718"/>
                </a:lnTo>
                <a:lnTo>
                  <a:pt x="442" y="712"/>
                </a:lnTo>
                <a:lnTo>
                  <a:pt x="439" y="712"/>
                </a:lnTo>
                <a:lnTo>
                  <a:pt x="430" y="709"/>
                </a:lnTo>
                <a:lnTo>
                  <a:pt x="430" y="709"/>
                </a:lnTo>
                <a:lnTo>
                  <a:pt x="433" y="706"/>
                </a:lnTo>
                <a:lnTo>
                  <a:pt x="436" y="703"/>
                </a:lnTo>
                <a:lnTo>
                  <a:pt x="430" y="697"/>
                </a:lnTo>
                <a:lnTo>
                  <a:pt x="433" y="691"/>
                </a:lnTo>
                <a:lnTo>
                  <a:pt x="430" y="688"/>
                </a:lnTo>
                <a:lnTo>
                  <a:pt x="433" y="685"/>
                </a:lnTo>
                <a:lnTo>
                  <a:pt x="433" y="682"/>
                </a:lnTo>
                <a:lnTo>
                  <a:pt x="430" y="673"/>
                </a:lnTo>
                <a:lnTo>
                  <a:pt x="430" y="673"/>
                </a:lnTo>
                <a:lnTo>
                  <a:pt x="427" y="668"/>
                </a:lnTo>
                <a:lnTo>
                  <a:pt x="424" y="668"/>
                </a:lnTo>
                <a:lnTo>
                  <a:pt x="430" y="659"/>
                </a:lnTo>
                <a:lnTo>
                  <a:pt x="427" y="653"/>
                </a:lnTo>
                <a:lnTo>
                  <a:pt x="427" y="647"/>
                </a:lnTo>
                <a:lnTo>
                  <a:pt x="421" y="641"/>
                </a:lnTo>
                <a:lnTo>
                  <a:pt x="418" y="641"/>
                </a:lnTo>
                <a:lnTo>
                  <a:pt x="409" y="644"/>
                </a:lnTo>
                <a:lnTo>
                  <a:pt x="409" y="647"/>
                </a:lnTo>
                <a:lnTo>
                  <a:pt x="403" y="641"/>
                </a:lnTo>
                <a:lnTo>
                  <a:pt x="397" y="638"/>
                </a:lnTo>
                <a:lnTo>
                  <a:pt x="397" y="635"/>
                </a:lnTo>
                <a:lnTo>
                  <a:pt x="394" y="629"/>
                </a:lnTo>
                <a:lnTo>
                  <a:pt x="403" y="614"/>
                </a:lnTo>
                <a:lnTo>
                  <a:pt x="403" y="608"/>
                </a:lnTo>
                <a:lnTo>
                  <a:pt x="403" y="608"/>
                </a:lnTo>
                <a:lnTo>
                  <a:pt x="400" y="608"/>
                </a:lnTo>
                <a:lnTo>
                  <a:pt x="394" y="602"/>
                </a:lnTo>
                <a:lnTo>
                  <a:pt x="394" y="596"/>
                </a:lnTo>
                <a:lnTo>
                  <a:pt x="391" y="590"/>
                </a:lnTo>
                <a:lnTo>
                  <a:pt x="388" y="590"/>
                </a:lnTo>
                <a:lnTo>
                  <a:pt x="385" y="584"/>
                </a:lnTo>
                <a:lnTo>
                  <a:pt x="385" y="584"/>
                </a:lnTo>
                <a:lnTo>
                  <a:pt x="382" y="573"/>
                </a:lnTo>
                <a:lnTo>
                  <a:pt x="379" y="567"/>
                </a:lnTo>
                <a:lnTo>
                  <a:pt x="376" y="567"/>
                </a:lnTo>
                <a:lnTo>
                  <a:pt x="370" y="549"/>
                </a:lnTo>
                <a:lnTo>
                  <a:pt x="364" y="540"/>
                </a:lnTo>
                <a:lnTo>
                  <a:pt x="364" y="531"/>
                </a:lnTo>
                <a:lnTo>
                  <a:pt x="361" y="528"/>
                </a:lnTo>
                <a:lnTo>
                  <a:pt x="358" y="528"/>
                </a:lnTo>
                <a:lnTo>
                  <a:pt x="358" y="525"/>
                </a:lnTo>
                <a:lnTo>
                  <a:pt x="352" y="528"/>
                </a:lnTo>
                <a:lnTo>
                  <a:pt x="349" y="525"/>
                </a:lnTo>
                <a:lnTo>
                  <a:pt x="352" y="501"/>
                </a:lnTo>
                <a:lnTo>
                  <a:pt x="349" y="498"/>
                </a:lnTo>
                <a:lnTo>
                  <a:pt x="352" y="478"/>
                </a:lnTo>
                <a:lnTo>
                  <a:pt x="349" y="466"/>
                </a:lnTo>
                <a:lnTo>
                  <a:pt x="346" y="460"/>
                </a:lnTo>
                <a:lnTo>
                  <a:pt x="340" y="457"/>
                </a:lnTo>
                <a:lnTo>
                  <a:pt x="340" y="457"/>
                </a:lnTo>
                <a:lnTo>
                  <a:pt x="337" y="457"/>
                </a:lnTo>
                <a:lnTo>
                  <a:pt x="337" y="457"/>
                </a:lnTo>
                <a:lnTo>
                  <a:pt x="340" y="448"/>
                </a:lnTo>
                <a:lnTo>
                  <a:pt x="340" y="436"/>
                </a:lnTo>
                <a:lnTo>
                  <a:pt x="334" y="421"/>
                </a:lnTo>
                <a:lnTo>
                  <a:pt x="322" y="406"/>
                </a:lnTo>
                <a:lnTo>
                  <a:pt x="319" y="406"/>
                </a:lnTo>
                <a:lnTo>
                  <a:pt x="307" y="383"/>
                </a:lnTo>
                <a:lnTo>
                  <a:pt x="304" y="374"/>
                </a:lnTo>
                <a:lnTo>
                  <a:pt x="304" y="362"/>
                </a:lnTo>
                <a:lnTo>
                  <a:pt x="301" y="353"/>
                </a:lnTo>
                <a:lnTo>
                  <a:pt x="304" y="350"/>
                </a:lnTo>
                <a:lnTo>
                  <a:pt x="307" y="341"/>
                </a:lnTo>
                <a:lnTo>
                  <a:pt x="310" y="326"/>
                </a:lnTo>
                <a:lnTo>
                  <a:pt x="310" y="323"/>
                </a:lnTo>
                <a:lnTo>
                  <a:pt x="310" y="317"/>
                </a:lnTo>
                <a:lnTo>
                  <a:pt x="307" y="308"/>
                </a:lnTo>
                <a:lnTo>
                  <a:pt x="307" y="305"/>
                </a:lnTo>
                <a:lnTo>
                  <a:pt x="307" y="308"/>
                </a:lnTo>
                <a:lnTo>
                  <a:pt x="319" y="302"/>
                </a:lnTo>
                <a:lnTo>
                  <a:pt x="319" y="302"/>
                </a:lnTo>
                <a:lnTo>
                  <a:pt x="322" y="299"/>
                </a:lnTo>
                <a:lnTo>
                  <a:pt x="319" y="296"/>
                </a:lnTo>
                <a:lnTo>
                  <a:pt x="322" y="290"/>
                </a:lnTo>
                <a:lnTo>
                  <a:pt x="319" y="285"/>
                </a:lnTo>
                <a:lnTo>
                  <a:pt x="319" y="285"/>
                </a:lnTo>
                <a:lnTo>
                  <a:pt x="319" y="285"/>
                </a:lnTo>
                <a:lnTo>
                  <a:pt x="316" y="285"/>
                </a:lnTo>
                <a:lnTo>
                  <a:pt x="310" y="282"/>
                </a:lnTo>
                <a:lnTo>
                  <a:pt x="310" y="282"/>
                </a:lnTo>
                <a:lnTo>
                  <a:pt x="298" y="276"/>
                </a:lnTo>
                <a:lnTo>
                  <a:pt x="295" y="273"/>
                </a:lnTo>
                <a:lnTo>
                  <a:pt x="292" y="273"/>
                </a:lnTo>
                <a:lnTo>
                  <a:pt x="283" y="270"/>
                </a:lnTo>
                <a:lnTo>
                  <a:pt x="268" y="264"/>
                </a:lnTo>
                <a:lnTo>
                  <a:pt x="258" y="261"/>
                </a:lnTo>
                <a:lnTo>
                  <a:pt x="258" y="261"/>
                </a:lnTo>
                <a:lnTo>
                  <a:pt x="240" y="255"/>
                </a:lnTo>
                <a:lnTo>
                  <a:pt x="240" y="255"/>
                </a:lnTo>
                <a:lnTo>
                  <a:pt x="237" y="252"/>
                </a:lnTo>
                <a:lnTo>
                  <a:pt x="228" y="252"/>
                </a:lnTo>
                <a:lnTo>
                  <a:pt x="228" y="246"/>
                </a:lnTo>
                <a:lnTo>
                  <a:pt x="228" y="246"/>
                </a:lnTo>
                <a:lnTo>
                  <a:pt x="231" y="240"/>
                </a:lnTo>
                <a:lnTo>
                  <a:pt x="231" y="237"/>
                </a:lnTo>
                <a:lnTo>
                  <a:pt x="228" y="231"/>
                </a:lnTo>
                <a:lnTo>
                  <a:pt x="231" y="225"/>
                </a:lnTo>
                <a:lnTo>
                  <a:pt x="228" y="219"/>
                </a:lnTo>
                <a:lnTo>
                  <a:pt x="222" y="216"/>
                </a:lnTo>
                <a:lnTo>
                  <a:pt x="222" y="213"/>
                </a:lnTo>
                <a:lnTo>
                  <a:pt x="210" y="207"/>
                </a:lnTo>
                <a:lnTo>
                  <a:pt x="207" y="207"/>
                </a:lnTo>
                <a:lnTo>
                  <a:pt x="207" y="204"/>
                </a:lnTo>
                <a:lnTo>
                  <a:pt x="201" y="204"/>
                </a:lnTo>
                <a:lnTo>
                  <a:pt x="198" y="201"/>
                </a:lnTo>
                <a:lnTo>
                  <a:pt x="195" y="198"/>
                </a:lnTo>
                <a:lnTo>
                  <a:pt x="192" y="198"/>
                </a:lnTo>
                <a:lnTo>
                  <a:pt x="192" y="198"/>
                </a:lnTo>
                <a:lnTo>
                  <a:pt x="189" y="198"/>
                </a:lnTo>
                <a:lnTo>
                  <a:pt x="189" y="195"/>
                </a:lnTo>
                <a:lnTo>
                  <a:pt x="186" y="195"/>
                </a:lnTo>
                <a:lnTo>
                  <a:pt x="183" y="195"/>
                </a:lnTo>
                <a:lnTo>
                  <a:pt x="180" y="198"/>
                </a:lnTo>
                <a:lnTo>
                  <a:pt x="177" y="198"/>
                </a:lnTo>
                <a:lnTo>
                  <a:pt x="174" y="198"/>
                </a:lnTo>
                <a:lnTo>
                  <a:pt x="174" y="198"/>
                </a:lnTo>
                <a:lnTo>
                  <a:pt x="168" y="198"/>
                </a:lnTo>
                <a:lnTo>
                  <a:pt x="156" y="201"/>
                </a:lnTo>
                <a:lnTo>
                  <a:pt x="156" y="207"/>
                </a:lnTo>
                <a:lnTo>
                  <a:pt x="153" y="210"/>
                </a:lnTo>
                <a:lnTo>
                  <a:pt x="144" y="210"/>
                </a:lnTo>
                <a:lnTo>
                  <a:pt x="138" y="207"/>
                </a:lnTo>
                <a:lnTo>
                  <a:pt x="132" y="201"/>
                </a:lnTo>
                <a:lnTo>
                  <a:pt x="126" y="198"/>
                </a:lnTo>
                <a:lnTo>
                  <a:pt x="123" y="198"/>
                </a:lnTo>
                <a:lnTo>
                  <a:pt x="120" y="192"/>
                </a:lnTo>
                <a:lnTo>
                  <a:pt x="120" y="190"/>
                </a:lnTo>
                <a:lnTo>
                  <a:pt x="114" y="187"/>
                </a:lnTo>
                <a:lnTo>
                  <a:pt x="102" y="181"/>
                </a:lnTo>
                <a:lnTo>
                  <a:pt x="102" y="178"/>
                </a:lnTo>
                <a:lnTo>
                  <a:pt x="99" y="175"/>
                </a:lnTo>
                <a:lnTo>
                  <a:pt x="93" y="172"/>
                </a:lnTo>
                <a:lnTo>
                  <a:pt x="93" y="172"/>
                </a:lnTo>
                <a:lnTo>
                  <a:pt x="93" y="169"/>
                </a:lnTo>
                <a:lnTo>
                  <a:pt x="90" y="166"/>
                </a:lnTo>
                <a:lnTo>
                  <a:pt x="87" y="163"/>
                </a:lnTo>
                <a:lnTo>
                  <a:pt x="87" y="163"/>
                </a:lnTo>
                <a:lnTo>
                  <a:pt x="81" y="157"/>
                </a:lnTo>
                <a:lnTo>
                  <a:pt x="78" y="154"/>
                </a:lnTo>
                <a:lnTo>
                  <a:pt x="72" y="154"/>
                </a:lnTo>
                <a:lnTo>
                  <a:pt x="66" y="154"/>
                </a:lnTo>
                <a:lnTo>
                  <a:pt x="63" y="154"/>
                </a:lnTo>
                <a:lnTo>
                  <a:pt x="57" y="148"/>
                </a:lnTo>
                <a:lnTo>
                  <a:pt x="54" y="142"/>
                </a:lnTo>
                <a:lnTo>
                  <a:pt x="51" y="139"/>
                </a:lnTo>
                <a:lnTo>
                  <a:pt x="48" y="139"/>
                </a:lnTo>
                <a:lnTo>
                  <a:pt x="45" y="139"/>
                </a:lnTo>
                <a:lnTo>
                  <a:pt x="42" y="145"/>
                </a:lnTo>
                <a:lnTo>
                  <a:pt x="45" y="148"/>
                </a:lnTo>
                <a:lnTo>
                  <a:pt x="42" y="151"/>
                </a:lnTo>
                <a:lnTo>
                  <a:pt x="33" y="148"/>
                </a:lnTo>
                <a:lnTo>
                  <a:pt x="30" y="139"/>
                </a:lnTo>
                <a:lnTo>
                  <a:pt x="15" y="124"/>
                </a:lnTo>
                <a:lnTo>
                  <a:pt x="9" y="121"/>
                </a:lnTo>
                <a:lnTo>
                  <a:pt x="0" y="109"/>
                </a:lnTo>
                <a:lnTo>
                  <a:pt x="6" y="109"/>
                </a:lnTo>
                <a:lnTo>
                  <a:pt x="9" y="100"/>
                </a:lnTo>
                <a:lnTo>
                  <a:pt x="9" y="68"/>
                </a:lnTo>
                <a:lnTo>
                  <a:pt x="12" y="65"/>
                </a:lnTo>
                <a:lnTo>
                  <a:pt x="18" y="65"/>
                </a:lnTo>
                <a:lnTo>
                  <a:pt x="21" y="44"/>
                </a:lnTo>
                <a:lnTo>
                  <a:pt x="36" y="20"/>
                </a:lnTo>
                <a:lnTo>
                  <a:pt x="57" y="0"/>
                </a:lnTo>
                <a:lnTo>
                  <a:pt x="81" y="26"/>
                </a:lnTo>
                <a:lnTo>
                  <a:pt x="289" y="124"/>
                </a:lnTo>
                <a:lnTo>
                  <a:pt x="578" y="252"/>
                </a:lnTo>
                <a:lnTo>
                  <a:pt x="599" y="261"/>
                </a:lnTo>
                <a:lnTo>
                  <a:pt x="605" y="264"/>
                </a:lnTo>
                <a:lnTo>
                  <a:pt x="644" y="282"/>
                </a:lnTo>
                <a:lnTo>
                  <a:pt x="743" y="290"/>
                </a:lnTo>
                <a:lnTo>
                  <a:pt x="975" y="302"/>
                </a:lnTo>
                <a:lnTo>
                  <a:pt x="1005" y="305"/>
                </a:lnTo>
              </a:path>
            </a:pathLst>
          </a:custGeom>
          <a:solidFill>
            <a:srgbClr val="EE5A11"/>
          </a:solidFill>
          <a:ln w="95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prstClr val="white"/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6" name="Freeform 139">
            <a:hlinkClick r:id="" action="ppaction://noaction"/>
            <a:extLst>
              <a:ext uri="{FF2B5EF4-FFF2-40B4-BE49-F238E27FC236}">
                <a16:creationId xmlns:a16="http://schemas.microsoft.com/office/drawing/2014/main" id="{0C5F5303-7198-0E87-F1F0-50526F386D42}"/>
              </a:ext>
            </a:extLst>
          </p:cNvPr>
          <p:cNvSpPr>
            <a:spLocks/>
          </p:cNvSpPr>
          <p:nvPr/>
        </p:nvSpPr>
        <p:spPr bwMode="auto">
          <a:xfrm>
            <a:off x="4141494" y="4661018"/>
            <a:ext cx="547162" cy="688576"/>
          </a:xfrm>
          <a:custGeom>
            <a:avLst/>
            <a:gdLst/>
            <a:ahLst/>
            <a:cxnLst>
              <a:cxn ang="0">
                <a:pos x="24" y="448"/>
              </a:cxn>
              <a:cxn ang="0">
                <a:pos x="48" y="430"/>
              </a:cxn>
              <a:cxn ang="0">
                <a:pos x="69" y="424"/>
              </a:cxn>
              <a:cxn ang="0">
                <a:pos x="75" y="406"/>
              </a:cxn>
              <a:cxn ang="0">
                <a:pos x="78" y="391"/>
              </a:cxn>
              <a:cxn ang="0">
                <a:pos x="78" y="367"/>
              </a:cxn>
              <a:cxn ang="0">
                <a:pos x="81" y="341"/>
              </a:cxn>
              <a:cxn ang="0">
                <a:pos x="87" y="290"/>
              </a:cxn>
              <a:cxn ang="0">
                <a:pos x="108" y="249"/>
              </a:cxn>
              <a:cxn ang="0">
                <a:pos x="126" y="275"/>
              </a:cxn>
              <a:cxn ang="0">
                <a:pos x="156" y="305"/>
              </a:cxn>
              <a:cxn ang="0">
                <a:pos x="186" y="299"/>
              </a:cxn>
              <a:cxn ang="0">
                <a:pos x="210" y="305"/>
              </a:cxn>
              <a:cxn ang="0">
                <a:pos x="225" y="284"/>
              </a:cxn>
              <a:cxn ang="0">
                <a:pos x="255" y="284"/>
              </a:cxn>
              <a:cxn ang="0">
                <a:pos x="246" y="267"/>
              </a:cxn>
              <a:cxn ang="0">
                <a:pos x="219" y="255"/>
              </a:cxn>
              <a:cxn ang="0">
                <a:pos x="210" y="231"/>
              </a:cxn>
              <a:cxn ang="0">
                <a:pos x="186" y="219"/>
              </a:cxn>
              <a:cxn ang="0">
                <a:pos x="168" y="204"/>
              </a:cxn>
              <a:cxn ang="0">
                <a:pos x="183" y="145"/>
              </a:cxn>
              <a:cxn ang="0">
                <a:pos x="174" y="109"/>
              </a:cxn>
              <a:cxn ang="0">
                <a:pos x="183" y="97"/>
              </a:cxn>
              <a:cxn ang="0">
                <a:pos x="225" y="59"/>
              </a:cxn>
              <a:cxn ang="0">
                <a:pos x="228" y="17"/>
              </a:cxn>
              <a:cxn ang="0">
                <a:pos x="258" y="2"/>
              </a:cxn>
              <a:cxn ang="0">
                <a:pos x="273" y="38"/>
              </a:cxn>
              <a:cxn ang="0">
                <a:pos x="297" y="65"/>
              </a:cxn>
              <a:cxn ang="0">
                <a:pos x="270" y="71"/>
              </a:cxn>
              <a:cxn ang="0">
                <a:pos x="270" y="136"/>
              </a:cxn>
              <a:cxn ang="0">
                <a:pos x="294" y="145"/>
              </a:cxn>
              <a:cxn ang="0">
                <a:pos x="315" y="121"/>
              </a:cxn>
              <a:cxn ang="0">
                <a:pos x="333" y="130"/>
              </a:cxn>
              <a:cxn ang="0">
                <a:pos x="360" y="154"/>
              </a:cxn>
              <a:cxn ang="0">
                <a:pos x="336" y="175"/>
              </a:cxn>
              <a:cxn ang="0">
                <a:pos x="318" y="231"/>
              </a:cxn>
              <a:cxn ang="0">
                <a:pos x="309" y="252"/>
              </a:cxn>
              <a:cxn ang="0">
                <a:pos x="315" y="275"/>
              </a:cxn>
              <a:cxn ang="0">
                <a:pos x="342" y="284"/>
              </a:cxn>
              <a:cxn ang="0">
                <a:pos x="378" y="299"/>
              </a:cxn>
              <a:cxn ang="0">
                <a:pos x="339" y="320"/>
              </a:cxn>
              <a:cxn ang="0">
                <a:pos x="318" y="364"/>
              </a:cxn>
              <a:cxn ang="0">
                <a:pos x="300" y="382"/>
              </a:cxn>
              <a:cxn ang="0">
                <a:pos x="327" y="409"/>
              </a:cxn>
              <a:cxn ang="0">
                <a:pos x="342" y="433"/>
              </a:cxn>
              <a:cxn ang="0">
                <a:pos x="366" y="442"/>
              </a:cxn>
              <a:cxn ang="0">
                <a:pos x="399" y="448"/>
              </a:cxn>
              <a:cxn ang="0">
                <a:pos x="387" y="474"/>
              </a:cxn>
              <a:cxn ang="0">
                <a:pos x="348" y="492"/>
              </a:cxn>
              <a:cxn ang="0">
                <a:pos x="315" y="489"/>
              </a:cxn>
              <a:cxn ang="0">
                <a:pos x="282" y="510"/>
              </a:cxn>
              <a:cxn ang="0">
                <a:pos x="273" y="510"/>
              </a:cxn>
              <a:cxn ang="0">
                <a:pos x="246" y="486"/>
              </a:cxn>
              <a:cxn ang="0">
                <a:pos x="222" y="474"/>
              </a:cxn>
              <a:cxn ang="0">
                <a:pos x="216" y="516"/>
              </a:cxn>
              <a:cxn ang="0">
                <a:pos x="192" y="528"/>
              </a:cxn>
              <a:cxn ang="0">
                <a:pos x="153" y="519"/>
              </a:cxn>
              <a:cxn ang="0">
                <a:pos x="132" y="537"/>
              </a:cxn>
              <a:cxn ang="0">
                <a:pos x="114" y="531"/>
              </a:cxn>
              <a:cxn ang="0">
                <a:pos x="78" y="519"/>
              </a:cxn>
              <a:cxn ang="0">
                <a:pos x="45" y="492"/>
              </a:cxn>
              <a:cxn ang="0">
                <a:pos x="15" y="474"/>
              </a:cxn>
            </a:cxnLst>
            <a:rect l="0" t="0" r="r" b="b"/>
            <a:pathLst>
              <a:path w="407" h="544">
                <a:moveTo>
                  <a:pt x="0" y="459"/>
                </a:moveTo>
                <a:lnTo>
                  <a:pt x="6" y="456"/>
                </a:lnTo>
                <a:lnTo>
                  <a:pt x="6" y="453"/>
                </a:lnTo>
                <a:lnTo>
                  <a:pt x="15" y="448"/>
                </a:lnTo>
                <a:lnTo>
                  <a:pt x="21" y="448"/>
                </a:lnTo>
                <a:lnTo>
                  <a:pt x="24" y="448"/>
                </a:lnTo>
                <a:lnTo>
                  <a:pt x="24" y="448"/>
                </a:lnTo>
                <a:lnTo>
                  <a:pt x="27" y="439"/>
                </a:lnTo>
                <a:lnTo>
                  <a:pt x="36" y="439"/>
                </a:lnTo>
                <a:lnTo>
                  <a:pt x="42" y="433"/>
                </a:lnTo>
                <a:lnTo>
                  <a:pt x="45" y="427"/>
                </a:lnTo>
                <a:lnTo>
                  <a:pt x="48" y="430"/>
                </a:lnTo>
                <a:lnTo>
                  <a:pt x="51" y="430"/>
                </a:lnTo>
                <a:lnTo>
                  <a:pt x="54" y="433"/>
                </a:lnTo>
                <a:lnTo>
                  <a:pt x="60" y="439"/>
                </a:lnTo>
                <a:lnTo>
                  <a:pt x="63" y="442"/>
                </a:lnTo>
                <a:lnTo>
                  <a:pt x="69" y="439"/>
                </a:lnTo>
                <a:lnTo>
                  <a:pt x="69" y="424"/>
                </a:lnTo>
                <a:lnTo>
                  <a:pt x="69" y="421"/>
                </a:lnTo>
                <a:lnTo>
                  <a:pt x="69" y="415"/>
                </a:lnTo>
                <a:lnTo>
                  <a:pt x="72" y="409"/>
                </a:lnTo>
                <a:lnTo>
                  <a:pt x="69" y="406"/>
                </a:lnTo>
                <a:lnTo>
                  <a:pt x="72" y="403"/>
                </a:lnTo>
                <a:lnTo>
                  <a:pt x="75" y="406"/>
                </a:lnTo>
                <a:lnTo>
                  <a:pt x="78" y="403"/>
                </a:lnTo>
                <a:lnTo>
                  <a:pt x="81" y="403"/>
                </a:lnTo>
                <a:lnTo>
                  <a:pt x="81" y="400"/>
                </a:lnTo>
                <a:lnTo>
                  <a:pt x="81" y="400"/>
                </a:lnTo>
                <a:lnTo>
                  <a:pt x="78" y="397"/>
                </a:lnTo>
                <a:lnTo>
                  <a:pt x="78" y="391"/>
                </a:lnTo>
                <a:lnTo>
                  <a:pt x="75" y="391"/>
                </a:lnTo>
                <a:lnTo>
                  <a:pt x="72" y="388"/>
                </a:lnTo>
                <a:lnTo>
                  <a:pt x="69" y="388"/>
                </a:lnTo>
                <a:lnTo>
                  <a:pt x="72" y="379"/>
                </a:lnTo>
                <a:lnTo>
                  <a:pt x="81" y="373"/>
                </a:lnTo>
                <a:lnTo>
                  <a:pt x="78" y="367"/>
                </a:lnTo>
                <a:lnTo>
                  <a:pt x="78" y="367"/>
                </a:lnTo>
                <a:lnTo>
                  <a:pt x="81" y="364"/>
                </a:lnTo>
                <a:lnTo>
                  <a:pt x="84" y="359"/>
                </a:lnTo>
                <a:lnTo>
                  <a:pt x="81" y="359"/>
                </a:lnTo>
                <a:lnTo>
                  <a:pt x="84" y="353"/>
                </a:lnTo>
                <a:lnTo>
                  <a:pt x="81" y="341"/>
                </a:lnTo>
                <a:lnTo>
                  <a:pt x="84" y="338"/>
                </a:lnTo>
                <a:lnTo>
                  <a:pt x="87" y="326"/>
                </a:lnTo>
                <a:lnTo>
                  <a:pt x="81" y="311"/>
                </a:lnTo>
                <a:lnTo>
                  <a:pt x="87" y="302"/>
                </a:lnTo>
                <a:lnTo>
                  <a:pt x="87" y="302"/>
                </a:lnTo>
                <a:lnTo>
                  <a:pt x="87" y="290"/>
                </a:lnTo>
                <a:lnTo>
                  <a:pt x="87" y="284"/>
                </a:lnTo>
                <a:lnTo>
                  <a:pt x="87" y="272"/>
                </a:lnTo>
                <a:lnTo>
                  <a:pt x="87" y="264"/>
                </a:lnTo>
                <a:lnTo>
                  <a:pt x="87" y="249"/>
                </a:lnTo>
                <a:lnTo>
                  <a:pt x="99" y="255"/>
                </a:lnTo>
                <a:lnTo>
                  <a:pt x="108" y="249"/>
                </a:lnTo>
                <a:lnTo>
                  <a:pt x="111" y="249"/>
                </a:lnTo>
                <a:lnTo>
                  <a:pt x="114" y="252"/>
                </a:lnTo>
                <a:lnTo>
                  <a:pt x="117" y="258"/>
                </a:lnTo>
                <a:lnTo>
                  <a:pt x="117" y="258"/>
                </a:lnTo>
                <a:lnTo>
                  <a:pt x="123" y="272"/>
                </a:lnTo>
                <a:lnTo>
                  <a:pt x="126" y="275"/>
                </a:lnTo>
                <a:lnTo>
                  <a:pt x="132" y="275"/>
                </a:lnTo>
                <a:lnTo>
                  <a:pt x="132" y="281"/>
                </a:lnTo>
                <a:lnTo>
                  <a:pt x="135" y="284"/>
                </a:lnTo>
                <a:lnTo>
                  <a:pt x="144" y="293"/>
                </a:lnTo>
                <a:lnTo>
                  <a:pt x="144" y="299"/>
                </a:lnTo>
                <a:lnTo>
                  <a:pt x="156" y="305"/>
                </a:lnTo>
                <a:lnTo>
                  <a:pt x="162" y="305"/>
                </a:lnTo>
                <a:lnTo>
                  <a:pt x="162" y="308"/>
                </a:lnTo>
                <a:lnTo>
                  <a:pt x="165" y="311"/>
                </a:lnTo>
                <a:lnTo>
                  <a:pt x="174" y="311"/>
                </a:lnTo>
                <a:lnTo>
                  <a:pt x="183" y="302"/>
                </a:lnTo>
                <a:lnTo>
                  <a:pt x="186" y="299"/>
                </a:lnTo>
                <a:lnTo>
                  <a:pt x="189" y="299"/>
                </a:lnTo>
                <a:lnTo>
                  <a:pt x="198" y="293"/>
                </a:lnTo>
                <a:lnTo>
                  <a:pt x="201" y="293"/>
                </a:lnTo>
                <a:lnTo>
                  <a:pt x="201" y="299"/>
                </a:lnTo>
                <a:lnTo>
                  <a:pt x="207" y="302"/>
                </a:lnTo>
                <a:lnTo>
                  <a:pt x="210" y="305"/>
                </a:lnTo>
                <a:lnTo>
                  <a:pt x="213" y="302"/>
                </a:lnTo>
                <a:lnTo>
                  <a:pt x="216" y="302"/>
                </a:lnTo>
                <a:lnTo>
                  <a:pt x="219" y="296"/>
                </a:lnTo>
                <a:lnTo>
                  <a:pt x="225" y="293"/>
                </a:lnTo>
                <a:lnTo>
                  <a:pt x="222" y="290"/>
                </a:lnTo>
                <a:lnTo>
                  <a:pt x="225" y="284"/>
                </a:lnTo>
                <a:lnTo>
                  <a:pt x="228" y="284"/>
                </a:lnTo>
                <a:lnTo>
                  <a:pt x="234" y="281"/>
                </a:lnTo>
                <a:lnTo>
                  <a:pt x="240" y="284"/>
                </a:lnTo>
                <a:lnTo>
                  <a:pt x="243" y="284"/>
                </a:lnTo>
                <a:lnTo>
                  <a:pt x="252" y="287"/>
                </a:lnTo>
                <a:lnTo>
                  <a:pt x="255" y="284"/>
                </a:lnTo>
                <a:lnTo>
                  <a:pt x="261" y="275"/>
                </a:lnTo>
                <a:lnTo>
                  <a:pt x="258" y="272"/>
                </a:lnTo>
                <a:lnTo>
                  <a:pt x="258" y="270"/>
                </a:lnTo>
                <a:lnTo>
                  <a:pt x="252" y="267"/>
                </a:lnTo>
                <a:lnTo>
                  <a:pt x="249" y="270"/>
                </a:lnTo>
                <a:lnTo>
                  <a:pt x="246" y="267"/>
                </a:lnTo>
                <a:lnTo>
                  <a:pt x="243" y="261"/>
                </a:lnTo>
                <a:lnTo>
                  <a:pt x="243" y="255"/>
                </a:lnTo>
                <a:lnTo>
                  <a:pt x="237" y="252"/>
                </a:lnTo>
                <a:lnTo>
                  <a:pt x="234" y="252"/>
                </a:lnTo>
                <a:lnTo>
                  <a:pt x="228" y="255"/>
                </a:lnTo>
                <a:lnTo>
                  <a:pt x="219" y="255"/>
                </a:lnTo>
                <a:lnTo>
                  <a:pt x="219" y="255"/>
                </a:lnTo>
                <a:lnTo>
                  <a:pt x="219" y="249"/>
                </a:lnTo>
                <a:lnTo>
                  <a:pt x="216" y="246"/>
                </a:lnTo>
                <a:lnTo>
                  <a:pt x="219" y="237"/>
                </a:lnTo>
                <a:lnTo>
                  <a:pt x="216" y="234"/>
                </a:lnTo>
                <a:lnTo>
                  <a:pt x="210" y="231"/>
                </a:lnTo>
                <a:lnTo>
                  <a:pt x="207" y="231"/>
                </a:lnTo>
                <a:lnTo>
                  <a:pt x="201" y="225"/>
                </a:lnTo>
                <a:lnTo>
                  <a:pt x="198" y="225"/>
                </a:lnTo>
                <a:lnTo>
                  <a:pt x="198" y="222"/>
                </a:lnTo>
                <a:lnTo>
                  <a:pt x="189" y="219"/>
                </a:lnTo>
                <a:lnTo>
                  <a:pt x="186" y="219"/>
                </a:lnTo>
                <a:lnTo>
                  <a:pt x="183" y="219"/>
                </a:lnTo>
                <a:lnTo>
                  <a:pt x="180" y="216"/>
                </a:lnTo>
                <a:lnTo>
                  <a:pt x="177" y="213"/>
                </a:lnTo>
                <a:lnTo>
                  <a:pt x="171" y="213"/>
                </a:lnTo>
                <a:lnTo>
                  <a:pt x="168" y="213"/>
                </a:lnTo>
                <a:lnTo>
                  <a:pt x="168" y="204"/>
                </a:lnTo>
                <a:lnTo>
                  <a:pt x="168" y="195"/>
                </a:lnTo>
                <a:lnTo>
                  <a:pt x="165" y="186"/>
                </a:lnTo>
                <a:lnTo>
                  <a:pt x="168" y="172"/>
                </a:lnTo>
                <a:lnTo>
                  <a:pt x="180" y="160"/>
                </a:lnTo>
                <a:lnTo>
                  <a:pt x="183" y="154"/>
                </a:lnTo>
                <a:lnTo>
                  <a:pt x="183" y="145"/>
                </a:lnTo>
                <a:lnTo>
                  <a:pt x="183" y="139"/>
                </a:lnTo>
                <a:lnTo>
                  <a:pt x="186" y="139"/>
                </a:lnTo>
                <a:lnTo>
                  <a:pt x="189" y="130"/>
                </a:lnTo>
                <a:lnTo>
                  <a:pt x="186" y="118"/>
                </a:lnTo>
                <a:lnTo>
                  <a:pt x="177" y="112"/>
                </a:lnTo>
                <a:lnTo>
                  <a:pt x="174" y="109"/>
                </a:lnTo>
                <a:lnTo>
                  <a:pt x="162" y="100"/>
                </a:lnTo>
                <a:lnTo>
                  <a:pt x="165" y="100"/>
                </a:lnTo>
                <a:lnTo>
                  <a:pt x="168" y="94"/>
                </a:lnTo>
                <a:lnTo>
                  <a:pt x="174" y="94"/>
                </a:lnTo>
                <a:lnTo>
                  <a:pt x="177" y="97"/>
                </a:lnTo>
                <a:lnTo>
                  <a:pt x="183" y="97"/>
                </a:lnTo>
                <a:lnTo>
                  <a:pt x="186" y="97"/>
                </a:lnTo>
                <a:lnTo>
                  <a:pt x="189" y="94"/>
                </a:lnTo>
                <a:lnTo>
                  <a:pt x="195" y="83"/>
                </a:lnTo>
                <a:lnTo>
                  <a:pt x="201" y="77"/>
                </a:lnTo>
                <a:lnTo>
                  <a:pt x="216" y="65"/>
                </a:lnTo>
                <a:lnTo>
                  <a:pt x="225" y="59"/>
                </a:lnTo>
                <a:lnTo>
                  <a:pt x="222" y="47"/>
                </a:lnTo>
                <a:lnTo>
                  <a:pt x="225" y="41"/>
                </a:lnTo>
                <a:lnTo>
                  <a:pt x="231" y="29"/>
                </a:lnTo>
                <a:lnTo>
                  <a:pt x="225" y="23"/>
                </a:lnTo>
                <a:lnTo>
                  <a:pt x="225" y="17"/>
                </a:lnTo>
                <a:lnTo>
                  <a:pt x="228" y="17"/>
                </a:lnTo>
                <a:lnTo>
                  <a:pt x="237" y="17"/>
                </a:lnTo>
                <a:lnTo>
                  <a:pt x="243" y="11"/>
                </a:lnTo>
                <a:lnTo>
                  <a:pt x="243" y="2"/>
                </a:lnTo>
                <a:lnTo>
                  <a:pt x="243" y="2"/>
                </a:lnTo>
                <a:lnTo>
                  <a:pt x="246" y="2"/>
                </a:lnTo>
                <a:lnTo>
                  <a:pt x="258" y="2"/>
                </a:lnTo>
                <a:lnTo>
                  <a:pt x="261" y="0"/>
                </a:lnTo>
                <a:lnTo>
                  <a:pt x="264" y="0"/>
                </a:lnTo>
                <a:lnTo>
                  <a:pt x="270" y="11"/>
                </a:lnTo>
                <a:lnTo>
                  <a:pt x="264" y="29"/>
                </a:lnTo>
                <a:lnTo>
                  <a:pt x="267" y="35"/>
                </a:lnTo>
                <a:lnTo>
                  <a:pt x="273" y="38"/>
                </a:lnTo>
                <a:lnTo>
                  <a:pt x="276" y="44"/>
                </a:lnTo>
                <a:lnTo>
                  <a:pt x="279" y="44"/>
                </a:lnTo>
                <a:lnTo>
                  <a:pt x="285" y="44"/>
                </a:lnTo>
                <a:lnTo>
                  <a:pt x="288" y="47"/>
                </a:lnTo>
                <a:lnTo>
                  <a:pt x="297" y="53"/>
                </a:lnTo>
                <a:lnTo>
                  <a:pt x="297" y="65"/>
                </a:lnTo>
                <a:lnTo>
                  <a:pt x="294" y="68"/>
                </a:lnTo>
                <a:lnTo>
                  <a:pt x="285" y="71"/>
                </a:lnTo>
                <a:lnTo>
                  <a:pt x="279" y="77"/>
                </a:lnTo>
                <a:lnTo>
                  <a:pt x="276" y="77"/>
                </a:lnTo>
                <a:lnTo>
                  <a:pt x="273" y="74"/>
                </a:lnTo>
                <a:lnTo>
                  <a:pt x="270" y="71"/>
                </a:lnTo>
                <a:lnTo>
                  <a:pt x="270" y="74"/>
                </a:lnTo>
                <a:lnTo>
                  <a:pt x="261" y="77"/>
                </a:lnTo>
                <a:lnTo>
                  <a:pt x="258" y="124"/>
                </a:lnTo>
                <a:lnTo>
                  <a:pt x="264" y="130"/>
                </a:lnTo>
                <a:lnTo>
                  <a:pt x="270" y="133"/>
                </a:lnTo>
                <a:lnTo>
                  <a:pt x="270" y="136"/>
                </a:lnTo>
                <a:lnTo>
                  <a:pt x="279" y="136"/>
                </a:lnTo>
                <a:lnTo>
                  <a:pt x="279" y="139"/>
                </a:lnTo>
                <a:lnTo>
                  <a:pt x="285" y="148"/>
                </a:lnTo>
                <a:lnTo>
                  <a:pt x="288" y="148"/>
                </a:lnTo>
                <a:lnTo>
                  <a:pt x="291" y="148"/>
                </a:lnTo>
                <a:lnTo>
                  <a:pt x="294" y="145"/>
                </a:lnTo>
                <a:lnTo>
                  <a:pt x="297" y="139"/>
                </a:lnTo>
                <a:lnTo>
                  <a:pt x="303" y="136"/>
                </a:lnTo>
                <a:lnTo>
                  <a:pt x="306" y="130"/>
                </a:lnTo>
                <a:lnTo>
                  <a:pt x="309" y="121"/>
                </a:lnTo>
                <a:lnTo>
                  <a:pt x="315" y="121"/>
                </a:lnTo>
                <a:lnTo>
                  <a:pt x="315" y="121"/>
                </a:lnTo>
                <a:lnTo>
                  <a:pt x="318" y="121"/>
                </a:lnTo>
                <a:lnTo>
                  <a:pt x="318" y="121"/>
                </a:lnTo>
                <a:lnTo>
                  <a:pt x="324" y="121"/>
                </a:lnTo>
                <a:lnTo>
                  <a:pt x="327" y="124"/>
                </a:lnTo>
                <a:lnTo>
                  <a:pt x="330" y="130"/>
                </a:lnTo>
                <a:lnTo>
                  <a:pt x="333" y="130"/>
                </a:lnTo>
                <a:lnTo>
                  <a:pt x="357" y="145"/>
                </a:lnTo>
                <a:lnTo>
                  <a:pt x="363" y="145"/>
                </a:lnTo>
                <a:lnTo>
                  <a:pt x="363" y="145"/>
                </a:lnTo>
                <a:lnTo>
                  <a:pt x="363" y="151"/>
                </a:lnTo>
                <a:lnTo>
                  <a:pt x="360" y="151"/>
                </a:lnTo>
                <a:lnTo>
                  <a:pt x="360" y="154"/>
                </a:lnTo>
                <a:lnTo>
                  <a:pt x="354" y="157"/>
                </a:lnTo>
                <a:lnTo>
                  <a:pt x="351" y="160"/>
                </a:lnTo>
                <a:lnTo>
                  <a:pt x="345" y="166"/>
                </a:lnTo>
                <a:lnTo>
                  <a:pt x="345" y="172"/>
                </a:lnTo>
                <a:lnTo>
                  <a:pt x="342" y="172"/>
                </a:lnTo>
                <a:lnTo>
                  <a:pt x="336" y="175"/>
                </a:lnTo>
                <a:lnTo>
                  <a:pt x="336" y="181"/>
                </a:lnTo>
                <a:lnTo>
                  <a:pt x="330" y="192"/>
                </a:lnTo>
                <a:lnTo>
                  <a:pt x="327" y="207"/>
                </a:lnTo>
                <a:lnTo>
                  <a:pt x="324" y="213"/>
                </a:lnTo>
                <a:lnTo>
                  <a:pt x="318" y="228"/>
                </a:lnTo>
                <a:lnTo>
                  <a:pt x="318" y="231"/>
                </a:lnTo>
                <a:lnTo>
                  <a:pt x="315" y="237"/>
                </a:lnTo>
                <a:lnTo>
                  <a:pt x="312" y="237"/>
                </a:lnTo>
                <a:lnTo>
                  <a:pt x="306" y="243"/>
                </a:lnTo>
                <a:lnTo>
                  <a:pt x="306" y="249"/>
                </a:lnTo>
                <a:lnTo>
                  <a:pt x="306" y="249"/>
                </a:lnTo>
                <a:lnTo>
                  <a:pt x="309" y="252"/>
                </a:lnTo>
                <a:lnTo>
                  <a:pt x="315" y="258"/>
                </a:lnTo>
                <a:lnTo>
                  <a:pt x="315" y="261"/>
                </a:lnTo>
                <a:lnTo>
                  <a:pt x="309" y="267"/>
                </a:lnTo>
                <a:lnTo>
                  <a:pt x="309" y="270"/>
                </a:lnTo>
                <a:lnTo>
                  <a:pt x="312" y="272"/>
                </a:lnTo>
                <a:lnTo>
                  <a:pt x="315" y="275"/>
                </a:lnTo>
                <a:lnTo>
                  <a:pt x="324" y="281"/>
                </a:lnTo>
                <a:lnTo>
                  <a:pt x="327" y="278"/>
                </a:lnTo>
                <a:lnTo>
                  <a:pt x="327" y="281"/>
                </a:lnTo>
                <a:lnTo>
                  <a:pt x="333" y="284"/>
                </a:lnTo>
                <a:lnTo>
                  <a:pt x="339" y="284"/>
                </a:lnTo>
                <a:lnTo>
                  <a:pt x="342" y="284"/>
                </a:lnTo>
                <a:lnTo>
                  <a:pt x="351" y="290"/>
                </a:lnTo>
                <a:lnTo>
                  <a:pt x="360" y="290"/>
                </a:lnTo>
                <a:lnTo>
                  <a:pt x="366" y="293"/>
                </a:lnTo>
                <a:lnTo>
                  <a:pt x="372" y="293"/>
                </a:lnTo>
                <a:lnTo>
                  <a:pt x="375" y="296"/>
                </a:lnTo>
                <a:lnTo>
                  <a:pt x="378" y="299"/>
                </a:lnTo>
                <a:lnTo>
                  <a:pt x="372" y="305"/>
                </a:lnTo>
                <a:lnTo>
                  <a:pt x="369" y="311"/>
                </a:lnTo>
                <a:lnTo>
                  <a:pt x="363" y="314"/>
                </a:lnTo>
                <a:lnTo>
                  <a:pt x="348" y="317"/>
                </a:lnTo>
                <a:lnTo>
                  <a:pt x="342" y="317"/>
                </a:lnTo>
                <a:lnTo>
                  <a:pt x="339" y="320"/>
                </a:lnTo>
                <a:lnTo>
                  <a:pt x="333" y="320"/>
                </a:lnTo>
                <a:lnTo>
                  <a:pt x="327" y="320"/>
                </a:lnTo>
                <a:lnTo>
                  <a:pt x="327" y="320"/>
                </a:lnTo>
                <a:lnTo>
                  <a:pt x="324" y="323"/>
                </a:lnTo>
                <a:lnTo>
                  <a:pt x="324" y="359"/>
                </a:lnTo>
                <a:lnTo>
                  <a:pt x="318" y="364"/>
                </a:lnTo>
                <a:lnTo>
                  <a:pt x="318" y="364"/>
                </a:lnTo>
                <a:lnTo>
                  <a:pt x="312" y="367"/>
                </a:lnTo>
                <a:lnTo>
                  <a:pt x="309" y="376"/>
                </a:lnTo>
                <a:lnTo>
                  <a:pt x="306" y="376"/>
                </a:lnTo>
                <a:lnTo>
                  <a:pt x="306" y="382"/>
                </a:lnTo>
                <a:lnTo>
                  <a:pt x="300" y="382"/>
                </a:lnTo>
                <a:lnTo>
                  <a:pt x="303" y="400"/>
                </a:lnTo>
                <a:lnTo>
                  <a:pt x="309" y="403"/>
                </a:lnTo>
                <a:lnTo>
                  <a:pt x="312" y="403"/>
                </a:lnTo>
                <a:lnTo>
                  <a:pt x="321" y="406"/>
                </a:lnTo>
                <a:lnTo>
                  <a:pt x="324" y="409"/>
                </a:lnTo>
                <a:lnTo>
                  <a:pt x="327" y="409"/>
                </a:lnTo>
                <a:lnTo>
                  <a:pt x="336" y="409"/>
                </a:lnTo>
                <a:lnTo>
                  <a:pt x="342" y="412"/>
                </a:lnTo>
                <a:lnTo>
                  <a:pt x="342" y="418"/>
                </a:lnTo>
                <a:lnTo>
                  <a:pt x="339" y="424"/>
                </a:lnTo>
                <a:lnTo>
                  <a:pt x="339" y="427"/>
                </a:lnTo>
                <a:lnTo>
                  <a:pt x="342" y="433"/>
                </a:lnTo>
                <a:lnTo>
                  <a:pt x="345" y="445"/>
                </a:lnTo>
                <a:lnTo>
                  <a:pt x="357" y="448"/>
                </a:lnTo>
                <a:lnTo>
                  <a:pt x="360" y="445"/>
                </a:lnTo>
                <a:lnTo>
                  <a:pt x="360" y="445"/>
                </a:lnTo>
                <a:lnTo>
                  <a:pt x="363" y="442"/>
                </a:lnTo>
                <a:lnTo>
                  <a:pt x="366" y="442"/>
                </a:lnTo>
                <a:lnTo>
                  <a:pt x="369" y="442"/>
                </a:lnTo>
                <a:lnTo>
                  <a:pt x="378" y="439"/>
                </a:lnTo>
                <a:lnTo>
                  <a:pt x="384" y="436"/>
                </a:lnTo>
                <a:lnTo>
                  <a:pt x="390" y="436"/>
                </a:lnTo>
                <a:lnTo>
                  <a:pt x="393" y="439"/>
                </a:lnTo>
                <a:lnTo>
                  <a:pt x="399" y="448"/>
                </a:lnTo>
                <a:lnTo>
                  <a:pt x="399" y="451"/>
                </a:lnTo>
                <a:lnTo>
                  <a:pt x="406" y="453"/>
                </a:lnTo>
                <a:lnTo>
                  <a:pt x="396" y="468"/>
                </a:lnTo>
                <a:lnTo>
                  <a:pt x="396" y="468"/>
                </a:lnTo>
                <a:lnTo>
                  <a:pt x="390" y="474"/>
                </a:lnTo>
                <a:lnTo>
                  <a:pt x="387" y="474"/>
                </a:lnTo>
                <a:lnTo>
                  <a:pt x="384" y="474"/>
                </a:lnTo>
                <a:lnTo>
                  <a:pt x="375" y="477"/>
                </a:lnTo>
                <a:lnTo>
                  <a:pt x="366" y="483"/>
                </a:lnTo>
                <a:lnTo>
                  <a:pt x="360" y="486"/>
                </a:lnTo>
                <a:lnTo>
                  <a:pt x="354" y="492"/>
                </a:lnTo>
                <a:lnTo>
                  <a:pt x="348" y="492"/>
                </a:lnTo>
                <a:lnTo>
                  <a:pt x="345" y="492"/>
                </a:lnTo>
                <a:lnTo>
                  <a:pt x="336" y="486"/>
                </a:lnTo>
                <a:lnTo>
                  <a:pt x="333" y="483"/>
                </a:lnTo>
                <a:lnTo>
                  <a:pt x="324" y="486"/>
                </a:lnTo>
                <a:lnTo>
                  <a:pt x="324" y="486"/>
                </a:lnTo>
                <a:lnTo>
                  <a:pt x="315" y="489"/>
                </a:lnTo>
                <a:lnTo>
                  <a:pt x="309" y="492"/>
                </a:lnTo>
                <a:lnTo>
                  <a:pt x="303" y="495"/>
                </a:lnTo>
                <a:lnTo>
                  <a:pt x="297" y="501"/>
                </a:lnTo>
                <a:lnTo>
                  <a:pt x="291" y="501"/>
                </a:lnTo>
                <a:lnTo>
                  <a:pt x="288" y="504"/>
                </a:lnTo>
                <a:lnTo>
                  <a:pt x="282" y="510"/>
                </a:lnTo>
                <a:lnTo>
                  <a:pt x="282" y="513"/>
                </a:lnTo>
                <a:lnTo>
                  <a:pt x="279" y="522"/>
                </a:lnTo>
                <a:lnTo>
                  <a:pt x="279" y="525"/>
                </a:lnTo>
                <a:lnTo>
                  <a:pt x="273" y="519"/>
                </a:lnTo>
                <a:lnTo>
                  <a:pt x="279" y="516"/>
                </a:lnTo>
                <a:lnTo>
                  <a:pt x="273" y="510"/>
                </a:lnTo>
                <a:lnTo>
                  <a:pt x="270" y="513"/>
                </a:lnTo>
                <a:lnTo>
                  <a:pt x="270" y="516"/>
                </a:lnTo>
                <a:lnTo>
                  <a:pt x="267" y="519"/>
                </a:lnTo>
                <a:lnTo>
                  <a:pt x="264" y="513"/>
                </a:lnTo>
                <a:lnTo>
                  <a:pt x="258" y="498"/>
                </a:lnTo>
                <a:lnTo>
                  <a:pt x="246" y="486"/>
                </a:lnTo>
                <a:lnTo>
                  <a:pt x="249" y="465"/>
                </a:lnTo>
                <a:lnTo>
                  <a:pt x="246" y="465"/>
                </a:lnTo>
                <a:lnTo>
                  <a:pt x="243" y="462"/>
                </a:lnTo>
                <a:lnTo>
                  <a:pt x="231" y="465"/>
                </a:lnTo>
                <a:lnTo>
                  <a:pt x="225" y="465"/>
                </a:lnTo>
                <a:lnTo>
                  <a:pt x="222" y="474"/>
                </a:lnTo>
                <a:lnTo>
                  <a:pt x="216" y="474"/>
                </a:lnTo>
                <a:lnTo>
                  <a:pt x="204" y="498"/>
                </a:lnTo>
                <a:lnTo>
                  <a:pt x="207" y="501"/>
                </a:lnTo>
                <a:lnTo>
                  <a:pt x="210" y="510"/>
                </a:lnTo>
                <a:lnTo>
                  <a:pt x="213" y="513"/>
                </a:lnTo>
                <a:lnTo>
                  <a:pt x="216" y="516"/>
                </a:lnTo>
                <a:lnTo>
                  <a:pt x="219" y="519"/>
                </a:lnTo>
                <a:lnTo>
                  <a:pt x="216" y="522"/>
                </a:lnTo>
                <a:lnTo>
                  <a:pt x="207" y="531"/>
                </a:lnTo>
                <a:lnTo>
                  <a:pt x="201" y="531"/>
                </a:lnTo>
                <a:lnTo>
                  <a:pt x="198" y="534"/>
                </a:lnTo>
                <a:lnTo>
                  <a:pt x="192" y="528"/>
                </a:lnTo>
                <a:lnTo>
                  <a:pt x="189" y="525"/>
                </a:lnTo>
                <a:lnTo>
                  <a:pt x="180" y="525"/>
                </a:lnTo>
                <a:lnTo>
                  <a:pt x="171" y="522"/>
                </a:lnTo>
                <a:lnTo>
                  <a:pt x="165" y="519"/>
                </a:lnTo>
                <a:lnTo>
                  <a:pt x="162" y="519"/>
                </a:lnTo>
                <a:lnTo>
                  <a:pt x="153" y="519"/>
                </a:lnTo>
                <a:lnTo>
                  <a:pt x="147" y="519"/>
                </a:lnTo>
                <a:lnTo>
                  <a:pt x="144" y="519"/>
                </a:lnTo>
                <a:lnTo>
                  <a:pt x="138" y="522"/>
                </a:lnTo>
                <a:lnTo>
                  <a:pt x="138" y="540"/>
                </a:lnTo>
                <a:lnTo>
                  <a:pt x="135" y="543"/>
                </a:lnTo>
                <a:lnTo>
                  <a:pt x="132" y="537"/>
                </a:lnTo>
                <a:lnTo>
                  <a:pt x="129" y="534"/>
                </a:lnTo>
                <a:lnTo>
                  <a:pt x="132" y="531"/>
                </a:lnTo>
                <a:lnTo>
                  <a:pt x="126" y="528"/>
                </a:lnTo>
                <a:lnTo>
                  <a:pt x="123" y="534"/>
                </a:lnTo>
                <a:lnTo>
                  <a:pt x="120" y="537"/>
                </a:lnTo>
                <a:lnTo>
                  <a:pt x="114" y="531"/>
                </a:lnTo>
                <a:lnTo>
                  <a:pt x="114" y="537"/>
                </a:lnTo>
                <a:lnTo>
                  <a:pt x="108" y="537"/>
                </a:lnTo>
                <a:lnTo>
                  <a:pt x="105" y="531"/>
                </a:lnTo>
                <a:lnTo>
                  <a:pt x="96" y="522"/>
                </a:lnTo>
                <a:lnTo>
                  <a:pt x="90" y="519"/>
                </a:lnTo>
                <a:lnTo>
                  <a:pt x="78" y="519"/>
                </a:lnTo>
                <a:lnTo>
                  <a:pt x="72" y="519"/>
                </a:lnTo>
                <a:lnTo>
                  <a:pt x="69" y="516"/>
                </a:lnTo>
                <a:lnTo>
                  <a:pt x="54" y="507"/>
                </a:lnTo>
                <a:lnTo>
                  <a:pt x="51" y="501"/>
                </a:lnTo>
                <a:lnTo>
                  <a:pt x="51" y="495"/>
                </a:lnTo>
                <a:lnTo>
                  <a:pt x="45" y="492"/>
                </a:lnTo>
                <a:lnTo>
                  <a:pt x="33" y="492"/>
                </a:lnTo>
                <a:lnTo>
                  <a:pt x="27" y="486"/>
                </a:lnTo>
                <a:lnTo>
                  <a:pt x="27" y="477"/>
                </a:lnTo>
                <a:lnTo>
                  <a:pt x="24" y="474"/>
                </a:lnTo>
                <a:lnTo>
                  <a:pt x="21" y="474"/>
                </a:lnTo>
                <a:lnTo>
                  <a:pt x="15" y="474"/>
                </a:lnTo>
                <a:lnTo>
                  <a:pt x="0" y="459"/>
                </a:lnTo>
              </a:path>
            </a:pathLst>
          </a:custGeom>
          <a:solidFill>
            <a:srgbClr val="971623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sp>
        <p:nvSpPr>
          <p:cNvPr id="77" name="Freeform 133">
            <a:hlinkClick r:id="" action="ppaction://noaction"/>
            <a:extLst>
              <a:ext uri="{FF2B5EF4-FFF2-40B4-BE49-F238E27FC236}">
                <a16:creationId xmlns:a16="http://schemas.microsoft.com/office/drawing/2014/main" id="{B9C9496D-8A4C-A4EA-C725-3735701098E1}"/>
              </a:ext>
            </a:extLst>
          </p:cNvPr>
          <p:cNvSpPr>
            <a:spLocks/>
          </p:cNvSpPr>
          <p:nvPr/>
        </p:nvSpPr>
        <p:spPr bwMode="auto">
          <a:xfrm>
            <a:off x="4098333" y="4958329"/>
            <a:ext cx="93283" cy="117122"/>
          </a:xfrm>
          <a:custGeom>
            <a:avLst/>
            <a:gdLst/>
            <a:ahLst/>
            <a:cxnLst>
              <a:cxn ang="0">
                <a:pos x="0" y="53"/>
              </a:cxn>
              <a:cxn ang="0">
                <a:pos x="3" y="50"/>
              </a:cxn>
              <a:cxn ang="0">
                <a:pos x="3" y="47"/>
              </a:cxn>
              <a:cxn ang="0">
                <a:pos x="3" y="44"/>
              </a:cxn>
              <a:cxn ang="0">
                <a:pos x="6" y="44"/>
              </a:cxn>
              <a:cxn ang="0">
                <a:pos x="12" y="38"/>
              </a:cxn>
              <a:cxn ang="0">
                <a:pos x="15" y="32"/>
              </a:cxn>
              <a:cxn ang="0">
                <a:pos x="18" y="35"/>
              </a:cxn>
              <a:cxn ang="0">
                <a:pos x="18" y="32"/>
              </a:cxn>
              <a:cxn ang="0">
                <a:pos x="18" y="29"/>
              </a:cxn>
              <a:cxn ang="0">
                <a:pos x="18" y="29"/>
              </a:cxn>
              <a:cxn ang="0">
                <a:pos x="21" y="26"/>
              </a:cxn>
              <a:cxn ang="0">
                <a:pos x="21" y="23"/>
              </a:cxn>
              <a:cxn ang="0">
                <a:pos x="21" y="20"/>
              </a:cxn>
              <a:cxn ang="0">
                <a:pos x="21" y="14"/>
              </a:cxn>
              <a:cxn ang="0">
                <a:pos x="24" y="14"/>
              </a:cxn>
              <a:cxn ang="0">
                <a:pos x="27" y="14"/>
              </a:cxn>
              <a:cxn ang="0">
                <a:pos x="30" y="14"/>
              </a:cxn>
              <a:cxn ang="0">
                <a:pos x="30" y="11"/>
              </a:cxn>
              <a:cxn ang="0">
                <a:pos x="30" y="11"/>
              </a:cxn>
              <a:cxn ang="0">
                <a:pos x="30" y="5"/>
              </a:cxn>
              <a:cxn ang="0">
                <a:pos x="36" y="2"/>
              </a:cxn>
              <a:cxn ang="0">
                <a:pos x="36" y="0"/>
              </a:cxn>
              <a:cxn ang="0">
                <a:pos x="36" y="2"/>
              </a:cxn>
              <a:cxn ang="0">
                <a:pos x="36" y="5"/>
              </a:cxn>
              <a:cxn ang="0">
                <a:pos x="36" y="11"/>
              </a:cxn>
              <a:cxn ang="0">
                <a:pos x="36" y="11"/>
              </a:cxn>
              <a:cxn ang="0">
                <a:pos x="39" y="11"/>
              </a:cxn>
              <a:cxn ang="0">
                <a:pos x="39" y="11"/>
              </a:cxn>
              <a:cxn ang="0">
                <a:pos x="45" y="14"/>
              </a:cxn>
              <a:cxn ang="0">
                <a:pos x="45" y="14"/>
              </a:cxn>
              <a:cxn ang="0">
                <a:pos x="45" y="20"/>
              </a:cxn>
              <a:cxn ang="0">
                <a:pos x="45" y="29"/>
              </a:cxn>
              <a:cxn ang="0">
                <a:pos x="45" y="29"/>
              </a:cxn>
              <a:cxn ang="0">
                <a:pos x="57" y="41"/>
              </a:cxn>
              <a:cxn ang="0">
                <a:pos x="60" y="47"/>
              </a:cxn>
              <a:cxn ang="0">
                <a:pos x="60" y="59"/>
              </a:cxn>
              <a:cxn ang="0">
                <a:pos x="67" y="65"/>
              </a:cxn>
              <a:cxn ang="0">
                <a:pos x="63" y="65"/>
              </a:cxn>
              <a:cxn ang="0">
                <a:pos x="60" y="68"/>
              </a:cxn>
              <a:cxn ang="0">
                <a:pos x="63" y="74"/>
              </a:cxn>
              <a:cxn ang="0">
                <a:pos x="63" y="77"/>
              </a:cxn>
              <a:cxn ang="0">
                <a:pos x="63" y="77"/>
              </a:cxn>
              <a:cxn ang="0">
                <a:pos x="57" y="83"/>
              </a:cxn>
              <a:cxn ang="0">
                <a:pos x="48" y="89"/>
              </a:cxn>
              <a:cxn ang="0">
                <a:pos x="45" y="92"/>
              </a:cxn>
              <a:cxn ang="0">
                <a:pos x="39" y="89"/>
              </a:cxn>
              <a:cxn ang="0">
                <a:pos x="36" y="89"/>
              </a:cxn>
              <a:cxn ang="0">
                <a:pos x="33" y="89"/>
              </a:cxn>
              <a:cxn ang="0">
                <a:pos x="21" y="86"/>
              </a:cxn>
              <a:cxn ang="0">
                <a:pos x="15" y="86"/>
              </a:cxn>
              <a:cxn ang="0">
                <a:pos x="12" y="83"/>
              </a:cxn>
              <a:cxn ang="0">
                <a:pos x="9" y="80"/>
              </a:cxn>
              <a:cxn ang="0">
                <a:pos x="9" y="77"/>
              </a:cxn>
              <a:cxn ang="0">
                <a:pos x="9" y="74"/>
              </a:cxn>
              <a:cxn ang="0">
                <a:pos x="12" y="71"/>
              </a:cxn>
              <a:cxn ang="0">
                <a:pos x="9" y="68"/>
              </a:cxn>
              <a:cxn ang="0">
                <a:pos x="9" y="68"/>
              </a:cxn>
              <a:cxn ang="0">
                <a:pos x="3" y="65"/>
              </a:cxn>
              <a:cxn ang="0">
                <a:pos x="3" y="59"/>
              </a:cxn>
              <a:cxn ang="0">
                <a:pos x="0" y="53"/>
              </a:cxn>
            </a:cxnLst>
            <a:rect l="0" t="0" r="r" b="b"/>
            <a:pathLst>
              <a:path w="68" h="93">
                <a:moveTo>
                  <a:pt x="0" y="53"/>
                </a:moveTo>
                <a:lnTo>
                  <a:pt x="3" y="50"/>
                </a:lnTo>
                <a:lnTo>
                  <a:pt x="3" y="47"/>
                </a:lnTo>
                <a:lnTo>
                  <a:pt x="3" y="44"/>
                </a:lnTo>
                <a:lnTo>
                  <a:pt x="6" y="44"/>
                </a:lnTo>
                <a:lnTo>
                  <a:pt x="12" y="38"/>
                </a:lnTo>
                <a:lnTo>
                  <a:pt x="15" y="32"/>
                </a:lnTo>
                <a:lnTo>
                  <a:pt x="18" y="35"/>
                </a:lnTo>
                <a:lnTo>
                  <a:pt x="18" y="32"/>
                </a:lnTo>
                <a:lnTo>
                  <a:pt x="18" y="29"/>
                </a:lnTo>
                <a:lnTo>
                  <a:pt x="18" y="29"/>
                </a:lnTo>
                <a:lnTo>
                  <a:pt x="21" y="26"/>
                </a:lnTo>
                <a:lnTo>
                  <a:pt x="21" y="23"/>
                </a:lnTo>
                <a:lnTo>
                  <a:pt x="21" y="20"/>
                </a:lnTo>
                <a:lnTo>
                  <a:pt x="21" y="14"/>
                </a:lnTo>
                <a:lnTo>
                  <a:pt x="24" y="14"/>
                </a:lnTo>
                <a:lnTo>
                  <a:pt x="27" y="14"/>
                </a:lnTo>
                <a:lnTo>
                  <a:pt x="30" y="14"/>
                </a:lnTo>
                <a:lnTo>
                  <a:pt x="30" y="11"/>
                </a:lnTo>
                <a:lnTo>
                  <a:pt x="30" y="11"/>
                </a:lnTo>
                <a:lnTo>
                  <a:pt x="30" y="5"/>
                </a:lnTo>
                <a:lnTo>
                  <a:pt x="36" y="2"/>
                </a:lnTo>
                <a:lnTo>
                  <a:pt x="36" y="0"/>
                </a:lnTo>
                <a:lnTo>
                  <a:pt x="36" y="2"/>
                </a:lnTo>
                <a:lnTo>
                  <a:pt x="36" y="5"/>
                </a:lnTo>
                <a:lnTo>
                  <a:pt x="36" y="11"/>
                </a:lnTo>
                <a:lnTo>
                  <a:pt x="36" y="11"/>
                </a:lnTo>
                <a:lnTo>
                  <a:pt x="39" y="11"/>
                </a:lnTo>
                <a:lnTo>
                  <a:pt x="39" y="11"/>
                </a:lnTo>
                <a:lnTo>
                  <a:pt x="45" y="14"/>
                </a:lnTo>
                <a:lnTo>
                  <a:pt x="45" y="14"/>
                </a:lnTo>
                <a:lnTo>
                  <a:pt x="45" y="20"/>
                </a:lnTo>
                <a:lnTo>
                  <a:pt x="45" y="29"/>
                </a:lnTo>
                <a:lnTo>
                  <a:pt x="45" y="29"/>
                </a:lnTo>
                <a:lnTo>
                  <a:pt x="57" y="41"/>
                </a:lnTo>
                <a:lnTo>
                  <a:pt x="60" y="47"/>
                </a:lnTo>
                <a:lnTo>
                  <a:pt x="60" y="59"/>
                </a:lnTo>
                <a:lnTo>
                  <a:pt x="67" y="65"/>
                </a:lnTo>
                <a:lnTo>
                  <a:pt x="63" y="65"/>
                </a:lnTo>
                <a:lnTo>
                  <a:pt x="60" y="68"/>
                </a:lnTo>
                <a:lnTo>
                  <a:pt x="63" y="74"/>
                </a:lnTo>
                <a:lnTo>
                  <a:pt x="63" y="77"/>
                </a:lnTo>
                <a:lnTo>
                  <a:pt x="63" y="77"/>
                </a:lnTo>
                <a:lnTo>
                  <a:pt x="57" y="83"/>
                </a:lnTo>
                <a:lnTo>
                  <a:pt x="48" y="89"/>
                </a:lnTo>
                <a:lnTo>
                  <a:pt x="45" y="92"/>
                </a:lnTo>
                <a:lnTo>
                  <a:pt x="39" y="89"/>
                </a:lnTo>
                <a:lnTo>
                  <a:pt x="36" y="89"/>
                </a:lnTo>
                <a:lnTo>
                  <a:pt x="33" y="89"/>
                </a:lnTo>
                <a:lnTo>
                  <a:pt x="21" y="86"/>
                </a:lnTo>
                <a:lnTo>
                  <a:pt x="15" y="86"/>
                </a:lnTo>
                <a:lnTo>
                  <a:pt x="12" y="83"/>
                </a:lnTo>
                <a:lnTo>
                  <a:pt x="9" y="80"/>
                </a:lnTo>
                <a:lnTo>
                  <a:pt x="9" y="77"/>
                </a:lnTo>
                <a:lnTo>
                  <a:pt x="9" y="74"/>
                </a:lnTo>
                <a:lnTo>
                  <a:pt x="12" y="71"/>
                </a:lnTo>
                <a:lnTo>
                  <a:pt x="9" y="68"/>
                </a:lnTo>
                <a:lnTo>
                  <a:pt x="9" y="68"/>
                </a:lnTo>
                <a:lnTo>
                  <a:pt x="3" y="65"/>
                </a:lnTo>
                <a:lnTo>
                  <a:pt x="3" y="59"/>
                </a:lnTo>
                <a:lnTo>
                  <a:pt x="0" y="53"/>
                </a:lnTo>
              </a:path>
            </a:pathLst>
          </a:custGeom>
          <a:solidFill>
            <a:srgbClr val="971623"/>
          </a:solidFill>
          <a:ln w="9525" cap="rnd" cmpd="sng">
            <a:solidFill>
              <a:schemeClr val="bg1"/>
            </a:solidFill>
            <a:prstDash val="solid"/>
            <a:round/>
            <a:headEnd/>
            <a:tailEnd/>
          </a:ln>
          <a:effectLst/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548914"/>
            <a:endParaRPr lang="es-MX" sz="2400" kern="0" dirty="0">
              <a:solidFill>
                <a:srgbClr val="666666">
                  <a:lumMod val="75000"/>
                </a:srgbClr>
              </a:solidFill>
              <a:latin typeface="Helvetica Neue Light"/>
              <a:ea typeface="Helvetica Neue" charset="0"/>
              <a:cs typeface="Arial" panose="020B0604020202020204" pitchFamily="34" charset="0"/>
            </a:endParaRPr>
          </a:p>
        </p:txBody>
      </p:sp>
      <p:graphicFrame>
        <p:nvGraphicFramePr>
          <p:cNvPr id="78" name="Tabla 77">
            <a:extLst>
              <a:ext uri="{FF2B5EF4-FFF2-40B4-BE49-F238E27FC236}">
                <a16:creationId xmlns:a16="http://schemas.microsoft.com/office/drawing/2014/main" id="{F5034A67-3A36-172B-205B-0E654F4EE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401170"/>
              </p:ext>
            </p:extLst>
          </p:nvPr>
        </p:nvGraphicFramePr>
        <p:xfrm>
          <a:off x="7217866" y="1448777"/>
          <a:ext cx="2387601" cy="4709578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168736227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53076026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847818753"/>
                    </a:ext>
                  </a:extLst>
                </a:gridCol>
              </a:tblGrid>
              <a:tr h="277034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Tasa</a:t>
                      </a:r>
                      <a:endParaRPr lang="es-MX" sz="14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99289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Tabasco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111.3%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940894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Baja California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104.8%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67888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Quintana Roo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102.4%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59065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Chiapas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102.3%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341138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Oaxaca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60936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Nayarit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100.9%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807473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Querétaro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100.9%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46954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Jalisco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100.8%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4571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Durango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100.8%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15002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Tlaxcala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99.6%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45782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Guerrero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99.5%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768191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Sinaloa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99.5%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107556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Chihuahua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99.2%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979487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Edo. Mex.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98.8%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882772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Hidalgo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98.5%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93975"/>
                  </a:ext>
                </a:extLst>
              </a:tr>
              <a:tr h="277034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Yucatán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98.5%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109287"/>
                  </a:ext>
                </a:extLst>
              </a:tr>
            </a:tbl>
          </a:graphicData>
        </a:graphic>
      </p:graphicFrame>
      <p:graphicFrame>
        <p:nvGraphicFramePr>
          <p:cNvPr id="79" name="Tabla 78">
            <a:extLst>
              <a:ext uri="{FF2B5EF4-FFF2-40B4-BE49-F238E27FC236}">
                <a16:creationId xmlns:a16="http://schemas.microsoft.com/office/drawing/2014/main" id="{4AC03DE8-AB00-60DA-3343-EABF0510D8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91352"/>
              </p:ext>
            </p:extLst>
          </p:nvPr>
        </p:nvGraphicFramePr>
        <p:xfrm>
          <a:off x="9714176" y="1512589"/>
          <a:ext cx="2387601" cy="4645772"/>
        </p:xfrm>
        <a:graphic>
          <a:graphicData uri="http://schemas.openxmlformats.org/drawingml/2006/table">
            <a:tbl>
              <a:tblPr/>
              <a:tblGrid>
                <a:gridCol w="342445">
                  <a:extLst>
                    <a:ext uri="{9D8B030D-6E8A-4147-A177-3AD203B41FA5}">
                      <a16:colId xmlns:a16="http://schemas.microsoft.com/office/drawing/2014/main" val="2760004975"/>
                    </a:ext>
                  </a:extLst>
                </a:gridCol>
                <a:gridCol w="1208069">
                  <a:extLst>
                    <a:ext uri="{9D8B030D-6E8A-4147-A177-3AD203B41FA5}">
                      <a16:colId xmlns:a16="http://schemas.microsoft.com/office/drawing/2014/main" val="3604606348"/>
                    </a:ext>
                  </a:extLst>
                </a:gridCol>
                <a:gridCol w="837087">
                  <a:extLst>
                    <a:ext uri="{9D8B030D-6E8A-4147-A177-3AD203B41FA5}">
                      <a16:colId xmlns:a16="http://schemas.microsoft.com/office/drawing/2014/main" val="3959501658"/>
                    </a:ext>
                  </a:extLst>
                </a:gridCol>
              </a:tblGrid>
              <a:tr h="19678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solidFill>
                            <a:srgbClr val="1C255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Tasa</a:t>
                      </a:r>
                      <a:endParaRPr lang="es-MX" sz="1100" b="1" i="0" u="none" strike="noStrike" dirty="0">
                        <a:solidFill>
                          <a:srgbClr val="1C255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716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Zacatecas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24253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Sonora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98.0%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65996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Nuevo León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0614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Coahuila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79118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Luis Potosí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53025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Morelos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96.9%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25341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349902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Michoacán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82427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Baja California Sur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96.7%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5170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Guanajuato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226675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Tamaulipas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96.3%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808696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Colima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244844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Aguascalientes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94.9%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878289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Puebla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92.5%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921353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CDMX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90.2%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079768"/>
                  </a:ext>
                </a:extLst>
              </a:tr>
              <a:tr h="278062"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Campeche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86.1%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460458"/>
                  </a:ext>
                </a:extLst>
              </a:tr>
            </a:tbl>
          </a:graphicData>
        </a:graphic>
      </p:graphicFrame>
      <p:sp>
        <p:nvSpPr>
          <p:cNvPr id="80" name="Rectángulo 79">
            <a:extLst>
              <a:ext uri="{FF2B5EF4-FFF2-40B4-BE49-F238E27FC236}">
                <a16:creationId xmlns:a16="http://schemas.microsoft.com/office/drawing/2014/main" id="{79048D40-F511-3ECC-9E05-B416D1968222}"/>
              </a:ext>
            </a:extLst>
          </p:cNvPr>
          <p:cNvSpPr/>
          <p:nvPr/>
        </p:nvSpPr>
        <p:spPr>
          <a:xfrm>
            <a:off x="7217866" y="1798976"/>
            <a:ext cx="144055" cy="246949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DD29614E-C224-DDD0-E8CF-1222B89AABBD}"/>
              </a:ext>
            </a:extLst>
          </p:cNvPr>
          <p:cNvSpPr/>
          <p:nvPr/>
        </p:nvSpPr>
        <p:spPr>
          <a:xfrm>
            <a:off x="7217866" y="4189956"/>
            <a:ext cx="144055" cy="1875968"/>
          </a:xfrm>
          <a:prstGeom prst="rect">
            <a:avLst/>
          </a:prstGeom>
          <a:solidFill>
            <a:srgbClr val="EE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2" name="Rectángulo 81">
            <a:extLst>
              <a:ext uri="{FF2B5EF4-FFF2-40B4-BE49-F238E27FC236}">
                <a16:creationId xmlns:a16="http://schemas.microsoft.com/office/drawing/2014/main" id="{358324D5-D03B-80A5-9208-5571223F330F}"/>
              </a:ext>
            </a:extLst>
          </p:cNvPr>
          <p:cNvSpPr/>
          <p:nvPr/>
        </p:nvSpPr>
        <p:spPr>
          <a:xfrm>
            <a:off x="9719362" y="2258438"/>
            <a:ext cx="144055" cy="2823449"/>
          </a:xfrm>
          <a:prstGeom prst="rect">
            <a:avLst/>
          </a:prstGeom>
          <a:solidFill>
            <a:srgbClr val="C3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044D5EE-B531-955C-1ADB-842C6726C7EF}"/>
              </a:ext>
            </a:extLst>
          </p:cNvPr>
          <p:cNvSpPr/>
          <p:nvPr/>
        </p:nvSpPr>
        <p:spPr>
          <a:xfrm>
            <a:off x="9719362" y="5056146"/>
            <a:ext cx="144055" cy="1034432"/>
          </a:xfrm>
          <a:prstGeom prst="rect">
            <a:avLst/>
          </a:prstGeom>
          <a:solidFill>
            <a:srgbClr val="97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8B43751A-296D-5465-F5D2-1D09B8C440D5}"/>
              </a:ext>
            </a:extLst>
          </p:cNvPr>
          <p:cNvSpPr/>
          <p:nvPr/>
        </p:nvSpPr>
        <p:spPr>
          <a:xfrm>
            <a:off x="9717102" y="1798976"/>
            <a:ext cx="144055" cy="524813"/>
          </a:xfrm>
          <a:prstGeom prst="rect">
            <a:avLst/>
          </a:prstGeom>
          <a:solidFill>
            <a:srgbClr val="EE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576806"/>
      </p:ext>
    </p:extLst>
  </p:cSld>
  <p:clrMapOvr>
    <a:masterClrMapping/>
  </p:clrMapOvr>
</p:sld>
</file>

<file path=ppt/theme/theme1.xml><?xml version="1.0" encoding="utf-8"?>
<a:theme xmlns:a="http://schemas.openxmlformats.org/drawingml/2006/main" name="1_portada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ior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e 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Tema de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e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1703</Words>
  <Application>Microsoft Macintosh PowerPoint</Application>
  <PresentationFormat>Panorámica</PresentationFormat>
  <Paragraphs>645</Paragraphs>
  <Slides>27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Helvetica</vt:lpstr>
      <vt:lpstr>Calibri</vt:lpstr>
      <vt:lpstr>Arial</vt:lpstr>
      <vt:lpstr>Helvetica Neue Light</vt:lpstr>
      <vt:lpstr>1_portadas</vt:lpstr>
      <vt:lpstr>Interiores</vt:lpstr>
      <vt:lpstr>Presentación de PowerPoint</vt:lpstr>
      <vt:lpstr>Presentación de PowerPoint</vt:lpstr>
      <vt:lpstr>Previo a la pandemia, la economía mexicana mostraba señales negativas</vt:lpstr>
      <vt:lpstr>La pandemia complicó el panorama y la economía mexicana no se recupera</vt:lpstr>
      <vt:lpstr>La economía mexicana se encuentra en niveles similares a los de 2017</vt:lpstr>
      <vt:lpstr>La economía mexicana ha crecido a un ritmo moderado en los dos últimos trimestres</vt:lpstr>
      <vt:lpstr>A tasa anual, se observó un crecimiento de 1.8% durante el primer trimestre del año</vt:lpstr>
      <vt:lpstr>La recuperación ha sido desigual entre los distintos y sectores </vt:lpstr>
      <vt:lpstr>Nueve entidades federativas han alcanzado el nivel económico que tenían previo a la pandemia</vt:lpstr>
      <vt:lpstr>En los últimos dos años (2020 y 2021) se crearon únicamente  198 mil 706 puestos formales</vt:lpstr>
      <vt:lpstr>La creación de empleos formales en 2022 será clave para la economía mexicana</vt:lpstr>
      <vt:lpstr>Aún hay 9 estados que no han recuperado su nivel de empleo formal previo a la pandemia</vt:lpstr>
      <vt:lpstr>Las altas tasas de informalidad en México inhiben el crecimiento económico</vt:lpstr>
      <vt:lpstr>El consumo acumula tres meses consecutivos marcando máximos históricos  - esta debería ser la regla</vt:lpstr>
      <vt:lpstr>Las remesas representaron un mayor ingreso de dólares que la Inversión Extranjera Directa</vt:lpstr>
      <vt:lpstr>Durante 2021 México recibió 51 mil 585 millones de dólares en remesas</vt:lpstr>
      <vt:lpstr>Idealmente, la inversión (pública + privada) sería del 25%  del PIB</vt:lpstr>
      <vt:lpstr>El comercio exterior ha impulsado a la economía mexicana tras la pandemia</vt:lpstr>
      <vt:lpstr>Durante la pandemia se observaron fuertes movimientos en el saldo de la balanza comercial</vt:lpstr>
      <vt:lpstr>La inflación no se detiene y sube a 7.99% anual durante junio</vt:lpstr>
      <vt:lpstr>Los hogares con menores ingresos resienten más el efecto negativo de la inflación sobre su poder adquisitivo</vt:lpstr>
      <vt:lpstr>Los hogares con menores ingresos gastan una mayor proporción de su ingreso en alimentos, bebidas y tabaco</vt:lpstr>
      <vt:lpstr>Durante junio 2022 el tipo de cambio promedió $20.02 pesos por dólar</vt:lpstr>
      <vt:lpstr>¿Qué sigue para México?</vt:lpstr>
      <vt:lpstr>Expectativas de crecimiento económico para México </vt:lpstr>
      <vt:lpstr>Oportunidades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Andrea Cuetara Ramos</cp:lastModifiedBy>
  <cp:revision>49</cp:revision>
  <dcterms:modified xsi:type="dcterms:W3CDTF">2022-07-07T23:12:08Z</dcterms:modified>
</cp:coreProperties>
</file>