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38" r:id="rId1"/>
  </p:sldMasterIdLst>
  <p:notesMasterIdLst>
    <p:notesMasterId r:id="rId8"/>
  </p:notesMasterIdLst>
  <p:sldIdLst>
    <p:sldId id="2620" r:id="rId2"/>
    <p:sldId id="4457" r:id="rId3"/>
    <p:sldId id="4458" r:id="rId4"/>
    <p:sldId id="4459" r:id="rId5"/>
    <p:sldId id="4330" r:id="rId6"/>
    <p:sldId id="4269" r:id="rId7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76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gelica Bucio" initials="AB" lastIdx="1" clrIdx="0">
    <p:extLst>
      <p:ext uri="{19B8F6BF-5375-455C-9EA6-DF929625EA0E}">
        <p15:presenceInfo xmlns:p15="http://schemas.microsoft.com/office/powerpoint/2012/main" userId="S::angelica.bucio@anpact.onmicrosoft.com::765227fc-d2ec-45d4-aa6a-0ab3c625df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98AB"/>
    <a:srgbClr val="0E273D"/>
    <a:srgbClr val="FF361D"/>
    <a:srgbClr val="FD6A20"/>
    <a:srgbClr val="57586D"/>
    <a:srgbClr val="8C1C18"/>
    <a:srgbClr val="007336"/>
    <a:srgbClr val="00592A"/>
    <a:srgbClr val="C40A0A"/>
    <a:srgbClr val="91C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Estilo claro 1 - Énfasis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1"/>
    <p:restoredTop sz="88639"/>
  </p:normalViewPr>
  <p:slideViewPr>
    <p:cSldViewPr snapToGrid="0" snapToObjects="1">
      <p:cViewPr varScale="1">
        <p:scale>
          <a:sx n="56" d="100"/>
          <a:sy n="56" d="100"/>
        </p:scale>
        <p:origin x="576" y="200"/>
      </p:cViewPr>
      <p:guideLst>
        <p:guide orient="horz" pos="8640"/>
        <p:guide pos="76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536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RB/Documents/ESTADISTICA/v2%20220113%20Cifras%20Industria%20Histo&#769;rico%20a%20diciembre%2020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RB/Documents/ESTADISTICA/v2%20220113%20Cifras%20Industria%20Histo&#769;rico%20a%20diciembre%20202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RB/Documents/ESTADISTICA/v2%20220113%20Cifras%20Industria%20Histo&#769;rico%20a%20diciembre%20202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RB/Documents/ESTADISTICA/v2%20220113%20Cifras%20Industria%20Histo&#769;rico%20a%20diciembre%202021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241335044929396E-2"/>
          <c:y val="0.29933873407837591"/>
          <c:w val="0.94351732991014126"/>
          <c:h val="0.5949793676356557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70AE47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699A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B21-FE44-B396-BD421873FA20}"/>
              </c:ext>
            </c:extLst>
          </c:dPt>
          <c:dPt>
            <c:idx val="1"/>
            <c:invertIfNegative val="0"/>
            <c:bubble3D val="0"/>
            <c:spPr>
              <a:solidFill>
                <a:srgbClr val="1699A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B21-FE44-B396-BD421873FA20}"/>
              </c:ext>
            </c:extLst>
          </c:dPt>
          <c:dPt>
            <c:idx val="2"/>
            <c:invertIfNegative val="0"/>
            <c:bubble3D val="0"/>
            <c:spPr>
              <a:solidFill>
                <a:srgbClr val="1699A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B21-FE44-B396-BD421873FA20}"/>
              </c:ext>
            </c:extLst>
          </c:dPt>
          <c:dPt>
            <c:idx val="3"/>
            <c:invertIfNegative val="0"/>
            <c:bubble3D val="0"/>
            <c:spPr>
              <a:solidFill>
                <a:srgbClr val="1699A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B21-FE44-B396-BD421873FA20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B21-FE44-B396-BD421873FA2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Montserrat" panose="02000505000000020004" pitchFamily="2" charset="77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Español!$A$28:$A$32</c:f>
              <c:numCache>
                <c:formatCode>General</c:formatCod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Español!$B$28:$B$32</c:f>
              <c:numCache>
                <c:formatCode>#,##0</c:formatCode>
                <c:ptCount val="5"/>
                <c:pt idx="0">
                  <c:v>114251</c:v>
                </c:pt>
                <c:pt idx="1">
                  <c:v>149253</c:v>
                </c:pt>
                <c:pt idx="2">
                  <c:v>168687</c:v>
                </c:pt>
                <c:pt idx="3">
                  <c:v>115747</c:v>
                </c:pt>
                <c:pt idx="4">
                  <c:v>141002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B21-FE44-B396-BD421873FA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3673263"/>
        <c:axId val="223674911"/>
      </c:barChart>
      <c:catAx>
        <c:axId val="2236732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+mn-cs"/>
              </a:defRPr>
            </a:pPr>
            <a:endParaRPr lang="es-MX"/>
          </a:p>
        </c:txPr>
        <c:crossAx val="223674911"/>
        <c:crosses val="autoZero"/>
        <c:auto val="1"/>
        <c:lblAlgn val="ctr"/>
        <c:lblOffset val="100"/>
        <c:noMultiLvlLbl val="0"/>
      </c:catAx>
      <c:valAx>
        <c:axId val="223674911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2236732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  <a:latin typeface="Montserrat" panose="02000505000000020004" pitchFamily="2" charset="77"/>
        </a:defRPr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462418740672879E-2"/>
          <c:y val="0.20631108238643808"/>
          <c:w val="0.96907516251865422"/>
          <c:h val="0.7048160213804728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DC5-264E-A53E-1F03B3D804D2}"/>
              </c:ext>
            </c:extLst>
          </c:dPt>
          <c:dPt>
            <c:idx val="4"/>
            <c:invertIfNegative val="0"/>
            <c:bubble3D val="0"/>
            <c:spPr>
              <a:solidFill>
                <a:srgbClr val="91CDE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DC5-264E-A53E-1F03B3D804D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Montserrat" panose="02000505000000020004" pitchFamily="2" charset="77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Español!$A$11:$A$15</c:f>
              <c:numCache>
                <c:formatCode>General</c:formatCod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Español!$B$11:$B$15</c:f>
              <c:numCache>
                <c:formatCode>#,##0</c:formatCode>
                <c:ptCount val="5"/>
                <c:pt idx="0">
                  <c:v>152903</c:v>
                </c:pt>
                <c:pt idx="1">
                  <c:v>185718</c:v>
                </c:pt>
                <c:pt idx="2">
                  <c:v>202069</c:v>
                </c:pt>
                <c:pt idx="3">
                  <c:v>136422</c:v>
                </c:pt>
                <c:pt idx="4">
                  <c:v>166377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DC5-264E-A53E-1F03B3D804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3673263"/>
        <c:axId val="223674911"/>
      </c:barChart>
      <c:catAx>
        <c:axId val="2236732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+mn-cs"/>
              </a:defRPr>
            </a:pPr>
            <a:endParaRPr lang="es-MX"/>
          </a:p>
        </c:txPr>
        <c:crossAx val="223674911"/>
        <c:crosses val="autoZero"/>
        <c:auto val="1"/>
        <c:lblAlgn val="ctr"/>
        <c:lblOffset val="100"/>
        <c:noMultiLvlLbl val="0"/>
      </c:catAx>
      <c:valAx>
        <c:axId val="223674911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2236732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Montserrat" panose="02000505000000020004" pitchFamily="2" charset="77"/>
        </a:defRPr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241335044929396E-2"/>
          <c:y val="0.48751966864447754"/>
          <c:w val="0.94351732991014126"/>
          <c:h val="0.4067982241624580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8A8B8A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8A8B8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90-3B4E-AD06-058F310C8889}"/>
              </c:ext>
            </c:extLst>
          </c:dPt>
          <c:dPt>
            <c:idx val="4"/>
            <c:invertIfNegative val="0"/>
            <c:bubble3D val="0"/>
            <c:spPr>
              <a:solidFill>
                <a:srgbClr val="91CDE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90-3B4E-AD06-058F310C888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Montserrat" panose="02000505000000020004" pitchFamily="2" charset="77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Español!$A$48:$A$52</c:f>
              <c:numCache>
                <c:formatCode>General</c:formatCod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Español!$B$48:$B$52</c:f>
              <c:numCache>
                <c:formatCode>_-* #,##0_-;\-* #,##0_-;_-* "-"??_-;_-@_-</c:formatCode>
                <c:ptCount val="5"/>
                <c:pt idx="0">
                  <c:v>41765</c:v>
                </c:pt>
                <c:pt idx="1">
                  <c:v>41168</c:v>
                </c:pt>
                <c:pt idx="2">
                  <c:v>41953</c:v>
                </c:pt>
                <c:pt idx="3">
                  <c:v>27020</c:v>
                </c:pt>
                <c:pt idx="4">
                  <c:v>31970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90-3B4E-AD06-058F310C88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3673263"/>
        <c:axId val="223674911"/>
      </c:barChart>
      <c:catAx>
        <c:axId val="2236732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+mn-cs"/>
              </a:defRPr>
            </a:pPr>
            <a:endParaRPr lang="es-MX"/>
          </a:p>
        </c:txPr>
        <c:crossAx val="223674911"/>
        <c:crosses val="autoZero"/>
        <c:auto val="1"/>
        <c:lblAlgn val="ctr"/>
        <c:lblOffset val="100"/>
        <c:noMultiLvlLbl val="0"/>
      </c:catAx>
      <c:valAx>
        <c:axId val="223674911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236732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  <a:latin typeface="Montserrat" panose="02000505000000020004" pitchFamily="2" charset="77"/>
        </a:defRPr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382379448004922E-3"/>
          <c:y val="3.4530982208709392E-2"/>
          <c:w val="0.99646177898461286"/>
          <c:h val="0.8736676761486339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1D74E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rgbClr val="F1D74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76-C447-BC3B-BF2D6E74943A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F76-C447-BC3B-BF2D6E74943A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F76-C447-BC3B-BF2D6E74943A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F76-C447-BC3B-BF2D6E7494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2000505000000020004" pitchFamily="2" charset="77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Español!$A$83:$A$90</c:f>
              <c:numCache>
                <c:formatCode>General</c:formatCode>
                <c:ptCount val="8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</c:numCache>
            </c:numRef>
          </c:cat>
          <c:val>
            <c:numRef>
              <c:f>Español!$B$83:$B$90</c:f>
              <c:numCache>
                <c:formatCode>#,##0</c:formatCode>
                <c:ptCount val="8"/>
                <c:pt idx="0">
                  <c:v>17674</c:v>
                </c:pt>
                <c:pt idx="1">
                  <c:v>7345</c:v>
                </c:pt>
                <c:pt idx="2">
                  <c:v>9191</c:v>
                </c:pt>
                <c:pt idx="3">
                  <c:v>10161</c:v>
                </c:pt>
                <c:pt idx="4">
                  <c:v>9994</c:v>
                </c:pt>
                <c:pt idx="5">
                  <c:v>10087</c:v>
                </c:pt>
                <c:pt idx="6">
                  <c:v>10507</c:v>
                </c:pt>
                <c:pt idx="7">
                  <c:v>10745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F76-C447-BC3B-BF2D6E7494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288224"/>
        <c:axId val="213301568"/>
      </c:barChart>
      <c:catAx>
        <c:axId val="213288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2000505000000020004" pitchFamily="2" charset="77"/>
                <a:ea typeface="+mn-ea"/>
                <a:cs typeface="+mn-cs"/>
              </a:defRPr>
            </a:pPr>
            <a:endParaRPr lang="es-MX"/>
          </a:p>
        </c:txPr>
        <c:crossAx val="213301568"/>
        <c:crosses val="autoZero"/>
        <c:auto val="1"/>
        <c:lblAlgn val="ctr"/>
        <c:lblOffset val="100"/>
        <c:noMultiLvlLbl val="0"/>
      </c:catAx>
      <c:valAx>
        <c:axId val="213301568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213288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Montserrat" panose="02000505000000020004" pitchFamily="2" charset="77"/>
        </a:defRPr>
      </a:pPr>
      <a:endParaRPr lang="es-MX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0.0095</cdr:x>
      <cdr:y>0.09526</cdr:y>
    </cdr:from>
    <cdr:to>
      <cdr:x>0.36287</cdr:x>
      <cdr:y>0.99652</cdr:y>
    </cdr:to>
    <cdr:sp macro="" textlink="">
      <cdr:nvSpPr>
        <cdr:cNvPr id="2" name="Rectángulo 1">
          <a:extLst xmlns:a="http://schemas.openxmlformats.org/drawingml/2006/main">
            <a:ext uri="{FF2B5EF4-FFF2-40B4-BE49-F238E27FC236}">
              <a16:creationId xmlns:a16="http://schemas.microsoft.com/office/drawing/2014/main" id="{F3B8362B-38B2-5876-752C-CE8E9FF36B34}"/>
            </a:ext>
          </a:extLst>
        </cdr:cNvPr>
        <cdr:cNvSpPr/>
      </cdr:nvSpPr>
      <cdr:spPr>
        <a:xfrm xmlns:a="http://schemas.openxmlformats.org/drawingml/2006/main">
          <a:off x="72158" y="574506"/>
          <a:ext cx="2684066" cy="543532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MX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6421B1E-6E25-A748-9A2B-5027C0AA54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82843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Lato Ligh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42FE6F-5D44-7C42-89A6-8F75E32091C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Lato Light" pitchFamily="124" charset="0"/>
              </a:defRPr>
            </a:lvl1pPr>
          </a:lstStyle>
          <a:p>
            <a:pPr>
              <a:defRPr/>
            </a:pPr>
            <a:fld id="{BBADD78F-1C6B-CE4A-AF2C-37903F12067E}" type="datetimeFigureOut">
              <a:rPr lang="en-US" altLang="es-MX"/>
              <a:pPr>
                <a:defRPr/>
              </a:pPr>
              <a:t>7/7/22</a:t>
            </a:fld>
            <a:endParaRPr lang="en-US" altLang="es-MX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B68D98C-9B66-0948-9FFF-3189CC0CDB1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3AC86F5-1684-BE45-B212-B36D1D54E4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3FF35E-7509-F140-9D58-A5F7D13D40D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82843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Lato Ligh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2057C-7154-6D4D-9B1A-BFE0FE335E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Lato Light" pitchFamily="124" charset="0"/>
              </a:defRPr>
            </a:lvl1pPr>
          </a:lstStyle>
          <a:p>
            <a:pPr>
              <a:defRPr/>
            </a:pPr>
            <a:fld id="{B3ADC8BA-1045-EC45-87FA-2665CE3487E3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Lato Light"/>
        <a:ea typeface="ＭＳ Ｐゴシック" charset="0"/>
        <a:cs typeface="ＭＳ Ｐゴシック" panose="020B0600070205080204" pitchFamily="34" charset="-128"/>
      </a:defRPr>
    </a:lvl1pPr>
    <a:lvl2pPr marL="912813" algn="l" defTabSz="912813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Lato Light"/>
        <a:ea typeface="ＭＳ Ｐゴシック" panose="020B0600070205080204" pitchFamily="34" charset="-128"/>
        <a:cs typeface="ＭＳ Ｐゴシック" panose="020B0600070205080204" pitchFamily="34" charset="-128"/>
      </a:defRPr>
    </a:lvl2pPr>
    <a:lvl3pPr marL="1827213" algn="l" defTabSz="912813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Lato Light"/>
        <a:ea typeface="ＭＳ Ｐゴシック" panose="020B0600070205080204" pitchFamily="34" charset="-128"/>
        <a:cs typeface="ＭＳ Ｐゴシック" panose="020B0600070205080204" pitchFamily="34" charset="-128"/>
      </a:defRPr>
    </a:lvl3pPr>
    <a:lvl4pPr marL="2741613" algn="l" defTabSz="912813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Lato Light"/>
        <a:ea typeface="ＭＳ Ｐゴシック" panose="020B0600070205080204" pitchFamily="34" charset="-128"/>
        <a:cs typeface="ＭＳ Ｐゴシック" panose="020B0600070205080204" pitchFamily="34" charset="-128"/>
      </a:defRPr>
    </a:lvl4pPr>
    <a:lvl5pPr marL="3656013" algn="l" defTabSz="912813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Lato Light"/>
        <a:ea typeface="ＭＳ Ｐゴシック" panose="020B0600070205080204" pitchFamily="34" charset="-128"/>
        <a:cs typeface="ＭＳ Ｐゴシック" panose="020B0600070205080204" pitchFamily="34" charset="-128"/>
      </a:defRPr>
    </a:lvl5pPr>
    <a:lvl6pPr marL="4571086" algn="l" defTabSz="91421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4" algn="l" defTabSz="91421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8" algn="l" defTabSz="91421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D70385-5838-0E49-A2CE-1086BBBD5DCF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95323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494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2B41D-C1FA-4A4A-BE23-3B6B6395DBB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494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419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494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2B41D-C1FA-4A4A-BE23-3B6B6395DBB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494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383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ADC8BA-1045-EC45-87FA-2665CE3487E3}" type="slidenum">
              <a:rPr lang="en-US" altLang="es-MX" smtClean="0"/>
              <a:pPr>
                <a:defRPr/>
              </a:pPr>
              <a:t>4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557963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ADC8BA-1045-EC45-87FA-2665CE3487E3}" type="slidenum">
              <a:rPr lang="en-US" altLang="es-MX" smtClean="0"/>
              <a:pPr>
                <a:defRPr/>
              </a:pPr>
              <a:t>5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485721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1774">
              <a:defRPr/>
            </a:pPr>
            <a:fld id="{D7C7AA13-FCFF-E747-B366-B92B586962E8}" type="slidenum">
              <a:rPr lang="es-ES_tradnl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6</a:t>
            </a:fld>
            <a:endParaRPr lang="es-ES_tradnl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9049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FF7583-FC2C-A04F-8DC1-BD833323B2CD}" type="datetimeFigureOut">
              <a:rPr lang="es-MX" smtClean="0"/>
              <a:pPr>
                <a:defRPr/>
              </a:pPr>
              <a:t>07/07/22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09B76-6DA3-1042-AD1F-D8AF6EC7648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853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61708"/>
            <a:ext cx="21945600" cy="1535532"/>
          </a:xfrm>
          <a:prstGeom prst="rect">
            <a:avLst/>
          </a:prstGeom>
        </p:spPr>
        <p:txBody>
          <a:bodyPr lIns="91440" tIns="45720" rIns="91440" bIns="45720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9200" y="2289859"/>
            <a:ext cx="21945600" cy="9051926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4ED621-1134-3C4B-86F8-6A1C18EEAA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19200" y="12712701"/>
            <a:ext cx="5689600" cy="730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B74F76B-0B07-3A47-B82C-FAB1BAF504A6}" type="datetime1">
              <a:rPr lang="es-MX" altLang="es-MX" smtClean="0"/>
              <a:t>07/07/22</a:t>
            </a:fld>
            <a:endParaRPr lang="es-ES" alt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3EBDCB-8697-2E4A-9072-0584A394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1200" y="12712701"/>
            <a:ext cx="7721600" cy="730250"/>
          </a:xfrm>
          <a:prstGeom prst="rect">
            <a:avLst/>
          </a:prstGeom>
        </p:spPr>
        <p:txBody>
          <a:bodyPr lIns="91440" tIns="45720" rIns="91440" bIns="45720"/>
          <a:lstStyle>
            <a:lvl1pPr defTabSz="1827214">
              <a:defRPr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EA3FDD-6021-634D-831F-E6CBF7445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475200" y="12712701"/>
            <a:ext cx="5689600" cy="730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301CF72-6B38-7545-80FA-60D53632DF9E}" type="slidenum">
              <a:rPr lang="es-ES" altLang="es-MX"/>
              <a:pPr/>
              <a:t>‹Nº›</a:t>
            </a:fld>
            <a:endParaRPr lang="es-ES" altLang="es-MX" dirty="0"/>
          </a:p>
        </p:txBody>
      </p:sp>
    </p:spTree>
    <p:extLst>
      <p:ext uri="{BB962C8B-B14F-4D97-AF65-F5344CB8AC3E}">
        <p14:creationId xmlns:p14="http://schemas.microsoft.com/office/powerpoint/2010/main" val="162053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3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8C29EF-F61F-4842-A596-13324C9896CC}" type="datetimeFigureOut">
              <a:rPr lang="es-MX" smtClean="0"/>
              <a:pPr>
                <a:defRPr/>
              </a:pPr>
              <a:t>07/07/22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3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59B30BF-CDC5-3A4A-B81B-0CB6DD2FF9C3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DB20A0E-F266-DD4B-848A-60D7C5552A4E}"/>
              </a:ext>
            </a:extLst>
          </p:cNvPr>
          <p:cNvSpPr/>
          <p:nvPr userDrawn="1"/>
        </p:nvSpPr>
        <p:spPr>
          <a:xfrm rot="10800000" flipV="1">
            <a:off x="237498" y="13468818"/>
            <a:ext cx="19933920" cy="36576"/>
          </a:xfrm>
          <a:prstGeom prst="rect">
            <a:avLst/>
          </a:prstGeom>
          <a:solidFill>
            <a:srgbClr val="8A8B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82721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800" dirty="0"/>
          </a:p>
        </p:txBody>
      </p:sp>
      <p:pic>
        <p:nvPicPr>
          <p:cNvPr id="9" name="Imagen 1" descr="anpac.ai">
            <a:extLst>
              <a:ext uri="{FF2B5EF4-FFF2-40B4-BE49-F238E27FC236}">
                <a16:creationId xmlns:a16="http://schemas.microsoft.com/office/drawing/2014/main" id="{2EAD3887-901A-8642-B23C-C6656596A1A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53684" y="12613720"/>
            <a:ext cx="3841332" cy="9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77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9" r:id="rId1"/>
    <p:sldLayoutId id="2147485545" r:id="rId2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6.jp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AF6A865C-0AE6-7849-9D98-1D9A8F23F2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5813526" y="-13577410"/>
            <a:ext cx="25146000" cy="390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342900" indent="-342900" defTabSz="1087438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defTabSz="1087438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1087438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1087438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1087438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indent="0" algn="ctr"/>
            <a:endParaRPr lang="es-ES" sz="8534" dirty="0">
              <a:solidFill>
                <a:schemeClr val="bg1"/>
              </a:solidFill>
              <a:latin typeface="Century Gothic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DF65596-D6B5-4A4D-E02D-B5D354D8B433}"/>
              </a:ext>
            </a:extLst>
          </p:cNvPr>
          <p:cNvSpPr txBox="1"/>
          <p:nvPr/>
        </p:nvSpPr>
        <p:spPr>
          <a:xfrm>
            <a:off x="1725384" y="4794067"/>
            <a:ext cx="209332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8000" b="1" spc="300" dirty="0">
                <a:solidFill>
                  <a:schemeClr val="bg1"/>
                </a:solidFill>
                <a:latin typeface="Montserrat ExtraBold" pitchFamily="2" charset="77"/>
              </a:rPr>
              <a:t>PERSPECTIVAS EMPRESARIALES</a:t>
            </a:r>
          </a:p>
          <a:p>
            <a:pPr algn="ctr"/>
            <a:r>
              <a:rPr lang="es-ES_tradnl" sz="8000" spc="300" dirty="0">
                <a:solidFill>
                  <a:schemeClr val="bg1"/>
                </a:solidFill>
                <a:latin typeface="Montserrat Light" pitchFamily="2" charset="77"/>
              </a:rPr>
              <a:t>EN EL TRANSPORTE DE CARGA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9D40B14-90F7-0475-7E45-FE7920B6AD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999" y="1236980"/>
            <a:ext cx="6350000" cy="1778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E172328-887E-B7EF-F40A-789F7A3C0C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37190" y="9540646"/>
            <a:ext cx="3309620" cy="92669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DDA102D-0082-44FC-0708-F3F596636815}"/>
              </a:ext>
            </a:extLst>
          </p:cNvPr>
          <p:cNvSpPr txBox="1"/>
          <p:nvPr/>
        </p:nvSpPr>
        <p:spPr>
          <a:xfrm>
            <a:off x="5585430" y="11250593"/>
            <a:ext cx="13594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>
                <a:solidFill>
                  <a:schemeClr val="bg1"/>
                </a:solidFill>
                <a:latin typeface="Montserrat" pitchFamily="2" charset="77"/>
              </a:rPr>
              <a:t>Asociación Nacional de Productores de Autobuses, Camiones y Tractocamiones, A.C.</a:t>
            </a:r>
          </a:p>
        </p:txBody>
      </p:sp>
    </p:spTree>
    <p:extLst>
      <p:ext uri="{BB962C8B-B14F-4D97-AF65-F5344CB8AC3E}">
        <p14:creationId xmlns:p14="http://schemas.microsoft.com/office/powerpoint/2010/main" val="82267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 de texto 496">
            <a:extLst>
              <a:ext uri="{FF2B5EF4-FFF2-40B4-BE49-F238E27FC236}">
                <a16:creationId xmlns:a16="http://schemas.microsoft.com/office/drawing/2014/main" id="{368C9D63-2720-6346-83B7-473409F3C31F}"/>
              </a:ext>
            </a:extLst>
          </p:cNvPr>
          <p:cNvSpPr txBox="1"/>
          <p:nvPr/>
        </p:nvSpPr>
        <p:spPr>
          <a:xfrm>
            <a:off x="4215493" y="12200651"/>
            <a:ext cx="15953015" cy="6042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182880" tIns="91440" rIns="182880" bIns="9144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1828800">
              <a:defRPr/>
            </a:pPr>
            <a:r>
              <a:rPr lang="es-MX" sz="1600" dirty="0">
                <a:solidFill>
                  <a:srgbClr val="0E273D"/>
                </a:solidFill>
                <a:latin typeface="Montserrat Light" pitchFamily="2" charset="77"/>
                <a:ea typeface="Trebuchet MS" panose="020B0703020202090204" pitchFamily="34" charset="0"/>
                <a:cs typeface="Times New Roman" panose="02020603050405020304" pitchFamily="18" charset="0"/>
              </a:rPr>
              <a:t>Fuente: Registro Administrativo de la Industria Automotriz</a:t>
            </a:r>
          </a:p>
          <a:p>
            <a:pPr algn="ctr" defTabSz="1828800">
              <a:defRPr/>
            </a:pPr>
            <a:r>
              <a:rPr lang="es-MX" sz="1600" dirty="0">
                <a:solidFill>
                  <a:srgbClr val="0E273D"/>
                </a:solidFill>
                <a:latin typeface="Montserrat Light" pitchFamily="2" charset="77"/>
                <a:ea typeface="Trebuchet MS" panose="020B0703020202090204" pitchFamily="34" charset="0"/>
                <a:cs typeface="Times New Roman" panose="02020603050405020304" pitchFamily="18" charset="0"/>
              </a:rPr>
              <a:t>de Vehículos Pesados (RAIAVP), Usados: SAT</a:t>
            </a:r>
            <a:endParaRPr lang="es-MX" sz="2400" dirty="0">
              <a:solidFill>
                <a:srgbClr val="0E273D"/>
              </a:solidFill>
              <a:latin typeface="Montserrat Light" pitchFamily="2" charset="77"/>
              <a:ea typeface="Trebuchet MS" panose="020B070302020209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7F70041A-621E-AD1B-359D-DFFF61A152B1}"/>
              </a:ext>
            </a:extLst>
          </p:cNvPr>
          <p:cNvSpPr txBox="1"/>
          <p:nvPr/>
        </p:nvSpPr>
        <p:spPr>
          <a:xfrm>
            <a:off x="9842639" y="6148803"/>
            <a:ext cx="46987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>
                <a:solidFill>
                  <a:srgbClr val="2398AB"/>
                </a:solidFill>
                <a:latin typeface="Montserrat" pitchFamily="2" charset="77"/>
              </a:rPr>
              <a:t>Cifras de</a:t>
            </a:r>
          </a:p>
          <a:p>
            <a:pPr algn="ctr"/>
            <a:r>
              <a:rPr lang="es-ES_tradnl" sz="3200" dirty="0">
                <a:solidFill>
                  <a:srgbClr val="2398AB"/>
                </a:solidFill>
                <a:latin typeface="Montserrat" pitchFamily="2" charset="77"/>
              </a:rPr>
              <a:t>Ene-May 2022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C6EE697C-E5A5-94F3-4094-3B73BA99BF49}"/>
              </a:ext>
            </a:extLst>
          </p:cNvPr>
          <p:cNvGrpSpPr/>
          <p:nvPr/>
        </p:nvGrpSpPr>
        <p:grpSpPr>
          <a:xfrm>
            <a:off x="0" y="1115618"/>
            <a:ext cx="5795355" cy="5526587"/>
            <a:chOff x="0" y="841298"/>
            <a:chExt cx="5795355" cy="5526587"/>
          </a:xfrm>
        </p:grpSpPr>
        <p:sp>
          <p:nvSpPr>
            <p:cNvPr id="45" name="Rectángulo 44">
              <a:extLst>
                <a:ext uri="{FF2B5EF4-FFF2-40B4-BE49-F238E27FC236}">
                  <a16:creationId xmlns:a16="http://schemas.microsoft.com/office/drawing/2014/main" id="{706D3A68-A0A8-C377-D8D7-47A37294F993}"/>
                </a:ext>
              </a:extLst>
            </p:cNvPr>
            <p:cNvSpPr/>
            <p:nvPr/>
          </p:nvSpPr>
          <p:spPr>
            <a:xfrm>
              <a:off x="0" y="841298"/>
              <a:ext cx="5795355" cy="5526587"/>
            </a:xfrm>
            <a:prstGeom prst="rect">
              <a:avLst/>
            </a:prstGeom>
            <a:solidFill>
              <a:srgbClr val="0E27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1828800">
                <a:defRPr/>
              </a:pPr>
              <a:endParaRPr lang="es-MX" sz="3600" dirty="0">
                <a:solidFill>
                  <a:prstClr val="white"/>
                </a:solidFill>
                <a:latin typeface="Montserrat" panose="02000505000000020004" pitchFamily="2" charset="77"/>
              </a:endParaRPr>
            </a:p>
          </p:txBody>
        </p:sp>
        <p:sp>
          <p:nvSpPr>
            <p:cNvPr id="46" name="Cuadro de texto 18">
              <a:extLst>
                <a:ext uri="{FF2B5EF4-FFF2-40B4-BE49-F238E27FC236}">
                  <a16:creationId xmlns:a16="http://schemas.microsoft.com/office/drawing/2014/main" id="{7E749007-2696-5B03-E7D3-294AA439491D}"/>
                </a:ext>
              </a:extLst>
            </p:cNvPr>
            <p:cNvSpPr txBox="1"/>
            <p:nvPr/>
          </p:nvSpPr>
          <p:spPr>
            <a:xfrm>
              <a:off x="2641611" y="1201002"/>
              <a:ext cx="3153744" cy="60427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828800">
                <a:defRPr/>
              </a:pPr>
              <a:r>
                <a:rPr lang="es-ES" sz="2800" b="1" dirty="0">
                  <a:solidFill>
                    <a:schemeClr val="bg1"/>
                  </a:solidFill>
                  <a:latin typeface="Montserrat" pitchFamily="2" charset="77"/>
                  <a:ea typeface="Trebuchet MS" panose="020B0703020202090204" pitchFamily="34" charset="0"/>
                  <a:cs typeface="Times New Roman" panose="02020603050405020304" pitchFamily="18" charset="0"/>
                </a:rPr>
                <a:t>Exportación</a:t>
              </a:r>
              <a:endParaRPr lang="es-MX" sz="3200" b="1" dirty="0">
                <a:solidFill>
                  <a:schemeClr val="bg1"/>
                </a:solidFill>
                <a:latin typeface="Montserrat" pitchFamily="2" charset="77"/>
                <a:ea typeface="Trebuchet MS" panose="020B070302020209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Cuadro de texto 61">
              <a:extLst>
                <a:ext uri="{FF2B5EF4-FFF2-40B4-BE49-F238E27FC236}">
                  <a16:creationId xmlns:a16="http://schemas.microsoft.com/office/drawing/2014/main" id="{A48D7F7C-2F8D-2AB1-828C-D1B4A6F47551}"/>
                </a:ext>
              </a:extLst>
            </p:cNvPr>
            <p:cNvSpPr txBox="1"/>
            <p:nvPr/>
          </p:nvSpPr>
          <p:spPr>
            <a:xfrm>
              <a:off x="2897677" y="3947898"/>
              <a:ext cx="2452990" cy="116695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828800">
                <a:defRPr/>
              </a:pPr>
              <a:r>
                <a:rPr lang="es-ES" sz="3600" b="1" dirty="0">
                  <a:solidFill>
                    <a:schemeClr val="bg1"/>
                  </a:solidFill>
                  <a:latin typeface="Montserrat" pitchFamily="2" charset="77"/>
                  <a:ea typeface="Trebuchet MS" panose="020B0703020202090204" pitchFamily="34" charset="0"/>
                  <a:cs typeface="Times New Roman" panose="02020603050405020304" pitchFamily="18" charset="0"/>
                </a:rPr>
                <a:t>61,401</a:t>
              </a:r>
            </a:p>
            <a:p>
              <a:pPr algn="ctr" defTabSz="1828800">
                <a:defRPr/>
              </a:pPr>
              <a:r>
                <a:rPr lang="es-ES" sz="3600" b="1" dirty="0">
                  <a:solidFill>
                    <a:schemeClr val="bg1"/>
                  </a:solidFill>
                  <a:latin typeface="Montserrat" pitchFamily="2" charset="77"/>
                  <a:ea typeface="Trebuchet MS" panose="020B0703020202090204" pitchFamily="34" charset="0"/>
                  <a:cs typeface="Times New Roman" panose="02020603050405020304" pitchFamily="18" charset="0"/>
                </a:rPr>
                <a:t>+7.0%</a:t>
              </a:r>
              <a:endParaRPr lang="es-MX" sz="3600" dirty="0">
                <a:solidFill>
                  <a:schemeClr val="bg1"/>
                </a:solidFill>
                <a:latin typeface="Montserrat" pitchFamily="2" charset="77"/>
                <a:ea typeface="Trebuchet MS" panose="020B070302020209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1" name="Group 9">
              <a:extLst>
                <a:ext uri="{FF2B5EF4-FFF2-40B4-BE49-F238E27FC236}">
                  <a16:creationId xmlns:a16="http://schemas.microsoft.com/office/drawing/2014/main" id="{C7F23E30-5F1B-AD2A-658B-4E84746644F9}"/>
                </a:ext>
              </a:extLst>
            </p:cNvPr>
            <p:cNvGrpSpPr/>
            <p:nvPr/>
          </p:nvGrpSpPr>
          <p:grpSpPr>
            <a:xfrm rot="16200000">
              <a:off x="3347546" y="2146061"/>
              <a:ext cx="1675441" cy="1434649"/>
              <a:chOff x="4688571" y="2656386"/>
              <a:chExt cx="2366726" cy="1174490"/>
            </a:xfrm>
            <a:solidFill>
              <a:srgbClr val="92D050"/>
            </a:solidFill>
          </p:grpSpPr>
          <p:sp>
            <p:nvSpPr>
              <p:cNvPr id="53" name="Freeform 8">
                <a:extLst>
                  <a:ext uri="{FF2B5EF4-FFF2-40B4-BE49-F238E27FC236}">
                    <a16:creationId xmlns:a16="http://schemas.microsoft.com/office/drawing/2014/main" id="{F61AC085-B198-8695-3BF4-D5CDC3744362}"/>
                  </a:ext>
                </a:extLst>
              </p:cNvPr>
              <p:cNvSpPr/>
              <p:nvPr/>
            </p:nvSpPr>
            <p:spPr>
              <a:xfrm>
                <a:off x="4688571" y="2656386"/>
                <a:ext cx="2366726" cy="1174490"/>
              </a:xfrm>
              <a:custGeom>
                <a:avLst/>
                <a:gdLst/>
                <a:ahLst/>
                <a:cxnLst/>
                <a:rect l="0" t="0" r="0" b="0"/>
                <a:pathLst>
                  <a:path w="302914" h="232553">
                    <a:moveTo>
                      <a:pt x="116900" y="104604"/>
                    </a:moveTo>
                    <a:cubicBezTo>
                      <a:pt x="110433" y="104604"/>
                      <a:pt x="105242" y="109833"/>
                      <a:pt x="105242" y="116262"/>
                    </a:cubicBezTo>
                    <a:cubicBezTo>
                      <a:pt x="105242" y="122739"/>
                      <a:pt x="110433" y="127930"/>
                      <a:pt x="116900" y="127930"/>
                    </a:cubicBezTo>
                    <a:cubicBezTo>
                      <a:pt x="123330" y="127930"/>
                      <a:pt x="128559" y="122739"/>
                      <a:pt x="128559" y="116262"/>
                    </a:cubicBezTo>
                    <a:cubicBezTo>
                      <a:pt x="128559" y="109833"/>
                      <a:pt x="123330" y="104604"/>
                      <a:pt x="116900" y="104604"/>
                    </a:cubicBezTo>
                    <a:close/>
                    <a:moveTo>
                      <a:pt x="82029" y="104604"/>
                    </a:moveTo>
                    <a:cubicBezTo>
                      <a:pt x="75562" y="104604"/>
                      <a:pt x="70371" y="109833"/>
                      <a:pt x="70371" y="116262"/>
                    </a:cubicBezTo>
                    <a:cubicBezTo>
                      <a:pt x="70371" y="122739"/>
                      <a:pt x="75562" y="127930"/>
                      <a:pt x="82029" y="127930"/>
                    </a:cubicBezTo>
                    <a:cubicBezTo>
                      <a:pt x="88459" y="127930"/>
                      <a:pt x="93688" y="122739"/>
                      <a:pt x="93688" y="116262"/>
                    </a:cubicBezTo>
                    <a:cubicBezTo>
                      <a:pt x="93688" y="109833"/>
                      <a:pt x="88459" y="104604"/>
                      <a:pt x="82029" y="104604"/>
                    </a:cubicBezTo>
                    <a:close/>
                    <a:moveTo>
                      <a:pt x="47158" y="104604"/>
                    </a:moveTo>
                    <a:cubicBezTo>
                      <a:pt x="40691" y="104604"/>
                      <a:pt x="35500" y="109833"/>
                      <a:pt x="35500" y="116262"/>
                    </a:cubicBezTo>
                    <a:cubicBezTo>
                      <a:pt x="35500" y="122739"/>
                      <a:pt x="40691" y="127930"/>
                      <a:pt x="47158" y="127930"/>
                    </a:cubicBezTo>
                    <a:cubicBezTo>
                      <a:pt x="53588" y="127930"/>
                      <a:pt x="58817" y="122739"/>
                      <a:pt x="58817" y="116262"/>
                    </a:cubicBezTo>
                    <a:cubicBezTo>
                      <a:pt x="58807" y="109833"/>
                      <a:pt x="53588" y="104604"/>
                      <a:pt x="47158" y="104604"/>
                    </a:cubicBezTo>
                    <a:close/>
                    <a:moveTo>
                      <a:pt x="151771" y="104604"/>
                    </a:moveTo>
                    <a:cubicBezTo>
                      <a:pt x="145304" y="104604"/>
                      <a:pt x="140113" y="109833"/>
                      <a:pt x="140113" y="116262"/>
                    </a:cubicBezTo>
                    <a:cubicBezTo>
                      <a:pt x="140113" y="122739"/>
                      <a:pt x="145304" y="127930"/>
                      <a:pt x="151771" y="127930"/>
                    </a:cubicBezTo>
                    <a:cubicBezTo>
                      <a:pt x="158201" y="127930"/>
                      <a:pt x="163430" y="122739"/>
                      <a:pt x="163430" y="116262"/>
                    </a:cubicBezTo>
                    <a:cubicBezTo>
                      <a:pt x="163430" y="109833"/>
                      <a:pt x="158201" y="104604"/>
                      <a:pt x="151771" y="104604"/>
                    </a:cubicBezTo>
                    <a:close/>
                    <a:moveTo>
                      <a:pt x="116900" y="69733"/>
                    </a:moveTo>
                    <a:cubicBezTo>
                      <a:pt x="110433" y="69733"/>
                      <a:pt x="105242" y="74962"/>
                      <a:pt x="105242" y="81391"/>
                    </a:cubicBezTo>
                    <a:cubicBezTo>
                      <a:pt x="105242" y="87859"/>
                      <a:pt x="110433" y="93050"/>
                      <a:pt x="116900" y="93050"/>
                    </a:cubicBezTo>
                    <a:cubicBezTo>
                      <a:pt x="123330" y="93050"/>
                      <a:pt x="128559" y="87859"/>
                      <a:pt x="128559" y="81391"/>
                    </a:cubicBezTo>
                    <a:cubicBezTo>
                      <a:pt x="128559" y="74962"/>
                      <a:pt x="123330" y="69733"/>
                      <a:pt x="116900" y="69733"/>
                    </a:cubicBezTo>
                    <a:close/>
                    <a:moveTo>
                      <a:pt x="82029" y="69733"/>
                    </a:moveTo>
                    <a:cubicBezTo>
                      <a:pt x="75562" y="69733"/>
                      <a:pt x="70371" y="74962"/>
                      <a:pt x="70371" y="81391"/>
                    </a:cubicBezTo>
                    <a:cubicBezTo>
                      <a:pt x="70371" y="87859"/>
                      <a:pt x="75562" y="93050"/>
                      <a:pt x="82029" y="93050"/>
                    </a:cubicBezTo>
                    <a:cubicBezTo>
                      <a:pt x="88459" y="93050"/>
                      <a:pt x="93688" y="87859"/>
                      <a:pt x="93688" y="81391"/>
                    </a:cubicBezTo>
                    <a:cubicBezTo>
                      <a:pt x="93688" y="74962"/>
                      <a:pt x="88459" y="69733"/>
                      <a:pt x="82029" y="69733"/>
                    </a:cubicBezTo>
                    <a:close/>
                    <a:moveTo>
                      <a:pt x="47158" y="69733"/>
                    </a:moveTo>
                    <a:cubicBezTo>
                      <a:pt x="40691" y="69733"/>
                      <a:pt x="35500" y="74962"/>
                      <a:pt x="35500" y="81391"/>
                    </a:cubicBezTo>
                    <a:cubicBezTo>
                      <a:pt x="35500" y="87859"/>
                      <a:pt x="40691" y="93050"/>
                      <a:pt x="47158" y="93050"/>
                    </a:cubicBezTo>
                    <a:cubicBezTo>
                      <a:pt x="53588" y="93050"/>
                      <a:pt x="58817" y="87859"/>
                      <a:pt x="58817" y="81391"/>
                    </a:cubicBezTo>
                    <a:cubicBezTo>
                      <a:pt x="58807" y="74962"/>
                      <a:pt x="53588" y="69733"/>
                      <a:pt x="47158" y="69733"/>
                    </a:cubicBezTo>
                    <a:close/>
                    <a:moveTo>
                      <a:pt x="151771" y="69733"/>
                    </a:moveTo>
                    <a:cubicBezTo>
                      <a:pt x="145304" y="69733"/>
                      <a:pt x="140113" y="74962"/>
                      <a:pt x="140113" y="81391"/>
                    </a:cubicBezTo>
                    <a:cubicBezTo>
                      <a:pt x="140113" y="87859"/>
                      <a:pt x="145304" y="93050"/>
                      <a:pt x="151771" y="93050"/>
                    </a:cubicBezTo>
                    <a:cubicBezTo>
                      <a:pt x="158201" y="93050"/>
                      <a:pt x="163430" y="87859"/>
                      <a:pt x="163430" y="81391"/>
                    </a:cubicBezTo>
                    <a:cubicBezTo>
                      <a:pt x="163430" y="74962"/>
                      <a:pt x="158201" y="69733"/>
                      <a:pt x="151771" y="69733"/>
                    </a:cubicBezTo>
                    <a:close/>
                    <a:moveTo>
                      <a:pt x="116900" y="139484"/>
                    </a:moveTo>
                    <a:cubicBezTo>
                      <a:pt x="110433" y="139484"/>
                      <a:pt x="105242" y="144713"/>
                      <a:pt x="105242" y="151152"/>
                    </a:cubicBezTo>
                    <a:cubicBezTo>
                      <a:pt x="105242" y="157620"/>
                      <a:pt x="110433" y="162820"/>
                      <a:pt x="116900" y="162820"/>
                    </a:cubicBezTo>
                    <a:cubicBezTo>
                      <a:pt x="123330" y="162820"/>
                      <a:pt x="128559" y="157620"/>
                      <a:pt x="128559" y="151152"/>
                    </a:cubicBezTo>
                    <a:cubicBezTo>
                      <a:pt x="128559" y="144685"/>
                      <a:pt x="123330" y="139484"/>
                      <a:pt x="116900" y="139484"/>
                    </a:cubicBezTo>
                    <a:close/>
                    <a:moveTo>
                      <a:pt x="82029" y="139484"/>
                    </a:moveTo>
                    <a:cubicBezTo>
                      <a:pt x="75562" y="139484"/>
                      <a:pt x="70371" y="144713"/>
                      <a:pt x="70371" y="151152"/>
                    </a:cubicBezTo>
                    <a:cubicBezTo>
                      <a:pt x="70371" y="157620"/>
                      <a:pt x="75562" y="162820"/>
                      <a:pt x="82029" y="162820"/>
                    </a:cubicBezTo>
                    <a:cubicBezTo>
                      <a:pt x="88459" y="162820"/>
                      <a:pt x="93688" y="157620"/>
                      <a:pt x="93688" y="151152"/>
                    </a:cubicBezTo>
                    <a:cubicBezTo>
                      <a:pt x="93688" y="144685"/>
                      <a:pt x="88459" y="139484"/>
                      <a:pt x="82029" y="139484"/>
                    </a:cubicBezTo>
                    <a:close/>
                    <a:moveTo>
                      <a:pt x="47158" y="139484"/>
                    </a:moveTo>
                    <a:cubicBezTo>
                      <a:pt x="40691" y="139484"/>
                      <a:pt x="35500" y="144713"/>
                      <a:pt x="35500" y="151152"/>
                    </a:cubicBezTo>
                    <a:cubicBezTo>
                      <a:pt x="35500" y="157620"/>
                      <a:pt x="40691" y="162820"/>
                      <a:pt x="47158" y="162820"/>
                    </a:cubicBezTo>
                    <a:cubicBezTo>
                      <a:pt x="53588" y="162820"/>
                      <a:pt x="58817" y="157620"/>
                      <a:pt x="58817" y="151152"/>
                    </a:cubicBezTo>
                    <a:cubicBezTo>
                      <a:pt x="58807" y="144685"/>
                      <a:pt x="53588" y="139484"/>
                      <a:pt x="47158" y="139484"/>
                    </a:cubicBezTo>
                    <a:close/>
                    <a:moveTo>
                      <a:pt x="11659" y="104604"/>
                    </a:moveTo>
                    <a:cubicBezTo>
                      <a:pt x="5210" y="104604"/>
                      <a:pt x="10" y="109833"/>
                      <a:pt x="10" y="116262"/>
                    </a:cubicBezTo>
                    <a:cubicBezTo>
                      <a:pt x="10" y="122739"/>
                      <a:pt x="5210" y="127930"/>
                      <a:pt x="11668" y="127930"/>
                    </a:cubicBezTo>
                    <a:cubicBezTo>
                      <a:pt x="18098" y="127930"/>
                      <a:pt x="23327" y="122739"/>
                      <a:pt x="23327" y="116262"/>
                    </a:cubicBezTo>
                    <a:cubicBezTo>
                      <a:pt x="23317" y="109833"/>
                      <a:pt x="18088" y="104604"/>
                      <a:pt x="11659" y="104604"/>
                    </a:cubicBezTo>
                    <a:close/>
                    <a:moveTo>
                      <a:pt x="11659" y="69733"/>
                    </a:moveTo>
                    <a:cubicBezTo>
                      <a:pt x="5201" y="69733"/>
                      <a:pt x="0" y="74962"/>
                      <a:pt x="0" y="81391"/>
                    </a:cubicBezTo>
                    <a:cubicBezTo>
                      <a:pt x="0" y="87859"/>
                      <a:pt x="5201" y="93050"/>
                      <a:pt x="11659" y="93050"/>
                    </a:cubicBezTo>
                    <a:cubicBezTo>
                      <a:pt x="18088" y="93050"/>
                      <a:pt x="23317" y="87859"/>
                      <a:pt x="23317" y="81391"/>
                    </a:cubicBezTo>
                    <a:cubicBezTo>
                      <a:pt x="23317" y="74962"/>
                      <a:pt x="18088" y="69733"/>
                      <a:pt x="11659" y="69733"/>
                    </a:cubicBezTo>
                    <a:close/>
                    <a:moveTo>
                      <a:pt x="151771" y="139484"/>
                    </a:moveTo>
                    <a:cubicBezTo>
                      <a:pt x="145304" y="139484"/>
                      <a:pt x="140113" y="144713"/>
                      <a:pt x="140113" y="151152"/>
                    </a:cubicBezTo>
                    <a:cubicBezTo>
                      <a:pt x="140113" y="157620"/>
                      <a:pt x="145304" y="162820"/>
                      <a:pt x="151771" y="162820"/>
                    </a:cubicBezTo>
                    <a:cubicBezTo>
                      <a:pt x="158201" y="162820"/>
                      <a:pt x="163430" y="157620"/>
                      <a:pt x="163430" y="151152"/>
                    </a:cubicBezTo>
                    <a:cubicBezTo>
                      <a:pt x="163430" y="144685"/>
                      <a:pt x="158201" y="139484"/>
                      <a:pt x="151771" y="139484"/>
                    </a:cubicBezTo>
                    <a:close/>
                    <a:moveTo>
                      <a:pt x="186633" y="104604"/>
                    </a:moveTo>
                    <a:cubicBezTo>
                      <a:pt x="180175" y="104604"/>
                      <a:pt x="174955" y="109833"/>
                      <a:pt x="174955" y="116262"/>
                    </a:cubicBezTo>
                    <a:cubicBezTo>
                      <a:pt x="174955" y="122739"/>
                      <a:pt x="180175" y="127930"/>
                      <a:pt x="186633" y="127930"/>
                    </a:cubicBezTo>
                    <a:cubicBezTo>
                      <a:pt x="193062" y="127930"/>
                      <a:pt x="198291" y="122739"/>
                      <a:pt x="198291" y="116262"/>
                    </a:cubicBezTo>
                    <a:cubicBezTo>
                      <a:pt x="198291" y="109833"/>
                      <a:pt x="193062" y="104604"/>
                      <a:pt x="186633" y="104604"/>
                    </a:cubicBezTo>
                    <a:close/>
                    <a:moveTo>
                      <a:pt x="221504" y="104604"/>
                    </a:moveTo>
                    <a:cubicBezTo>
                      <a:pt x="215046" y="104604"/>
                      <a:pt x="209845" y="109833"/>
                      <a:pt x="209845" y="116262"/>
                    </a:cubicBezTo>
                    <a:cubicBezTo>
                      <a:pt x="209845" y="122739"/>
                      <a:pt x="215046" y="127930"/>
                      <a:pt x="221504" y="127930"/>
                    </a:cubicBezTo>
                    <a:cubicBezTo>
                      <a:pt x="227943" y="127930"/>
                      <a:pt x="233182" y="122739"/>
                      <a:pt x="233182" y="116262"/>
                    </a:cubicBezTo>
                    <a:cubicBezTo>
                      <a:pt x="233162" y="109833"/>
                      <a:pt x="227933" y="104604"/>
                      <a:pt x="221504" y="104604"/>
                    </a:cubicBezTo>
                    <a:close/>
                    <a:moveTo>
                      <a:pt x="186633" y="174346"/>
                    </a:moveTo>
                    <a:cubicBezTo>
                      <a:pt x="180175" y="174346"/>
                      <a:pt x="174955" y="179575"/>
                      <a:pt x="174955" y="186023"/>
                    </a:cubicBezTo>
                    <a:cubicBezTo>
                      <a:pt x="174955" y="192491"/>
                      <a:pt x="180175" y="197682"/>
                      <a:pt x="186633" y="197682"/>
                    </a:cubicBezTo>
                    <a:cubicBezTo>
                      <a:pt x="193062" y="197682"/>
                      <a:pt x="198291" y="192491"/>
                      <a:pt x="198291" y="186023"/>
                    </a:cubicBezTo>
                    <a:cubicBezTo>
                      <a:pt x="198291" y="179565"/>
                      <a:pt x="193062" y="174346"/>
                      <a:pt x="186633" y="174346"/>
                    </a:cubicBezTo>
                    <a:close/>
                    <a:moveTo>
                      <a:pt x="256384" y="104604"/>
                    </a:moveTo>
                    <a:cubicBezTo>
                      <a:pt x="249917" y="104604"/>
                      <a:pt x="244726" y="109833"/>
                      <a:pt x="244726" y="116262"/>
                    </a:cubicBezTo>
                    <a:cubicBezTo>
                      <a:pt x="244726" y="122739"/>
                      <a:pt x="249917" y="127930"/>
                      <a:pt x="256384" y="127930"/>
                    </a:cubicBezTo>
                    <a:cubicBezTo>
                      <a:pt x="262823" y="127930"/>
                      <a:pt x="268062" y="122739"/>
                      <a:pt x="268062" y="116262"/>
                    </a:cubicBezTo>
                    <a:cubicBezTo>
                      <a:pt x="268034" y="109833"/>
                      <a:pt x="262795" y="104604"/>
                      <a:pt x="256384" y="104604"/>
                    </a:cubicBezTo>
                    <a:close/>
                    <a:moveTo>
                      <a:pt x="291255" y="104604"/>
                    </a:moveTo>
                    <a:cubicBezTo>
                      <a:pt x="284788" y="104604"/>
                      <a:pt x="279587" y="109833"/>
                      <a:pt x="279587" y="116262"/>
                    </a:cubicBezTo>
                    <a:cubicBezTo>
                      <a:pt x="279587" y="122739"/>
                      <a:pt x="284788" y="127930"/>
                      <a:pt x="291255" y="127930"/>
                    </a:cubicBezTo>
                    <a:cubicBezTo>
                      <a:pt x="297685" y="127930"/>
                      <a:pt x="302914" y="122739"/>
                      <a:pt x="302914" y="116262"/>
                    </a:cubicBezTo>
                    <a:cubicBezTo>
                      <a:pt x="302905" y="109833"/>
                      <a:pt x="297685" y="104604"/>
                      <a:pt x="291255" y="104604"/>
                    </a:cubicBezTo>
                    <a:close/>
                    <a:moveTo>
                      <a:pt x="186633" y="209217"/>
                    </a:moveTo>
                    <a:cubicBezTo>
                      <a:pt x="180175" y="209217"/>
                      <a:pt x="174955" y="214455"/>
                      <a:pt x="174955" y="220875"/>
                    </a:cubicBezTo>
                    <a:cubicBezTo>
                      <a:pt x="174955" y="227362"/>
                      <a:pt x="180175" y="232553"/>
                      <a:pt x="186633" y="232553"/>
                    </a:cubicBezTo>
                    <a:cubicBezTo>
                      <a:pt x="193062" y="232553"/>
                      <a:pt x="198291" y="227362"/>
                      <a:pt x="198291" y="220875"/>
                    </a:cubicBezTo>
                    <a:cubicBezTo>
                      <a:pt x="198291" y="214455"/>
                      <a:pt x="193062" y="209217"/>
                      <a:pt x="186633" y="209217"/>
                    </a:cubicBezTo>
                    <a:close/>
                    <a:moveTo>
                      <a:pt x="221504" y="174346"/>
                    </a:moveTo>
                    <a:cubicBezTo>
                      <a:pt x="215046" y="174346"/>
                      <a:pt x="209845" y="179575"/>
                      <a:pt x="209845" y="186023"/>
                    </a:cubicBezTo>
                    <a:cubicBezTo>
                      <a:pt x="209845" y="192491"/>
                      <a:pt x="215046" y="197682"/>
                      <a:pt x="221504" y="197682"/>
                    </a:cubicBezTo>
                    <a:cubicBezTo>
                      <a:pt x="227943" y="197682"/>
                      <a:pt x="233182" y="192491"/>
                      <a:pt x="233182" y="186023"/>
                    </a:cubicBezTo>
                    <a:cubicBezTo>
                      <a:pt x="233162" y="179565"/>
                      <a:pt x="227933" y="174346"/>
                      <a:pt x="221504" y="174346"/>
                    </a:cubicBezTo>
                    <a:close/>
                    <a:moveTo>
                      <a:pt x="256384" y="139484"/>
                    </a:moveTo>
                    <a:cubicBezTo>
                      <a:pt x="249917" y="139484"/>
                      <a:pt x="244726" y="144713"/>
                      <a:pt x="244726" y="151152"/>
                    </a:cubicBezTo>
                    <a:cubicBezTo>
                      <a:pt x="244726" y="157620"/>
                      <a:pt x="249917" y="162820"/>
                      <a:pt x="256384" y="162820"/>
                    </a:cubicBezTo>
                    <a:cubicBezTo>
                      <a:pt x="262823" y="162820"/>
                      <a:pt x="268062" y="157620"/>
                      <a:pt x="268062" y="151152"/>
                    </a:cubicBezTo>
                    <a:cubicBezTo>
                      <a:pt x="268034" y="144685"/>
                      <a:pt x="262795" y="139484"/>
                      <a:pt x="256384" y="139484"/>
                    </a:cubicBezTo>
                    <a:close/>
                    <a:moveTo>
                      <a:pt x="221504" y="69733"/>
                    </a:moveTo>
                    <a:cubicBezTo>
                      <a:pt x="215046" y="69733"/>
                      <a:pt x="209845" y="74962"/>
                      <a:pt x="209845" y="81391"/>
                    </a:cubicBezTo>
                    <a:cubicBezTo>
                      <a:pt x="209845" y="87859"/>
                      <a:pt x="215046" y="93050"/>
                      <a:pt x="221504" y="93050"/>
                    </a:cubicBezTo>
                    <a:cubicBezTo>
                      <a:pt x="227943" y="93050"/>
                      <a:pt x="233182" y="87859"/>
                      <a:pt x="233182" y="81391"/>
                    </a:cubicBezTo>
                    <a:cubicBezTo>
                      <a:pt x="233162" y="74962"/>
                      <a:pt x="227933" y="69733"/>
                      <a:pt x="221504" y="69733"/>
                    </a:cubicBezTo>
                    <a:close/>
                    <a:moveTo>
                      <a:pt x="186633" y="69733"/>
                    </a:moveTo>
                    <a:cubicBezTo>
                      <a:pt x="180175" y="69733"/>
                      <a:pt x="174955" y="74962"/>
                      <a:pt x="174955" y="81391"/>
                    </a:cubicBezTo>
                    <a:cubicBezTo>
                      <a:pt x="174955" y="87859"/>
                      <a:pt x="180175" y="93050"/>
                      <a:pt x="186633" y="93050"/>
                    </a:cubicBezTo>
                    <a:cubicBezTo>
                      <a:pt x="193062" y="93050"/>
                      <a:pt x="198291" y="87859"/>
                      <a:pt x="198291" y="81391"/>
                    </a:cubicBezTo>
                    <a:cubicBezTo>
                      <a:pt x="198291" y="74962"/>
                      <a:pt x="193062" y="69733"/>
                      <a:pt x="186633" y="69733"/>
                    </a:cubicBezTo>
                    <a:close/>
                    <a:moveTo>
                      <a:pt x="186633" y="34862"/>
                    </a:moveTo>
                    <a:cubicBezTo>
                      <a:pt x="180175" y="34862"/>
                      <a:pt x="174955" y="40100"/>
                      <a:pt x="174955" y="46520"/>
                    </a:cubicBezTo>
                    <a:cubicBezTo>
                      <a:pt x="174955" y="52988"/>
                      <a:pt x="180175" y="58179"/>
                      <a:pt x="186633" y="58179"/>
                    </a:cubicBezTo>
                    <a:cubicBezTo>
                      <a:pt x="193062" y="58179"/>
                      <a:pt x="198291" y="52988"/>
                      <a:pt x="198291" y="46520"/>
                    </a:cubicBezTo>
                    <a:cubicBezTo>
                      <a:pt x="198291" y="40100"/>
                      <a:pt x="193062" y="34862"/>
                      <a:pt x="186633" y="34862"/>
                    </a:cubicBezTo>
                    <a:close/>
                    <a:moveTo>
                      <a:pt x="256384" y="69733"/>
                    </a:moveTo>
                    <a:cubicBezTo>
                      <a:pt x="249917" y="69733"/>
                      <a:pt x="244726" y="74962"/>
                      <a:pt x="244726" y="81391"/>
                    </a:cubicBezTo>
                    <a:cubicBezTo>
                      <a:pt x="244726" y="87859"/>
                      <a:pt x="249917" y="93050"/>
                      <a:pt x="256384" y="93050"/>
                    </a:cubicBezTo>
                    <a:cubicBezTo>
                      <a:pt x="262823" y="93050"/>
                      <a:pt x="268062" y="87859"/>
                      <a:pt x="268062" y="81391"/>
                    </a:cubicBezTo>
                    <a:cubicBezTo>
                      <a:pt x="268034" y="74962"/>
                      <a:pt x="262795" y="69733"/>
                      <a:pt x="256384" y="69733"/>
                    </a:cubicBezTo>
                    <a:close/>
                    <a:moveTo>
                      <a:pt x="221504" y="34862"/>
                    </a:moveTo>
                    <a:cubicBezTo>
                      <a:pt x="215046" y="34862"/>
                      <a:pt x="209845" y="40100"/>
                      <a:pt x="209845" y="46520"/>
                    </a:cubicBezTo>
                    <a:cubicBezTo>
                      <a:pt x="209845" y="52988"/>
                      <a:pt x="215046" y="58179"/>
                      <a:pt x="221504" y="58179"/>
                    </a:cubicBezTo>
                    <a:cubicBezTo>
                      <a:pt x="227943" y="58179"/>
                      <a:pt x="233182" y="52988"/>
                      <a:pt x="233182" y="46520"/>
                    </a:cubicBezTo>
                    <a:cubicBezTo>
                      <a:pt x="233162" y="40100"/>
                      <a:pt x="227933" y="34862"/>
                      <a:pt x="221504" y="34862"/>
                    </a:cubicBezTo>
                    <a:close/>
                    <a:moveTo>
                      <a:pt x="186633" y="139484"/>
                    </a:moveTo>
                    <a:cubicBezTo>
                      <a:pt x="180194" y="139484"/>
                      <a:pt x="174955" y="144694"/>
                      <a:pt x="174955" y="151152"/>
                    </a:cubicBezTo>
                    <a:cubicBezTo>
                      <a:pt x="174955" y="157591"/>
                      <a:pt x="180194" y="162811"/>
                      <a:pt x="186633" y="162811"/>
                    </a:cubicBezTo>
                    <a:cubicBezTo>
                      <a:pt x="193072" y="162811"/>
                      <a:pt x="198291" y="157591"/>
                      <a:pt x="198291" y="151152"/>
                    </a:cubicBezTo>
                    <a:cubicBezTo>
                      <a:pt x="198291" y="144685"/>
                      <a:pt x="193072" y="139484"/>
                      <a:pt x="186633" y="139484"/>
                    </a:cubicBezTo>
                    <a:close/>
                    <a:moveTo>
                      <a:pt x="11659" y="139484"/>
                    </a:moveTo>
                    <a:cubicBezTo>
                      <a:pt x="5220" y="139484"/>
                      <a:pt x="0" y="144694"/>
                      <a:pt x="0" y="151152"/>
                    </a:cubicBezTo>
                    <a:cubicBezTo>
                      <a:pt x="0" y="157591"/>
                      <a:pt x="5220" y="162811"/>
                      <a:pt x="11659" y="162811"/>
                    </a:cubicBezTo>
                    <a:cubicBezTo>
                      <a:pt x="18098" y="162811"/>
                      <a:pt x="23317" y="157591"/>
                      <a:pt x="23317" y="151152"/>
                    </a:cubicBezTo>
                    <a:cubicBezTo>
                      <a:pt x="23317" y="144685"/>
                      <a:pt x="18098" y="139484"/>
                      <a:pt x="11659" y="139484"/>
                    </a:cubicBezTo>
                    <a:close/>
                    <a:moveTo>
                      <a:pt x="221504" y="139484"/>
                    </a:moveTo>
                    <a:cubicBezTo>
                      <a:pt x="215065" y="139484"/>
                      <a:pt x="209845" y="144694"/>
                      <a:pt x="209845" y="151152"/>
                    </a:cubicBezTo>
                    <a:cubicBezTo>
                      <a:pt x="209845" y="157591"/>
                      <a:pt x="215065" y="162811"/>
                      <a:pt x="221504" y="162811"/>
                    </a:cubicBezTo>
                    <a:cubicBezTo>
                      <a:pt x="227943" y="162811"/>
                      <a:pt x="233182" y="157591"/>
                      <a:pt x="233182" y="151152"/>
                    </a:cubicBezTo>
                    <a:cubicBezTo>
                      <a:pt x="233162" y="144685"/>
                      <a:pt x="227933" y="139484"/>
                      <a:pt x="221504" y="139484"/>
                    </a:cubicBezTo>
                    <a:close/>
                    <a:moveTo>
                      <a:pt x="186633" y="0"/>
                    </a:moveTo>
                    <a:cubicBezTo>
                      <a:pt x="180194" y="0"/>
                      <a:pt x="174955" y="5220"/>
                      <a:pt x="174955" y="11659"/>
                    </a:cubicBezTo>
                    <a:cubicBezTo>
                      <a:pt x="174955" y="18098"/>
                      <a:pt x="180194" y="23317"/>
                      <a:pt x="186633" y="23317"/>
                    </a:cubicBezTo>
                    <a:cubicBezTo>
                      <a:pt x="193072" y="23317"/>
                      <a:pt x="198291" y="18098"/>
                      <a:pt x="198291" y="11659"/>
                    </a:cubicBezTo>
                    <a:cubicBezTo>
                      <a:pt x="198291" y="5220"/>
                      <a:pt x="193072" y="0"/>
                      <a:pt x="186633" y="0"/>
                    </a:cubicBezTo>
                    <a:close/>
                  </a:path>
                </a:pathLst>
              </a:custGeom>
              <a:grpFill/>
            </p:spPr>
            <p:txBody>
              <a:bodyPr/>
              <a:lstStyle/>
              <a:p>
                <a:pPr defTabSz="1828800">
                  <a:defRPr/>
                </a:pPr>
                <a:endParaRPr lang="es-MX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63" name="Freeform 113">
              <a:extLst>
                <a:ext uri="{FF2B5EF4-FFF2-40B4-BE49-F238E27FC236}">
                  <a16:creationId xmlns:a16="http://schemas.microsoft.com/office/drawing/2014/main" id="{7D09E12B-4A4F-B057-CA57-D134377C8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7511" y="5306958"/>
              <a:ext cx="774435" cy="739542"/>
            </a:xfrm>
            <a:custGeom>
              <a:avLst/>
              <a:gdLst>
                <a:gd name="T0" fmla="*/ 124 w 246"/>
                <a:gd name="T1" fmla="*/ 0 h 247"/>
                <a:gd name="T2" fmla="*/ 124 w 246"/>
                <a:gd name="T3" fmla="*/ 0 h 247"/>
                <a:gd name="T4" fmla="*/ 123 w 246"/>
                <a:gd name="T5" fmla="*/ 0 h 247"/>
                <a:gd name="T6" fmla="*/ 122 w 246"/>
                <a:gd name="T7" fmla="*/ 0 h 247"/>
                <a:gd name="T8" fmla="*/ 122 w 246"/>
                <a:gd name="T9" fmla="*/ 247 h 247"/>
                <a:gd name="T10" fmla="*/ 123 w 246"/>
                <a:gd name="T11" fmla="*/ 247 h 247"/>
                <a:gd name="T12" fmla="*/ 124 w 246"/>
                <a:gd name="T13" fmla="*/ 247 h 247"/>
                <a:gd name="T14" fmla="*/ 124 w 246"/>
                <a:gd name="T15" fmla="*/ 247 h 247"/>
                <a:gd name="T16" fmla="*/ 10 w 246"/>
                <a:gd name="T17" fmla="*/ 129 h 247"/>
                <a:gd name="T18" fmla="*/ 64 w 246"/>
                <a:gd name="T19" fmla="*/ 174 h 247"/>
                <a:gd name="T20" fmla="*/ 10 w 246"/>
                <a:gd name="T21" fmla="*/ 129 h 247"/>
                <a:gd name="T22" fmla="*/ 188 w 246"/>
                <a:gd name="T23" fmla="*/ 119 h 247"/>
                <a:gd name="T24" fmla="*/ 225 w 246"/>
                <a:gd name="T25" fmla="*/ 74 h 247"/>
                <a:gd name="T26" fmla="*/ 178 w 246"/>
                <a:gd name="T27" fmla="*/ 119 h 247"/>
                <a:gd name="T28" fmla="*/ 128 w 246"/>
                <a:gd name="T29" fmla="*/ 74 h 247"/>
                <a:gd name="T30" fmla="*/ 178 w 246"/>
                <a:gd name="T31" fmla="*/ 119 h 247"/>
                <a:gd name="T32" fmla="*/ 128 w 246"/>
                <a:gd name="T33" fmla="*/ 11 h 247"/>
                <a:gd name="T34" fmla="*/ 128 w 246"/>
                <a:gd name="T35" fmla="*/ 64 h 247"/>
                <a:gd name="T36" fmla="*/ 118 w 246"/>
                <a:gd name="T37" fmla="*/ 64 h 247"/>
                <a:gd name="T38" fmla="*/ 118 w 246"/>
                <a:gd name="T39" fmla="*/ 11 h 247"/>
                <a:gd name="T40" fmla="*/ 118 w 246"/>
                <a:gd name="T41" fmla="*/ 119 h 247"/>
                <a:gd name="T42" fmla="*/ 74 w 246"/>
                <a:gd name="T43" fmla="*/ 74 h 247"/>
                <a:gd name="T44" fmla="*/ 59 w 246"/>
                <a:gd name="T45" fmla="*/ 119 h 247"/>
                <a:gd name="T46" fmla="*/ 21 w 246"/>
                <a:gd name="T47" fmla="*/ 74 h 247"/>
                <a:gd name="T48" fmla="*/ 59 w 246"/>
                <a:gd name="T49" fmla="*/ 119 h 247"/>
                <a:gd name="T50" fmla="*/ 118 w 246"/>
                <a:gd name="T51" fmla="*/ 129 h 247"/>
                <a:gd name="T52" fmla="*/ 74 w 246"/>
                <a:gd name="T53" fmla="*/ 174 h 247"/>
                <a:gd name="T54" fmla="*/ 118 w 246"/>
                <a:gd name="T55" fmla="*/ 184 h 247"/>
                <a:gd name="T56" fmla="*/ 77 w 246"/>
                <a:gd name="T57" fmla="*/ 184 h 247"/>
                <a:gd name="T58" fmla="*/ 128 w 246"/>
                <a:gd name="T59" fmla="*/ 237 h 247"/>
                <a:gd name="T60" fmla="*/ 169 w 246"/>
                <a:gd name="T61" fmla="*/ 184 h 247"/>
                <a:gd name="T62" fmla="*/ 128 w 246"/>
                <a:gd name="T63" fmla="*/ 174 h 247"/>
                <a:gd name="T64" fmla="*/ 178 w 246"/>
                <a:gd name="T65" fmla="*/ 129 h 247"/>
                <a:gd name="T66" fmla="*/ 128 w 246"/>
                <a:gd name="T67" fmla="*/ 174 h 247"/>
                <a:gd name="T68" fmla="*/ 236 w 246"/>
                <a:gd name="T69" fmla="*/ 129 h 247"/>
                <a:gd name="T70" fmla="*/ 183 w 246"/>
                <a:gd name="T71" fmla="*/ 174 h 247"/>
                <a:gd name="T72" fmla="*/ 220 w 246"/>
                <a:gd name="T73" fmla="*/ 64 h 247"/>
                <a:gd name="T74" fmla="*/ 154 w 246"/>
                <a:gd name="T75" fmla="*/ 15 h 247"/>
                <a:gd name="T76" fmla="*/ 92 w 246"/>
                <a:gd name="T77" fmla="*/ 14 h 247"/>
                <a:gd name="T78" fmla="*/ 26 w 246"/>
                <a:gd name="T79" fmla="*/ 64 h 247"/>
                <a:gd name="T80" fmla="*/ 27 w 246"/>
                <a:gd name="T81" fmla="*/ 184 h 247"/>
                <a:gd name="T82" fmla="*/ 92 w 246"/>
                <a:gd name="T83" fmla="*/ 233 h 247"/>
                <a:gd name="T84" fmla="*/ 154 w 246"/>
                <a:gd name="T85" fmla="*/ 233 h 247"/>
                <a:gd name="T86" fmla="*/ 219 w 246"/>
                <a:gd name="T87" fmla="*/ 184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6" h="247">
                  <a:moveTo>
                    <a:pt x="246" y="124"/>
                  </a:moveTo>
                  <a:cubicBezTo>
                    <a:pt x="246" y="56"/>
                    <a:pt x="192" y="1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2" y="0"/>
                    <a:pt x="122" y="0"/>
                  </a:cubicBezTo>
                  <a:cubicBezTo>
                    <a:pt x="55" y="1"/>
                    <a:pt x="0" y="56"/>
                    <a:pt x="0" y="124"/>
                  </a:cubicBezTo>
                  <a:cubicBezTo>
                    <a:pt x="0" y="191"/>
                    <a:pt x="55" y="247"/>
                    <a:pt x="122" y="247"/>
                  </a:cubicBezTo>
                  <a:cubicBezTo>
                    <a:pt x="122" y="247"/>
                    <a:pt x="123" y="247"/>
                    <a:pt x="123" y="247"/>
                  </a:cubicBezTo>
                  <a:cubicBezTo>
                    <a:pt x="123" y="247"/>
                    <a:pt x="123" y="247"/>
                    <a:pt x="123" y="247"/>
                  </a:cubicBezTo>
                  <a:cubicBezTo>
                    <a:pt x="123" y="247"/>
                    <a:pt x="123" y="247"/>
                    <a:pt x="123" y="247"/>
                  </a:cubicBezTo>
                  <a:cubicBezTo>
                    <a:pt x="123" y="247"/>
                    <a:pt x="123" y="247"/>
                    <a:pt x="124" y="247"/>
                  </a:cubicBezTo>
                  <a:cubicBezTo>
                    <a:pt x="124" y="247"/>
                    <a:pt x="124" y="247"/>
                    <a:pt x="124" y="247"/>
                  </a:cubicBezTo>
                  <a:cubicBezTo>
                    <a:pt x="124" y="247"/>
                    <a:pt x="124" y="247"/>
                    <a:pt x="124" y="247"/>
                  </a:cubicBezTo>
                  <a:cubicBezTo>
                    <a:pt x="192" y="246"/>
                    <a:pt x="246" y="191"/>
                    <a:pt x="246" y="124"/>
                  </a:cubicBezTo>
                  <a:close/>
                  <a:moveTo>
                    <a:pt x="10" y="129"/>
                  </a:moveTo>
                  <a:cubicBezTo>
                    <a:pt x="59" y="129"/>
                    <a:pt x="59" y="129"/>
                    <a:pt x="59" y="129"/>
                  </a:cubicBezTo>
                  <a:cubicBezTo>
                    <a:pt x="59" y="145"/>
                    <a:pt x="61" y="160"/>
                    <a:pt x="64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15" y="160"/>
                    <a:pt x="10" y="145"/>
                    <a:pt x="10" y="129"/>
                  </a:cubicBezTo>
                  <a:close/>
                  <a:moveTo>
                    <a:pt x="236" y="119"/>
                  </a:moveTo>
                  <a:cubicBezTo>
                    <a:pt x="188" y="119"/>
                    <a:pt x="188" y="119"/>
                    <a:pt x="188" y="119"/>
                  </a:cubicBezTo>
                  <a:cubicBezTo>
                    <a:pt x="187" y="103"/>
                    <a:pt x="186" y="88"/>
                    <a:pt x="183" y="74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32" y="88"/>
                    <a:pt x="236" y="103"/>
                    <a:pt x="236" y="119"/>
                  </a:cubicBezTo>
                  <a:close/>
                  <a:moveTo>
                    <a:pt x="178" y="119"/>
                  </a:moveTo>
                  <a:cubicBezTo>
                    <a:pt x="128" y="119"/>
                    <a:pt x="128" y="119"/>
                    <a:pt x="128" y="119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175" y="88"/>
                    <a:pt x="177" y="103"/>
                    <a:pt x="178" y="119"/>
                  </a:cubicBezTo>
                  <a:close/>
                  <a:moveTo>
                    <a:pt x="128" y="64"/>
                  </a:moveTo>
                  <a:cubicBezTo>
                    <a:pt x="128" y="11"/>
                    <a:pt x="128" y="11"/>
                    <a:pt x="128" y="11"/>
                  </a:cubicBezTo>
                  <a:cubicBezTo>
                    <a:pt x="145" y="14"/>
                    <a:pt x="161" y="34"/>
                    <a:pt x="170" y="64"/>
                  </a:cubicBezTo>
                  <a:lnTo>
                    <a:pt x="128" y="64"/>
                  </a:lnTo>
                  <a:close/>
                  <a:moveTo>
                    <a:pt x="118" y="11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86" y="35"/>
                    <a:pt x="101" y="14"/>
                    <a:pt x="118" y="11"/>
                  </a:cubicBezTo>
                  <a:close/>
                  <a:moveTo>
                    <a:pt x="118" y="74"/>
                  </a:moveTo>
                  <a:cubicBezTo>
                    <a:pt x="118" y="119"/>
                    <a:pt x="118" y="119"/>
                    <a:pt x="118" y="119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9" y="103"/>
                    <a:pt x="71" y="88"/>
                    <a:pt x="74" y="74"/>
                  </a:cubicBezTo>
                  <a:lnTo>
                    <a:pt x="118" y="74"/>
                  </a:lnTo>
                  <a:close/>
                  <a:moveTo>
                    <a:pt x="59" y="119"/>
                  </a:moveTo>
                  <a:cubicBezTo>
                    <a:pt x="10" y="119"/>
                    <a:pt x="10" y="119"/>
                    <a:pt x="10" y="119"/>
                  </a:cubicBezTo>
                  <a:cubicBezTo>
                    <a:pt x="10" y="103"/>
                    <a:pt x="14" y="88"/>
                    <a:pt x="21" y="74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1" y="88"/>
                    <a:pt x="59" y="103"/>
                    <a:pt x="59" y="119"/>
                  </a:cubicBezTo>
                  <a:close/>
                  <a:moveTo>
                    <a:pt x="69" y="129"/>
                  </a:moveTo>
                  <a:cubicBezTo>
                    <a:pt x="118" y="129"/>
                    <a:pt x="118" y="129"/>
                    <a:pt x="118" y="129"/>
                  </a:cubicBezTo>
                  <a:cubicBezTo>
                    <a:pt x="118" y="174"/>
                    <a:pt x="118" y="174"/>
                    <a:pt x="118" y="174"/>
                  </a:cubicBezTo>
                  <a:cubicBezTo>
                    <a:pt x="74" y="174"/>
                    <a:pt x="74" y="174"/>
                    <a:pt x="74" y="174"/>
                  </a:cubicBezTo>
                  <a:cubicBezTo>
                    <a:pt x="71" y="160"/>
                    <a:pt x="69" y="145"/>
                    <a:pt x="69" y="129"/>
                  </a:cubicBezTo>
                  <a:close/>
                  <a:moveTo>
                    <a:pt x="118" y="184"/>
                  </a:moveTo>
                  <a:cubicBezTo>
                    <a:pt x="118" y="236"/>
                    <a:pt x="118" y="236"/>
                    <a:pt x="118" y="236"/>
                  </a:cubicBezTo>
                  <a:cubicBezTo>
                    <a:pt x="101" y="233"/>
                    <a:pt x="86" y="213"/>
                    <a:pt x="77" y="184"/>
                  </a:cubicBezTo>
                  <a:lnTo>
                    <a:pt x="118" y="184"/>
                  </a:lnTo>
                  <a:close/>
                  <a:moveTo>
                    <a:pt x="128" y="237"/>
                  </a:moveTo>
                  <a:cubicBezTo>
                    <a:pt x="128" y="184"/>
                    <a:pt x="128" y="184"/>
                    <a:pt x="128" y="184"/>
                  </a:cubicBezTo>
                  <a:cubicBezTo>
                    <a:pt x="169" y="184"/>
                    <a:pt x="169" y="184"/>
                    <a:pt x="169" y="184"/>
                  </a:cubicBezTo>
                  <a:cubicBezTo>
                    <a:pt x="160" y="213"/>
                    <a:pt x="145" y="233"/>
                    <a:pt x="128" y="237"/>
                  </a:cubicBezTo>
                  <a:close/>
                  <a:moveTo>
                    <a:pt x="128" y="174"/>
                  </a:moveTo>
                  <a:cubicBezTo>
                    <a:pt x="128" y="129"/>
                    <a:pt x="128" y="129"/>
                    <a:pt x="128" y="12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7" y="145"/>
                    <a:pt x="175" y="160"/>
                    <a:pt x="172" y="174"/>
                  </a:cubicBezTo>
                  <a:lnTo>
                    <a:pt x="128" y="174"/>
                  </a:lnTo>
                  <a:close/>
                  <a:moveTo>
                    <a:pt x="188" y="129"/>
                  </a:moveTo>
                  <a:cubicBezTo>
                    <a:pt x="236" y="129"/>
                    <a:pt x="236" y="129"/>
                    <a:pt x="236" y="129"/>
                  </a:cubicBezTo>
                  <a:cubicBezTo>
                    <a:pt x="236" y="145"/>
                    <a:pt x="232" y="160"/>
                    <a:pt x="225" y="174"/>
                  </a:cubicBezTo>
                  <a:cubicBezTo>
                    <a:pt x="183" y="174"/>
                    <a:pt x="183" y="174"/>
                    <a:pt x="183" y="174"/>
                  </a:cubicBezTo>
                  <a:cubicBezTo>
                    <a:pt x="186" y="160"/>
                    <a:pt x="187" y="145"/>
                    <a:pt x="188" y="129"/>
                  </a:cubicBezTo>
                  <a:close/>
                  <a:moveTo>
                    <a:pt x="220" y="64"/>
                  </a:moveTo>
                  <a:cubicBezTo>
                    <a:pt x="180" y="64"/>
                    <a:pt x="180" y="64"/>
                    <a:pt x="180" y="64"/>
                  </a:cubicBezTo>
                  <a:cubicBezTo>
                    <a:pt x="174" y="43"/>
                    <a:pt x="165" y="26"/>
                    <a:pt x="154" y="15"/>
                  </a:cubicBezTo>
                  <a:cubicBezTo>
                    <a:pt x="182" y="22"/>
                    <a:pt x="205" y="40"/>
                    <a:pt x="220" y="64"/>
                  </a:cubicBezTo>
                  <a:close/>
                  <a:moveTo>
                    <a:pt x="92" y="14"/>
                  </a:moveTo>
                  <a:cubicBezTo>
                    <a:pt x="81" y="26"/>
                    <a:pt x="72" y="43"/>
                    <a:pt x="66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41" y="40"/>
                    <a:pt x="65" y="22"/>
                    <a:pt x="92" y="14"/>
                  </a:cubicBezTo>
                  <a:close/>
                  <a:moveTo>
                    <a:pt x="27" y="184"/>
                  </a:moveTo>
                  <a:cubicBezTo>
                    <a:pt x="66" y="184"/>
                    <a:pt x="66" y="184"/>
                    <a:pt x="66" y="184"/>
                  </a:cubicBezTo>
                  <a:cubicBezTo>
                    <a:pt x="72" y="205"/>
                    <a:pt x="81" y="222"/>
                    <a:pt x="92" y="233"/>
                  </a:cubicBezTo>
                  <a:cubicBezTo>
                    <a:pt x="65" y="225"/>
                    <a:pt x="42" y="207"/>
                    <a:pt x="27" y="184"/>
                  </a:cubicBezTo>
                  <a:close/>
                  <a:moveTo>
                    <a:pt x="154" y="233"/>
                  </a:moveTo>
                  <a:cubicBezTo>
                    <a:pt x="165" y="221"/>
                    <a:pt x="174" y="204"/>
                    <a:pt x="180" y="184"/>
                  </a:cubicBezTo>
                  <a:cubicBezTo>
                    <a:pt x="219" y="184"/>
                    <a:pt x="219" y="184"/>
                    <a:pt x="219" y="184"/>
                  </a:cubicBezTo>
                  <a:cubicBezTo>
                    <a:pt x="204" y="207"/>
                    <a:pt x="181" y="225"/>
                    <a:pt x="154" y="2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800">
                <a:defRPr/>
              </a:pPr>
              <a:endParaRPr lang="es-MX" sz="3600">
                <a:solidFill>
                  <a:prstClr val="black"/>
                </a:solidFill>
                <a:latin typeface="Montserrat" panose="02000505000000020004" pitchFamily="2" charset="77"/>
              </a:endParaRPr>
            </a:p>
          </p:txBody>
        </p:sp>
        <p:sp>
          <p:nvSpPr>
            <p:cNvPr id="67" name="Cuadro de texto 18">
              <a:extLst>
                <a:ext uri="{FF2B5EF4-FFF2-40B4-BE49-F238E27FC236}">
                  <a16:creationId xmlns:a16="http://schemas.microsoft.com/office/drawing/2014/main" id="{5FF2B3BC-65D4-4064-5E09-FC6992521809}"/>
                </a:ext>
              </a:extLst>
            </p:cNvPr>
            <p:cNvSpPr txBox="1"/>
            <p:nvPr/>
          </p:nvSpPr>
          <p:spPr>
            <a:xfrm>
              <a:off x="3891287" y="5469962"/>
              <a:ext cx="1774727" cy="404521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1828800">
                <a:defRPr/>
              </a:pPr>
              <a:r>
                <a:rPr lang="es-ES" sz="2400" b="1" dirty="0">
                  <a:solidFill>
                    <a:schemeClr val="bg1"/>
                  </a:solidFill>
                  <a:latin typeface="Montserrat" panose="02000505000000020004" pitchFamily="2" charset="77"/>
                  <a:ea typeface="Trebuchet MS" panose="020B0703020202090204" pitchFamily="34" charset="0"/>
                  <a:cs typeface="Times New Roman" panose="02020603050405020304" pitchFamily="18" charset="0"/>
                </a:rPr>
                <a:t>13 Países</a:t>
              </a:r>
              <a:endParaRPr lang="es-MX" sz="2400" dirty="0">
                <a:solidFill>
                  <a:schemeClr val="bg1"/>
                </a:solidFill>
                <a:latin typeface="Montserrat" panose="02000505000000020004" pitchFamily="2" charset="77"/>
                <a:ea typeface="Trebuchet MS" panose="020B070302020209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E8DDE78E-46DB-CC7B-0250-95AC540E8065}"/>
              </a:ext>
            </a:extLst>
          </p:cNvPr>
          <p:cNvSpPr txBox="1"/>
          <p:nvPr/>
        </p:nvSpPr>
        <p:spPr>
          <a:xfrm>
            <a:off x="5802476" y="2834627"/>
            <a:ext cx="127631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ja-JP" sz="8000" b="1" dirty="0">
                <a:solidFill>
                  <a:srgbClr val="0E273D"/>
                </a:solidFill>
                <a:latin typeface="Montserrat" pitchFamily="2" charset="77"/>
                <a:ea typeface="ＭＳ Ｐゴシック" panose="020B0600070205080204" pitchFamily="34" charset="-128"/>
                <a:cs typeface="Arial" panose="020B0604020202020204" pitchFamily="34" charset="0"/>
              </a:rPr>
              <a:t>PULSO DE</a:t>
            </a:r>
          </a:p>
          <a:p>
            <a:pPr algn="ctr"/>
            <a:r>
              <a:rPr lang="es-ES" altLang="ja-JP" sz="8000" b="1" dirty="0">
                <a:solidFill>
                  <a:srgbClr val="0E273D"/>
                </a:solidFill>
                <a:latin typeface="Montserrat" pitchFamily="2" charset="77"/>
                <a:ea typeface="ＭＳ Ｐゴシック" panose="020B0600070205080204" pitchFamily="34" charset="-128"/>
                <a:cs typeface="Arial" panose="020B0604020202020204" pitchFamily="34" charset="0"/>
              </a:rPr>
              <a:t>LA INDUSTRIA</a:t>
            </a:r>
            <a:endParaRPr lang="es-MX" altLang="ja-JP" sz="8000" dirty="0">
              <a:solidFill>
                <a:srgbClr val="0E273D"/>
              </a:solidFill>
              <a:latin typeface="Montserrat" pitchFamily="2" charset="77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C6BA416-8F3A-A82E-3465-CAF3E9868192}"/>
              </a:ext>
            </a:extLst>
          </p:cNvPr>
          <p:cNvGrpSpPr/>
          <p:nvPr/>
        </p:nvGrpSpPr>
        <p:grpSpPr>
          <a:xfrm>
            <a:off x="18565585" y="1115618"/>
            <a:ext cx="5795355" cy="5526587"/>
            <a:chOff x="18565585" y="841298"/>
            <a:chExt cx="5795355" cy="5526587"/>
          </a:xfrm>
        </p:grpSpPr>
        <p:sp>
          <p:nvSpPr>
            <p:cNvPr id="78" name="Rectángulo 77">
              <a:extLst>
                <a:ext uri="{FF2B5EF4-FFF2-40B4-BE49-F238E27FC236}">
                  <a16:creationId xmlns:a16="http://schemas.microsoft.com/office/drawing/2014/main" id="{3AD51B88-429D-4001-1BF1-AE9EE9197844}"/>
                </a:ext>
              </a:extLst>
            </p:cNvPr>
            <p:cNvSpPr/>
            <p:nvPr/>
          </p:nvSpPr>
          <p:spPr>
            <a:xfrm>
              <a:off x="18565585" y="841298"/>
              <a:ext cx="5795355" cy="5526587"/>
            </a:xfrm>
            <a:prstGeom prst="rect">
              <a:avLst/>
            </a:prstGeom>
            <a:solidFill>
              <a:srgbClr val="23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1828800">
                <a:defRPr/>
              </a:pPr>
              <a:endParaRPr lang="es-MX" sz="3600" dirty="0">
                <a:solidFill>
                  <a:prstClr val="white"/>
                </a:solidFill>
                <a:latin typeface="Montserrat" panose="02000505000000020004" pitchFamily="2" charset="77"/>
              </a:endParaRPr>
            </a:p>
          </p:txBody>
        </p:sp>
        <p:sp>
          <p:nvSpPr>
            <p:cNvPr id="62" name="Cuadro de texto 17">
              <a:extLst>
                <a:ext uri="{FF2B5EF4-FFF2-40B4-BE49-F238E27FC236}">
                  <a16:creationId xmlns:a16="http://schemas.microsoft.com/office/drawing/2014/main" id="{29817A2E-9860-0D04-7DD6-4C6FF4663848}"/>
                </a:ext>
              </a:extLst>
            </p:cNvPr>
            <p:cNvSpPr txBox="1"/>
            <p:nvPr/>
          </p:nvSpPr>
          <p:spPr>
            <a:xfrm>
              <a:off x="18581522" y="1200560"/>
              <a:ext cx="3183092" cy="60471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828800">
                <a:defRPr/>
              </a:pPr>
              <a:r>
                <a:rPr lang="es-ES" sz="2800" b="1" dirty="0">
                  <a:solidFill>
                    <a:schemeClr val="bg1"/>
                  </a:solidFill>
                  <a:latin typeface="Montserrat" pitchFamily="2" charset="77"/>
                  <a:cs typeface="Times New Roman" panose="02020603050405020304" pitchFamily="18" charset="0"/>
                </a:rPr>
                <a:t>Producción</a:t>
              </a:r>
              <a:endParaRPr lang="es-MX" sz="2800" b="1" dirty="0">
                <a:solidFill>
                  <a:schemeClr val="bg1"/>
                </a:solidFill>
                <a:latin typeface="Montserrat" pitchFamily="2" charset="77"/>
                <a:cs typeface="Times New Roman" panose="02020603050405020304" pitchFamily="18" charset="0"/>
              </a:endParaRPr>
            </a:p>
          </p:txBody>
        </p:sp>
        <p:sp>
          <p:nvSpPr>
            <p:cNvPr id="66" name="Freeform 134">
              <a:extLst>
                <a:ext uri="{FF2B5EF4-FFF2-40B4-BE49-F238E27FC236}">
                  <a16:creationId xmlns:a16="http://schemas.microsoft.com/office/drawing/2014/main" id="{8D77066F-1B47-6BA8-0F2C-F5E124AC09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876714" y="5328936"/>
              <a:ext cx="340480" cy="683839"/>
            </a:xfrm>
            <a:custGeom>
              <a:avLst/>
              <a:gdLst>
                <a:gd name="T0" fmla="*/ 90 w 116"/>
                <a:gd name="T1" fmla="*/ 1 h 238"/>
                <a:gd name="T2" fmla="*/ 85 w 116"/>
                <a:gd name="T3" fmla="*/ 1 h 238"/>
                <a:gd name="T4" fmla="*/ 83 w 116"/>
                <a:gd name="T5" fmla="*/ 5 h 238"/>
                <a:gd name="T6" fmla="*/ 83 w 116"/>
                <a:gd name="T7" fmla="*/ 38 h 238"/>
                <a:gd name="T8" fmla="*/ 71 w 116"/>
                <a:gd name="T9" fmla="*/ 56 h 238"/>
                <a:gd name="T10" fmla="*/ 45 w 116"/>
                <a:gd name="T11" fmla="*/ 56 h 238"/>
                <a:gd name="T12" fmla="*/ 33 w 116"/>
                <a:gd name="T13" fmla="*/ 38 h 238"/>
                <a:gd name="T14" fmla="*/ 33 w 116"/>
                <a:gd name="T15" fmla="*/ 5 h 238"/>
                <a:gd name="T16" fmla="*/ 31 w 116"/>
                <a:gd name="T17" fmla="*/ 1 h 238"/>
                <a:gd name="T18" fmla="*/ 26 w 116"/>
                <a:gd name="T19" fmla="*/ 1 h 238"/>
                <a:gd name="T20" fmla="*/ 0 w 116"/>
                <a:gd name="T21" fmla="*/ 49 h 238"/>
                <a:gd name="T22" fmla="*/ 32 w 116"/>
                <a:gd name="T23" fmla="*/ 96 h 238"/>
                <a:gd name="T24" fmla="*/ 25 w 116"/>
                <a:gd name="T25" fmla="*/ 205 h 238"/>
                <a:gd name="T26" fmla="*/ 58 w 116"/>
                <a:gd name="T27" fmla="*/ 238 h 238"/>
                <a:gd name="T28" fmla="*/ 91 w 116"/>
                <a:gd name="T29" fmla="*/ 205 h 238"/>
                <a:gd name="T30" fmla="*/ 84 w 116"/>
                <a:gd name="T31" fmla="*/ 96 h 238"/>
                <a:gd name="T32" fmla="*/ 116 w 116"/>
                <a:gd name="T33" fmla="*/ 49 h 238"/>
                <a:gd name="T34" fmla="*/ 90 w 116"/>
                <a:gd name="T35" fmla="*/ 1 h 238"/>
                <a:gd name="T36" fmla="*/ 76 w 116"/>
                <a:gd name="T37" fmla="*/ 89 h 238"/>
                <a:gd name="T38" fmla="*/ 74 w 116"/>
                <a:gd name="T39" fmla="*/ 94 h 238"/>
                <a:gd name="T40" fmla="*/ 81 w 116"/>
                <a:gd name="T41" fmla="*/ 205 h 238"/>
                <a:gd name="T42" fmla="*/ 58 w 116"/>
                <a:gd name="T43" fmla="*/ 229 h 238"/>
                <a:gd name="T44" fmla="*/ 34 w 116"/>
                <a:gd name="T45" fmla="*/ 205 h 238"/>
                <a:gd name="T46" fmla="*/ 42 w 116"/>
                <a:gd name="T47" fmla="*/ 94 h 238"/>
                <a:gd name="T48" fmla="*/ 40 w 116"/>
                <a:gd name="T49" fmla="*/ 89 h 238"/>
                <a:gd name="T50" fmla="*/ 10 w 116"/>
                <a:gd name="T51" fmla="*/ 49 h 238"/>
                <a:gd name="T52" fmla="*/ 24 w 116"/>
                <a:gd name="T53" fmla="*/ 15 h 238"/>
                <a:gd name="T54" fmla="*/ 24 w 116"/>
                <a:gd name="T55" fmla="*/ 39 h 238"/>
                <a:gd name="T56" fmla="*/ 25 w 116"/>
                <a:gd name="T57" fmla="*/ 42 h 238"/>
                <a:gd name="T58" fmla="*/ 39 w 116"/>
                <a:gd name="T59" fmla="*/ 64 h 238"/>
                <a:gd name="T60" fmla="*/ 43 w 116"/>
                <a:gd name="T61" fmla="*/ 66 h 238"/>
                <a:gd name="T62" fmla="*/ 73 w 116"/>
                <a:gd name="T63" fmla="*/ 66 h 238"/>
                <a:gd name="T64" fmla="*/ 77 w 116"/>
                <a:gd name="T65" fmla="*/ 64 h 238"/>
                <a:gd name="T66" fmla="*/ 91 w 116"/>
                <a:gd name="T67" fmla="*/ 42 h 238"/>
                <a:gd name="T68" fmla="*/ 92 w 116"/>
                <a:gd name="T69" fmla="*/ 39 h 238"/>
                <a:gd name="T70" fmla="*/ 92 w 116"/>
                <a:gd name="T71" fmla="*/ 15 h 238"/>
                <a:gd name="T72" fmla="*/ 106 w 116"/>
                <a:gd name="T73" fmla="*/ 49 h 238"/>
                <a:gd name="T74" fmla="*/ 76 w 116"/>
                <a:gd name="T75" fmla="*/ 8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238">
                  <a:moveTo>
                    <a:pt x="90" y="1"/>
                  </a:moveTo>
                  <a:cubicBezTo>
                    <a:pt x="89" y="0"/>
                    <a:pt x="87" y="0"/>
                    <a:pt x="85" y="1"/>
                  </a:cubicBezTo>
                  <a:cubicBezTo>
                    <a:pt x="83" y="2"/>
                    <a:pt x="83" y="3"/>
                    <a:pt x="83" y="5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3"/>
                    <a:pt x="32" y="2"/>
                    <a:pt x="31" y="1"/>
                  </a:cubicBezTo>
                  <a:cubicBezTo>
                    <a:pt x="29" y="0"/>
                    <a:pt x="27" y="0"/>
                    <a:pt x="26" y="1"/>
                  </a:cubicBezTo>
                  <a:cubicBezTo>
                    <a:pt x="10" y="12"/>
                    <a:pt x="0" y="30"/>
                    <a:pt x="0" y="49"/>
                  </a:cubicBezTo>
                  <a:cubicBezTo>
                    <a:pt x="0" y="72"/>
                    <a:pt x="22" y="89"/>
                    <a:pt x="32" y="96"/>
                  </a:cubicBezTo>
                  <a:cubicBezTo>
                    <a:pt x="25" y="205"/>
                    <a:pt x="25" y="205"/>
                    <a:pt x="25" y="205"/>
                  </a:cubicBezTo>
                  <a:cubicBezTo>
                    <a:pt x="25" y="223"/>
                    <a:pt x="40" y="238"/>
                    <a:pt x="58" y="238"/>
                  </a:cubicBezTo>
                  <a:cubicBezTo>
                    <a:pt x="76" y="238"/>
                    <a:pt x="91" y="223"/>
                    <a:pt x="91" y="205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93" y="89"/>
                    <a:pt x="116" y="72"/>
                    <a:pt x="116" y="49"/>
                  </a:cubicBezTo>
                  <a:cubicBezTo>
                    <a:pt x="116" y="30"/>
                    <a:pt x="106" y="12"/>
                    <a:pt x="90" y="1"/>
                  </a:cubicBezTo>
                  <a:close/>
                  <a:moveTo>
                    <a:pt x="76" y="89"/>
                  </a:moveTo>
                  <a:cubicBezTo>
                    <a:pt x="74" y="90"/>
                    <a:pt x="74" y="92"/>
                    <a:pt x="74" y="94"/>
                  </a:cubicBezTo>
                  <a:cubicBezTo>
                    <a:pt x="81" y="205"/>
                    <a:pt x="81" y="205"/>
                    <a:pt x="81" y="205"/>
                  </a:cubicBezTo>
                  <a:cubicBezTo>
                    <a:pt x="81" y="218"/>
                    <a:pt x="71" y="229"/>
                    <a:pt x="58" y="229"/>
                  </a:cubicBezTo>
                  <a:cubicBezTo>
                    <a:pt x="45" y="229"/>
                    <a:pt x="34" y="218"/>
                    <a:pt x="34" y="205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42" y="92"/>
                    <a:pt x="41" y="90"/>
                    <a:pt x="40" y="89"/>
                  </a:cubicBezTo>
                  <a:cubicBezTo>
                    <a:pt x="33" y="85"/>
                    <a:pt x="10" y="69"/>
                    <a:pt x="10" y="49"/>
                  </a:cubicBezTo>
                  <a:cubicBezTo>
                    <a:pt x="10" y="36"/>
                    <a:pt x="15" y="24"/>
                    <a:pt x="24" y="15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40"/>
                    <a:pt x="24" y="41"/>
                    <a:pt x="25" y="42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5"/>
                    <a:pt x="41" y="66"/>
                    <a:pt x="43" y="66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5" y="66"/>
                    <a:pt x="76" y="65"/>
                    <a:pt x="77" y="64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2" y="41"/>
                    <a:pt x="92" y="40"/>
                    <a:pt x="92" y="39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101" y="24"/>
                    <a:pt x="106" y="36"/>
                    <a:pt x="106" y="49"/>
                  </a:cubicBezTo>
                  <a:cubicBezTo>
                    <a:pt x="106" y="69"/>
                    <a:pt x="83" y="85"/>
                    <a:pt x="76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800">
                <a:defRPr/>
              </a:pPr>
              <a:endParaRPr lang="es-MX" sz="3600">
                <a:solidFill>
                  <a:prstClr val="black"/>
                </a:solidFill>
                <a:latin typeface="Montserrat" panose="02000505000000020004" pitchFamily="2" charset="77"/>
              </a:endParaRPr>
            </a:p>
          </p:txBody>
        </p:sp>
        <p:sp>
          <p:nvSpPr>
            <p:cNvPr id="69" name="Freeform 136">
              <a:extLst>
                <a:ext uri="{FF2B5EF4-FFF2-40B4-BE49-F238E27FC236}">
                  <a16:creationId xmlns:a16="http://schemas.microsoft.com/office/drawing/2014/main" id="{4FE162D4-2CF8-BD28-62A7-CF1817E9E2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93396" y="5330830"/>
              <a:ext cx="180584" cy="688017"/>
            </a:xfrm>
            <a:custGeom>
              <a:avLst/>
              <a:gdLst>
                <a:gd name="T0" fmla="*/ 56 w 58"/>
                <a:gd name="T1" fmla="*/ 133 h 240"/>
                <a:gd name="T2" fmla="*/ 58 w 58"/>
                <a:gd name="T3" fmla="*/ 129 h 240"/>
                <a:gd name="T4" fmla="*/ 58 w 58"/>
                <a:gd name="T5" fmla="*/ 108 h 240"/>
                <a:gd name="T6" fmla="*/ 53 w 58"/>
                <a:gd name="T7" fmla="*/ 103 h 240"/>
                <a:gd name="T8" fmla="*/ 34 w 58"/>
                <a:gd name="T9" fmla="*/ 103 h 240"/>
                <a:gd name="T10" fmla="*/ 34 w 58"/>
                <a:gd name="T11" fmla="*/ 35 h 240"/>
                <a:gd name="T12" fmla="*/ 34 w 58"/>
                <a:gd name="T13" fmla="*/ 35 h 240"/>
                <a:gd name="T14" fmla="*/ 38 w 58"/>
                <a:gd name="T15" fmla="*/ 32 h 240"/>
                <a:gd name="T16" fmla="*/ 42 w 58"/>
                <a:gd name="T17" fmla="*/ 17 h 240"/>
                <a:gd name="T18" fmla="*/ 42 w 58"/>
                <a:gd name="T19" fmla="*/ 14 h 240"/>
                <a:gd name="T20" fmla="*/ 38 w 58"/>
                <a:gd name="T21" fmla="*/ 3 h 240"/>
                <a:gd name="T22" fmla="*/ 34 w 58"/>
                <a:gd name="T23" fmla="*/ 0 h 240"/>
                <a:gd name="T24" fmla="*/ 24 w 58"/>
                <a:gd name="T25" fmla="*/ 0 h 240"/>
                <a:gd name="T26" fmla="*/ 19 w 58"/>
                <a:gd name="T27" fmla="*/ 3 h 240"/>
                <a:gd name="T28" fmla="*/ 16 w 58"/>
                <a:gd name="T29" fmla="*/ 14 h 240"/>
                <a:gd name="T30" fmla="*/ 16 w 58"/>
                <a:gd name="T31" fmla="*/ 17 h 240"/>
                <a:gd name="T32" fmla="*/ 19 w 58"/>
                <a:gd name="T33" fmla="*/ 32 h 240"/>
                <a:gd name="T34" fmla="*/ 24 w 58"/>
                <a:gd name="T35" fmla="*/ 35 h 240"/>
                <a:gd name="T36" fmla="*/ 24 w 58"/>
                <a:gd name="T37" fmla="*/ 35 h 240"/>
                <a:gd name="T38" fmla="*/ 24 w 58"/>
                <a:gd name="T39" fmla="*/ 103 h 240"/>
                <a:gd name="T40" fmla="*/ 4 w 58"/>
                <a:gd name="T41" fmla="*/ 103 h 240"/>
                <a:gd name="T42" fmla="*/ 0 w 58"/>
                <a:gd name="T43" fmla="*/ 108 h 240"/>
                <a:gd name="T44" fmla="*/ 0 w 58"/>
                <a:gd name="T45" fmla="*/ 129 h 240"/>
                <a:gd name="T46" fmla="*/ 2 w 58"/>
                <a:gd name="T47" fmla="*/ 133 h 240"/>
                <a:gd name="T48" fmla="*/ 7 w 58"/>
                <a:gd name="T49" fmla="*/ 141 h 240"/>
                <a:gd name="T50" fmla="*/ 2 w 58"/>
                <a:gd name="T51" fmla="*/ 149 h 240"/>
                <a:gd name="T52" fmla="*/ 0 w 58"/>
                <a:gd name="T53" fmla="*/ 153 h 240"/>
                <a:gd name="T54" fmla="*/ 0 w 58"/>
                <a:gd name="T55" fmla="*/ 210 h 240"/>
                <a:gd name="T56" fmla="*/ 29 w 58"/>
                <a:gd name="T57" fmla="*/ 240 h 240"/>
                <a:gd name="T58" fmla="*/ 58 w 58"/>
                <a:gd name="T59" fmla="*/ 210 h 240"/>
                <a:gd name="T60" fmla="*/ 58 w 58"/>
                <a:gd name="T61" fmla="*/ 153 h 240"/>
                <a:gd name="T62" fmla="*/ 56 w 58"/>
                <a:gd name="T63" fmla="*/ 149 h 240"/>
                <a:gd name="T64" fmla="*/ 51 w 58"/>
                <a:gd name="T65" fmla="*/ 141 h 240"/>
                <a:gd name="T66" fmla="*/ 56 w 58"/>
                <a:gd name="T67" fmla="*/ 133 h 240"/>
                <a:gd name="T68" fmla="*/ 27 w 58"/>
                <a:gd name="T69" fmla="*/ 9 h 240"/>
                <a:gd name="T70" fmla="*/ 30 w 58"/>
                <a:gd name="T71" fmla="*/ 9 h 240"/>
                <a:gd name="T72" fmla="*/ 32 w 58"/>
                <a:gd name="T73" fmla="*/ 16 h 240"/>
                <a:gd name="T74" fmla="*/ 30 w 58"/>
                <a:gd name="T75" fmla="*/ 26 h 240"/>
                <a:gd name="T76" fmla="*/ 28 w 58"/>
                <a:gd name="T77" fmla="*/ 26 h 240"/>
                <a:gd name="T78" fmla="*/ 25 w 58"/>
                <a:gd name="T79" fmla="*/ 16 h 240"/>
                <a:gd name="T80" fmla="*/ 27 w 58"/>
                <a:gd name="T81" fmla="*/ 9 h 240"/>
                <a:gd name="T82" fmla="*/ 48 w 58"/>
                <a:gd name="T83" fmla="*/ 126 h 240"/>
                <a:gd name="T84" fmla="*/ 41 w 58"/>
                <a:gd name="T85" fmla="*/ 141 h 240"/>
                <a:gd name="T86" fmla="*/ 48 w 58"/>
                <a:gd name="T87" fmla="*/ 156 h 240"/>
                <a:gd name="T88" fmla="*/ 48 w 58"/>
                <a:gd name="T89" fmla="*/ 210 h 240"/>
                <a:gd name="T90" fmla="*/ 29 w 58"/>
                <a:gd name="T91" fmla="*/ 230 h 240"/>
                <a:gd name="T92" fmla="*/ 9 w 58"/>
                <a:gd name="T93" fmla="*/ 210 h 240"/>
                <a:gd name="T94" fmla="*/ 9 w 58"/>
                <a:gd name="T95" fmla="*/ 156 h 240"/>
                <a:gd name="T96" fmla="*/ 16 w 58"/>
                <a:gd name="T97" fmla="*/ 141 h 240"/>
                <a:gd name="T98" fmla="*/ 9 w 58"/>
                <a:gd name="T99" fmla="*/ 126 h 240"/>
                <a:gd name="T100" fmla="*/ 9 w 58"/>
                <a:gd name="T101" fmla="*/ 113 h 240"/>
                <a:gd name="T102" fmla="*/ 48 w 58"/>
                <a:gd name="T103" fmla="*/ 113 h 240"/>
                <a:gd name="T104" fmla="*/ 48 w 58"/>
                <a:gd name="T105" fmla="*/ 12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" h="240">
                  <a:moveTo>
                    <a:pt x="56" y="133"/>
                  </a:moveTo>
                  <a:cubicBezTo>
                    <a:pt x="57" y="132"/>
                    <a:pt x="58" y="131"/>
                    <a:pt x="58" y="129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5"/>
                    <a:pt x="56" y="103"/>
                    <a:pt x="53" y="103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6" y="35"/>
                    <a:pt x="38" y="34"/>
                    <a:pt x="38" y="32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2" y="15"/>
                    <a:pt x="42" y="1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1"/>
                    <a:pt x="19" y="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5"/>
                    <a:pt x="15" y="16"/>
                    <a:pt x="16" y="17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4"/>
                    <a:pt x="22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2" y="103"/>
                    <a:pt x="0" y="105"/>
                    <a:pt x="0" y="10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1"/>
                    <a:pt x="0" y="132"/>
                    <a:pt x="2" y="133"/>
                  </a:cubicBezTo>
                  <a:cubicBezTo>
                    <a:pt x="5" y="135"/>
                    <a:pt x="7" y="138"/>
                    <a:pt x="7" y="141"/>
                  </a:cubicBezTo>
                  <a:cubicBezTo>
                    <a:pt x="7" y="145"/>
                    <a:pt x="5" y="148"/>
                    <a:pt x="2" y="149"/>
                  </a:cubicBezTo>
                  <a:cubicBezTo>
                    <a:pt x="0" y="150"/>
                    <a:pt x="0" y="152"/>
                    <a:pt x="0" y="153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26"/>
                    <a:pt x="13" y="240"/>
                    <a:pt x="29" y="240"/>
                  </a:cubicBezTo>
                  <a:cubicBezTo>
                    <a:pt x="45" y="240"/>
                    <a:pt x="58" y="226"/>
                    <a:pt x="58" y="210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2"/>
                    <a:pt x="57" y="150"/>
                    <a:pt x="56" y="149"/>
                  </a:cubicBezTo>
                  <a:cubicBezTo>
                    <a:pt x="53" y="148"/>
                    <a:pt x="51" y="145"/>
                    <a:pt x="51" y="141"/>
                  </a:cubicBezTo>
                  <a:cubicBezTo>
                    <a:pt x="51" y="138"/>
                    <a:pt x="53" y="135"/>
                    <a:pt x="56" y="133"/>
                  </a:cubicBezTo>
                  <a:close/>
                  <a:moveTo>
                    <a:pt x="27" y="9"/>
                  </a:moveTo>
                  <a:cubicBezTo>
                    <a:pt x="30" y="9"/>
                    <a:pt x="30" y="9"/>
                    <a:pt x="30" y="9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16"/>
                    <a:pt x="25" y="16"/>
                    <a:pt x="25" y="16"/>
                  </a:cubicBezTo>
                  <a:lnTo>
                    <a:pt x="27" y="9"/>
                  </a:lnTo>
                  <a:close/>
                  <a:moveTo>
                    <a:pt x="48" y="126"/>
                  </a:moveTo>
                  <a:cubicBezTo>
                    <a:pt x="44" y="130"/>
                    <a:pt x="41" y="135"/>
                    <a:pt x="41" y="141"/>
                  </a:cubicBezTo>
                  <a:cubicBezTo>
                    <a:pt x="41" y="147"/>
                    <a:pt x="44" y="152"/>
                    <a:pt x="48" y="156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8" y="221"/>
                    <a:pt x="40" y="230"/>
                    <a:pt x="29" y="230"/>
                  </a:cubicBezTo>
                  <a:cubicBezTo>
                    <a:pt x="18" y="230"/>
                    <a:pt x="9" y="221"/>
                    <a:pt x="9" y="210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14" y="152"/>
                    <a:pt x="16" y="147"/>
                    <a:pt x="16" y="141"/>
                  </a:cubicBezTo>
                  <a:cubicBezTo>
                    <a:pt x="16" y="135"/>
                    <a:pt x="14" y="130"/>
                    <a:pt x="9" y="126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48" y="113"/>
                    <a:pt x="48" y="113"/>
                    <a:pt x="48" y="113"/>
                  </a:cubicBezTo>
                  <a:lnTo>
                    <a:pt x="48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800">
                <a:defRPr/>
              </a:pPr>
              <a:endParaRPr lang="es-MX" sz="3600">
                <a:solidFill>
                  <a:prstClr val="black"/>
                </a:solidFill>
                <a:latin typeface="Montserrat" panose="02000505000000020004" pitchFamily="2" charset="77"/>
              </a:endParaRPr>
            </a:p>
          </p:txBody>
        </p:sp>
        <p:sp>
          <p:nvSpPr>
            <p:cNvPr id="73" name="Cuadro de texto 61">
              <a:extLst>
                <a:ext uri="{FF2B5EF4-FFF2-40B4-BE49-F238E27FC236}">
                  <a16:creationId xmlns:a16="http://schemas.microsoft.com/office/drawing/2014/main" id="{9B8908A8-C793-DA79-ADC3-A9BE423EC117}"/>
                </a:ext>
              </a:extLst>
            </p:cNvPr>
            <p:cNvSpPr txBox="1"/>
            <p:nvPr/>
          </p:nvSpPr>
          <p:spPr>
            <a:xfrm>
              <a:off x="19033333" y="3921493"/>
              <a:ext cx="2452990" cy="113152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828800">
                <a:defRPr/>
              </a:pPr>
              <a:r>
                <a:rPr lang="es-ES" sz="3600" b="1" dirty="0">
                  <a:solidFill>
                    <a:schemeClr val="bg1"/>
                  </a:solidFill>
                  <a:latin typeface="Montserrat" pitchFamily="2" charset="77"/>
                  <a:cs typeface="Times New Roman" panose="02020603050405020304" pitchFamily="18" charset="0"/>
                </a:rPr>
                <a:t>73,957</a:t>
              </a:r>
            </a:p>
            <a:p>
              <a:pPr algn="ctr" defTabSz="1828800">
                <a:defRPr/>
              </a:pPr>
              <a:r>
                <a:rPr lang="es-ES" sz="3600" b="1" dirty="0">
                  <a:solidFill>
                    <a:schemeClr val="bg1"/>
                  </a:solidFill>
                  <a:latin typeface="Montserrat" pitchFamily="2" charset="77"/>
                  <a:cs typeface="Times New Roman" panose="02020603050405020304" pitchFamily="18" charset="0"/>
                </a:rPr>
                <a:t>+10.6%</a:t>
              </a:r>
              <a:endParaRPr lang="es-MX" sz="3600" b="1" dirty="0">
                <a:solidFill>
                  <a:schemeClr val="bg1"/>
                </a:solidFill>
                <a:latin typeface="Montserrat" pitchFamily="2" charset="77"/>
                <a:cs typeface="Times New Roman" panose="02020603050405020304" pitchFamily="18" charset="0"/>
              </a:endParaRPr>
            </a:p>
          </p:txBody>
        </p:sp>
        <p:grpSp>
          <p:nvGrpSpPr>
            <p:cNvPr id="96" name="Group 9">
              <a:extLst>
                <a:ext uri="{FF2B5EF4-FFF2-40B4-BE49-F238E27FC236}">
                  <a16:creationId xmlns:a16="http://schemas.microsoft.com/office/drawing/2014/main" id="{9D3E03E5-FCDC-C5EA-1058-F52A3DD65BF0}"/>
                </a:ext>
              </a:extLst>
            </p:cNvPr>
            <p:cNvGrpSpPr/>
            <p:nvPr/>
          </p:nvGrpSpPr>
          <p:grpSpPr>
            <a:xfrm rot="16200000">
              <a:off x="19431189" y="2146061"/>
              <a:ext cx="1675441" cy="1434649"/>
              <a:chOff x="4688571" y="2656386"/>
              <a:chExt cx="2366726" cy="1174490"/>
            </a:xfrm>
            <a:solidFill>
              <a:srgbClr val="0E273D"/>
            </a:solidFill>
          </p:grpSpPr>
          <p:sp>
            <p:nvSpPr>
              <p:cNvPr id="97" name="Freeform 8">
                <a:extLst>
                  <a:ext uri="{FF2B5EF4-FFF2-40B4-BE49-F238E27FC236}">
                    <a16:creationId xmlns:a16="http://schemas.microsoft.com/office/drawing/2014/main" id="{1B1CD99C-9332-CC27-79C6-31005B8B61CF}"/>
                  </a:ext>
                </a:extLst>
              </p:cNvPr>
              <p:cNvSpPr/>
              <p:nvPr/>
            </p:nvSpPr>
            <p:spPr>
              <a:xfrm>
                <a:off x="4688571" y="2656386"/>
                <a:ext cx="2366726" cy="1174490"/>
              </a:xfrm>
              <a:custGeom>
                <a:avLst/>
                <a:gdLst/>
                <a:ahLst/>
                <a:cxnLst/>
                <a:rect l="0" t="0" r="0" b="0"/>
                <a:pathLst>
                  <a:path w="302914" h="232553">
                    <a:moveTo>
                      <a:pt x="116900" y="104604"/>
                    </a:moveTo>
                    <a:cubicBezTo>
                      <a:pt x="110433" y="104604"/>
                      <a:pt x="105242" y="109833"/>
                      <a:pt x="105242" y="116262"/>
                    </a:cubicBezTo>
                    <a:cubicBezTo>
                      <a:pt x="105242" y="122739"/>
                      <a:pt x="110433" y="127930"/>
                      <a:pt x="116900" y="127930"/>
                    </a:cubicBezTo>
                    <a:cubicBezTo>
                      <a:pt x="123330" y="127930"/>
                      <a:pt x="128559" y="122739"/>
                      <a:pt x="128559" y="116262"/>
                    </a:cubicBezTo>
                    <a:cubicBezTo>
                      <a:pt x="128559" y="109833"/>
                      <a:pt x="123330" y="104604"/>
                      <a:pt x="116900" y="104604"/>
                    </a:cubicBezTo>
                    <a:close/>
                    <a:moveTo>
                      <a:pt x="82029" y="104604"/>
                    </a:moveTo>
                    <a:cubicBezTo>
                      <a:pt x="75562" y="104604"/>
                      <a:pt x="70371" y="109833"/>
                      <a:pt x="70371" y="116262"/>
                    </a:cubicBezTo>
                    <a:cubicBezTo>
                      <a:pt x="70371" y="122739"/>
                      <a:pt x="75562" y="127930"/>
                      <a:pt x="82029" y="127930"/>
                    </a:cubicBezTo>
                    <a:cubicBezTo>
                      <a:pt x="88459" y="127930"/>
                      <a:pt x="93688" y="122739"/>
                      <a:pt x="93688" y="116262"/>
                    </a:cubicBezTo>
                    <a:cubicBezTo>
                      <a:pt x="93688" y="109833"/>
                      <a:pt x="88459" y="104604"/>
                      <a:pt x="82029" y="104604"/>
                    </a:cubicBezTo>
                    <a:close/>
                    <a:moveTo>
                      <a:pt x="47158" y="104604"/>
                    </a:moveTo>
                    <a:cubicBezTo>
                      <a:pt x="40691" y="104604"/>
                      <a:pt x="35500" y="109833"/>
                      <a:pt x="35500" y="116262"/>
                    </a:cubicBezTo>
                    <a:cubicBezTo>
                      <a:pt x="35500" y="122739"/>
                      <a:pt x="40691" y="127930"/>
                      <a:pt x="47158" y="127930"/>
                    </a:cubicBezTo>
                    <a:cubicBezTo>
                      <a:pt x="53588" y="127930"/>
                      <a:pt x="58817" y="122739"/>
                      <a:pt x="58817" y="116262"/>
                    </a:cubicBezTo>
                    <a:cubicBezTo>
                      <a:pt x="58807" y="109833"/>
                      <a:pt x="53588" y="104604"/>
                      <a:pt x="47158" y="104604"/>
                    </a:cubicBezTo>
                    <a:close/>
                    <a:moveTo>
                      <a:pt x="151771" y="104604"/>
                    </a:moveTo>
                    <a:cubicBezTo>
                      <a:pt x="145304" y="104604"/>
                      <a:pt x="140113" y="109833"/>
                      <a:pt x="140113" y="116262"/>
                    </a:cubicBezTo>
                    <a:cubicBezTo>
                      <a:pt x="140113" y="122739"/>
                      <a:pt x="145304" y="127930"/>
                      <a:pt x="151771" y="127930"/>
                    </a:cubicBezTo>
                    <a:cubicBezTo>
                      <a:pt x="158201" y="127930"/>
                      <a:pt x="163430" y="122739"/>
                      <a:pt x="163430" y="116262"/>
                    </a:cubicBezTo>
                    <a:cubicBezTo>
                      <a:pt x="163430" y="109833"/>
                      <a:pt x="158201" y="104604"/>
                      <a:pt x="151771" y="104604"/>
                    </a:cubicBezTo>
                    <a:close/>
                    <a:moveTo>
                      <a:pt x="116900" y="69733"/>
                    </a:moveTo>
                    <a:cubicBezTo>
                      <a:pt x="110433" y="69733"/>
                      <a:pt x="105242" y="74962"/>
                      <a:pt x="105242" y="81391"/>
                    </a:cubicBezTo>
                    <a:cubicBezTo>
                      <a:pt x="105242" y="87859"/>
                      <a:pt x="110433" y="93050"/>
                      <a:pt x="116900" y="93050"/>
                    </a:cubicBezTo>
                    <a:cubicBezTo>
                      <a:pt x="123330" y="93050"/>
                      <a:pt x="128559" y="87859"/>
                      <a:pt x="128559" y="81391"/>
                    </a:cubicBezTo>
                    <a:cubicBezTo>
                      <a:pt x="128559" y="74962"/>
                      <a:pt x="123330" y="69733"/>
                      <a:pt x="116900" y="69733"/>
                    </a:cubicBezTo>
                    <a:close/>
                    <a:moveTo>
                      <a:pt x="82029" y="69733"/>
                    </a:moveTo>
                    <a:cubicBezTo>
                      <a:pt x="75562" y="69733"/>
                      <a:pt x="70371" y="74962"/>
                      <a:pt x="70371" y="81391"/>
                    </a:cubicBezTo>
                    <a:cubicBezTo>
                      <a:pt x="70371" y="87859"/>
                      <a:pt x="75562" y="93050"/>
                      <a:pt x="82029" y="93050"/>
                    </a:cubicBezTo>
                    <a:cubicBezTo>
                      <a:pt x="88459" y="93050"/>
                      <a:pt x="93688" y="87859"/>
                      <a:pt x="93688" y="81391"/>
                    </a:cubicBezTo>
                    <a:cubicBezTo>
                      <a:pt x="93688" y="74962"/>
                      <a:pt x="88459" y="69733"/>
                      <a:pt x="82029" y="69733"/>
                    </a:cubicBezTo>
                    <a:close/>
                    <a:moveTo>
                      <a:pt x="47158" y="69733"/>
                    </a:moveTo>
                    <a:cubicBezTo>
                      <a:pt x="40691" y="69733"/>
                      <a:pt x="35500" y="74962"/>
                      <a:pt x="35500" y="81391"/>
                    </a:cubicBezTo>
                    <a:cubicBezTo>
                      <a:pt x="35500" y="87859"/>
                      <a:pt x="40691" y="93050"/>
                      <a:pt x="47158" y="93050"/>
                    </a:cubicBezTo>
                    <a:cubicBezTo>
                      <a:pt x="53588" y="93050"/>
                      <a:pt x="58817" y="87859"/>
                      <a:pt x="58817" y="81391"/>
                    </a:cubicBezTo>
                    <a:cubicBezTo>
                      <a:pt x="58807" y="74962"/>
                      <a:pt x="53588" y="69733"/>
                      <a:pt x="47158" y="69733"/>
                    </a:cubicBezTo>
                    <a:close/>
                    <a:moveTo>
                      <a:pt x="151771" y="69733"/>
                    </a:moveTo>
                    <a:cubicBezTo>
                      <a:pt x="145304" y="69733"/>
                      <a:pt x="140113" y="74962"/>
                      <a:pt x="140113" y="81391"/>
                    </a:cubicBezTo>
                    <a:cubicBezTo>
                      <a:pt x="140113" y="87859"/>
                      <a:pt x="145304" y="93050"/>
                      <a:pt x="151771" y="93050"/>
                    </a:cubicBezTo>
                    <a:cubicBezTo>
                      <a:pt x="158201" y="93050"/>
                      <a:pt x="163430" y="87859"/>
                      <a:pt x="163430" y="81391"/>
                    </a:cubicBezTo>
                    <a:cubicBezTo>
                      <a:pt x="163430" y="74962"/>
                      <a:pt x="158201" y="69733"/>
                      <a:pt x="151771" y="69733"/>
                    </a:cubicBezTo>
                    <a:close/>
                    <a:moveTo>
                      <a:pt x="116900" y="139484"/>
                    </a:moveTo>
                    <a:cubicBezTo>
                      <a:pt x="110433" y="139484"/>
                      <a:pt x="105242" y="144713"/>
                      <a:pt x="105242" y="151152"/>
                    </a:cubicBezTo>
                    <a:cubicBezTo>
                      <a:pt x="105242" y="157620"/>
                      <a:pt x="110433" y="162820"/>
                      <a:pt x="116900" y="162820"/>
                    </a:cubicBezTo>
                    <a:cubicBezTo>
                      <a:pt x="123330" y="162820"/>
                      <a:pt x="128559" y="157620"/>
                      <a:pt x="128559" y="151152"/>
                    </a:cubicBezTo>
                    <a:cubicBezTo>
                      <a:pt x="128559" y="144685"/>
                      <a:pt x="123330" y="139484"/>
                      <a:pt x="116900" y="139484"/>
                    </a:cubicBezTo>
                    <a:close/>
                    <a:moveTo>
                      <a:pt x="82029" y="139484"/>
                    </a:moveTo>
                    <a:cubicBezTo>
                      <a:pt x="75562" y="139484"/>
                      <a:pt x="70371" y="144713"/>
                      <a:pt x="70371" y="151152"/>
                    </a:cubicBezTo>
                    <a:cubicBezTo>
                      <a:pt x="70371" y="157620"/>
                      <a:pt x="75562" y="162820"/>
                      <a:pt x="82029" y="162820"/>
                    </a:cubicBezTo>
                    <a:cubicBezTo>
                      <a:pt x="88459" y="162820"/>
                      <a:pt x="93688" y="157620"/>
                      <a:pt x="93688" y="151152"/>
                    </a:cubicBezTo>
                    <a:cubicBezTo>
                      <a:pt x="93688" y="144685"/>
                      <a:pt x="88459" y="139484"/>
                      <a:pt x="82029" y="139484"/>
                    </a:cubicBezTo>
                    <a:close/>
                    <a:moveTo>
                      <a:pt x="47158" y="139484"/>
                    </a:moveTo>
                    <a:cubicBezTo>
                      <a:pt x="40691" y="139484"/>
                      <a:pt x="35500" y="144713"/>
                      <a:pt x="35500" y="151152"/>
                    </a:cubicBezTo>
                    <a:cubicBezTo>
                      <a:pt x="35500" y="157620"/>
                      <a:pt x="40691" y="162820"/>
                      <a:pt x="47158" y="162820"/>
                    </a:cubicBezTo>
                    <a:cubicBezTo>
                      <a:pt x="53588" y="162820"/>
                      <a:pt x="58817" y="157620"/>
                      <a:pt x="58817" y="151152"/>
                    </a:cubicBezTo>
                    <a:cubicBezTo>
                      <a:pt x="58807" y="144685"/>
                      <a:pt x="53588" y="139484"/>
                      <a:pt x="47158" y="139484"/>
                    </a:cubicBezTo>
                    <a:close/>
                    <a:moveTo>
                      <a:pt x="11659" y="104604"/>
                    </a:moveTo>
                    <a:cubicBezTo>
                      <a:pt x="5210" y="104604"/>
                      <a:pt x="10" y="109833"/>
                      <a:pt x="10" y="116262"/>
                    </a:cubicBezTo>
                    <a:cubicBezTo>
                      <a:pt x="10" y="122739"/>
                      <a:pt x="5210" y="127930"/>
                      <a:pt x="11668" y="127930"/>
                    </a:cubicBezTo>
                    <a:cubicBezTo>
                      <a:pt x="18098" y="127930"/>
                      <a:pt x="23327" y="122739"/>
                      <a:pt x="23327" y="116262"/>
                    </a:cubicBezTo>
                    <a:cubicBezTo>
                      <a:pt x="23317" y="109833"/>
                      <a:pt x="18088" y="104604"/>
                      <a:pt x="11659" y="104604"/>
                    </a:cubicBezTo>
                    <a:close/>
                    <a:moveTo>
                      <a:pt x="11659" y="69733"/>
                    </a:moveTo>
                    <a:cubicBezTo>
                      <a:pt x="5201" y="69733"/>
                      <a:pt x="0" y="74962"/>
                      <a:pt x="0" y="81391"/>
                    </a:cubicBezTo>
                    <a:cubicBezTo>
                      <a:pt x="0" y="87859"/>
                      <a:pt x="5201" y="93050"/>
                      <a:pt x="11659" y="93050"/>
                    </a:cubicBezTo>
                    <a:cubicBezTo>
                      <a:pt x="18088" y="93050"/>
                      <a:pt x="23317" y="87859"/>
                      <a:pt x="23317" y="81391"/>
                    </a:cubicBezTo>
                    <a:cubicBezTo>
                      <a:pt x="23317" y="74962"/>
                      <a:pt x="18088" y="69733"/>
                      <a:pt x="11659" y="69733"/>
                    </a:cubicBezTo>
                    <a:close/>
                    <a:moveTo>
                      <a:pt x="151771" y="139484"/>
                    </a:moveTo>
                    <a:cubicBezTo>
                      <a:pt x="145304" y="139484"/>
                      <a:pt x="140113" y="144713"/>
                      <a:pt x="140113" y="151152"/>
                    </a:cubicBezTo>
                    <a:cubicBezTo>
                      <a:pt x="140113" y="157620"/>
                      <a:pt x="145304" y="162820"/>
                      <a:pt x="151771" y="162820"/>
                    </a:cubicBezTo>
                    <a:cubicBezTo>
                      <a:pt x="158201" y="162820"/>
                      <a:pt x="163430" y="157620"/>
                      <a:pt x="163430" y="151152"/>
                    </a:cubicBezTo>
                    <a:cubicBezTo>
                      <a:pt x="163430" y="144685"/>
                      <a:pt x="158201" y="139484"/>
                      <a:pt x="151771" y="139484"/>
                    </a:cubicBezTo>
                    <a:close/>
                    <a:moveTo>
                      <a:pt x="186633" y="104604"/>
                    </a:moveTo>
                    <a:cubicBezTo>
                      <a:pt x="180175" y="104604"/>
                      <a:pt x="174955" y="109833"/>
                      <a:pt x="174955" y="116262"/>
                    </a:cubicBezTo>
                    <a:cubicBezTo>
                      <a:pt x="174955" y="122739"/>
                      <a:pt x="180175" y="127930"/>
                      <a:pt x="186633" y="127930"/>
                    </a:cubicBezTo>
                    <a:cubicBezTo>
                      <a:pt x="193062" y="127930"/>
                      <a:pt x="198291" y="122739"/>
                      <a:pt x="198291" y="116262"/>
                    </a:cubicBezTo>
                    <a:cubicBezTo>
                      <a:pt x="198291" y="109833"/>
                      <a:pt x="193062" y="104604"/>
                      <a:pt x="186633" y="104604"/>
                    </a:cubicBezTo>
                    <a:close/>
                    <a:moveTo>
                      <a:pt x="221504" y="104604"/>
                    </a:moveTo>
                    <a:cubicBezTo>
                      <a:pt x="215046" y="104604"/>
                      <a:pt x="209845" y="109833"/>
                      <a:pt x="209845" y="116262"/>
                    </a:cubicBezTo>
                    <a:cubicBezTo>
                      <a:pt x="209845" y="122739"/>
                      <a:pt x="215046" y="127930"/>
                      <a:pt x="221504" y="127930"/>
                    </a:cubicBezTo>
                    <a:cubicBezTo>
                      <a:pt x="227943" y="127930"/>
                      <a:pt x="233182" y="122739"/>
                      <a:pt x="233182" y="116262"/>
                    </a:cubicBezTo>
                    <a:cubicBezTo>
                      <a:pt x="233162" y="109833"/>
                      <a:pt x="227933" y="104604"/>
                      <a:pt x="221504" y="104604"/>
                    </a:cubicBezTo>
                    <a:close/>
                    <a:moveTo>
                      <a:pt x="186633" y="174346"/>
                    </a:moveTo>
                    <a:cubicBezTo>
                      <a:pt x="180175" y="174346"/>
                      <a:pt x="174955" y="179575"/>
                      <a:pt x="174955" y="186023"/>
                    </a:cubicBezTo>
                    <a:cubicBezTo>
                      <a:pt x="174955" y="192491"/>
                      <a:pt x="180175" y="197682"/>
                      <a:pt x="186633" y="197682"/>
                    </a:cubicBezTo>
                    <a:cubicBezTo>
                      <a:pt x="193062" y="197682"/>
                      <a:pt x="198291" y="192491"/>
                      <a:pt x="198291" y="186023"/>
                    </a:cubicBezTo>
                    <a:cubicBezTo>
                      <a:pt x="198291" y="179565"/>
                      <a:pt x="193062" y="174346"/>
                      <a:pt x="186633" y="174346"/>
                    </a:cubicBezTo>
                    <a:close/>
                    <a:moveTo>
                      <a:pt x="256384" y="104604"/>
                    </a:moveTo>
                    <a:cubicBezTo>
                      <a:pt x="249917" y="104604"/>
                      <a:pt x="244726" y="109833"/>
                      <a:pt x="244726" y="116262"/>
                    </a:cubicBezTo>
                    <a:cubicBezTo>
                      <a:pt x="244726" y="122739"/>
                      <a:pt x="249917" y="127930"/>
                      <a:pt x="256384" y="127930"/>
                    </a:cubicBezTo>
                    <a:cubicBezTo>
                      <a:pt x="262823" y="127930"/>
                      <a:pt x="268062" y="122739"/>
                      <a:pt x="268062" y="116262"/>
                    </a:cubicBezTo>
                    <a:cubicBezTo>
                      <a:pt x="268034" y="109833"/>
                      <a:pt x="262795" y="104604"/>
                      <a:pt x="256384" y="104604"/>
                    </a:cubicBezTo>
                    <a:close/>
                    <a:moveTo>
                      <a:pt x="291255" y="104604"/>
                    </a:moveTo>
                    <a:cubicBezTo>
                      <a:pt x="284788" y="104604"/>
                      <a:pt x="279587" y="109833"/>
                      <a:pt x="279587" y="116262"/>
                    </a:cubicBezTo>
                    <a:cubicBezTo>
                      <a:pt x="279587" y="122739"/>
                      <a:pt x="284788" y="127930"/>
                      <a:pt x="291255" y="127930"/>
                    </a:cubicBezTo>
                    <a:cubicBezTo>
                      <a:pt x="297685" y="127930"/>
                      <a:pt x="302914" y="122739"/>
                      <a:pt x="302914" y="116262"/>
                    </a:cubicBezTo>
                    <a:cubicBezTo>
                      <a:pt x="302905" y="109833"/>
                      <a:pt x="297685" y="104604"/>
                      <a:pt x="291255" y="104604"/>
                    </a:cubicBezTo>
                    <a:close/>
                    <a:moveTo>
                      <a:pt x="186633" y="209217"/>
                    </a:moveTo>
                    <a:cubicBezTo>
                      <a:pt x="180175" y="209217"/>
                      <a:pt x="174955" y="214455"/>
                      <a:pt x="174955" y="220875"/>
                    </a:cubicBezTo>
                    <a:cubicBezTo>
                      <a:pt x="174955" y="227362"/>
                      <a:pt x="180175" y="232553"/>
                      <a:pt x="186633" y="232553"/>
                    </a:cubicBezTo>
                    <a:cubicBezTo>
                      <a:pt x="193062" y="232553"/>
                      <a:pt x="198291" y="227362"/>
                      <a:pt x="198291" y="220875"/>
                    </a:cubicBezTo>
                    <a:cubicBezTo>
                      <a:pt x="198291" y="214455"/>
                      <a:pt x="193062" y="209217"/>
                      <a:pt x="186633" y="209217"/>
                    </a:cubicBezTo>
                    <a:close/>
                    <a:moveTo>
                      <a:pt x="221504" y="174346"/>
                    </a:moveTo>
                    <a:cubicBezTo>
                      <a:pt x="215046" y="174346"/>
                      <a:pt x="209845" y="179575"/>
                      <a:pt x="209845" y="186023"/>
                    </a:cubicBezTo>
                    <a:cubicBezTo>
                      <a:pt x="209845" y="192491"/>
                      <a:pt x="215046" y="197682"/>
                      <a:pt x="221504" y="197682"/>
                    </a:cubicBezTo>
                    <a:cubicBezTo>
                      <a:pt x="227943" y="197682"/>
                      <a:pt x="233182" y="192491"/>
                      <a:pt x="233182" y="186023"/>
                    </a:cubicBezTo>
                    <a:cubicBezTo>
                      <a:pt x="233162" y="179565"/>
                      <a:pt x="227933" y="174346"/>
                      <a:pt x="221504" y="174346"/>
                    </a:cubicBezTo>
                    <a:close/>
                    <a:moveTo>
                      <a:pt x="256384" y="139484"/>
                    </a:moveTo>
                    <a:cubicBezTo>
                      <a:pt x="249917" y="139484"/>
                      <a:pt x="244726" y="144713"/>
                      <a:pt x="244726" y="151152"/>
                    </a:cubicBezTo>
                    <a:cubicBezTo>
                      <a:pt x="244726" y="157620"/>
                      <a:pt x="249917" y="162820"/>
                      <a:pt x="256384" y="162820"/>
                    </a:cubicBezTo>
                    <a:cubicBezTo>
                      <a:pt x="262823" y="162820"/>
                      <a:pt x="268062" y="157620"/>
                      <a:pt x="268062" y="151152"/>
                    </a:cubicBezTo>
                    <a:cubicBezTo>
                      <a:pt x="268034" y="144685"/>
                      <a:pt x="262795" y="139484"/>
                      <a:pt x="256384" y="139484"/>
                    </a:cubicBezTo>
                    <a:close/>
                    <a:moveTo>
                      <a:pt x="221504" y="69733"/>
                    </a:moveTo>
                    <a:cubicBezTo>
                      <a:pt x="215046" y="69733"/>
                      <a:pt x="209845" y="74962"/>
                      <a:pt x="209845" y="81391"/>
                    </a:cubicBezTo>
                    <a:cubicBezTo>
                      <a:pt x="209845" y="87859"/>
                      <a:pt x="215046" y="93050"/>
                      <a:pt x="221504" y="93050"/>
                    </a:cubicBezTo>
                    <a:cubicBezTo>
                      <a:pt x="227943" y="93050"/>
                      <a:pt x="233182" y="87859"/>
                      <a:pt x="233182" y="81391"/>
                    </a:cubicBezTo>
                    <a:cubicBezTo>
                      <a:pt x="233162" y="74962"/>
                      <a:pt x="227933" y="69733"/>
                      <a:pt x="221504" y="69733"/>
                    </a:cubicBezTo>
                    <a:close/>
                    <a:moveTo>
                      <a:pt x="186633" y="69733"/>
                    </a:moveTo>
                    <a:cubicBezTo>
                      <a:pt x="180175" y="69733"/>
                      <a:pt x="174955" y="74962"/>
                      <a:pt x="174955" y="81391"/>
                    </a:cubicBezTo>
                    <a:cubicBezTo>
                      <a:pt x="174955" y="87859"/>
                      <a:pt x="180175" y="93050"/>
                      <a:pt x="186633" y="93050"/>
                    </a:cubicBezTo>
                    <a:cubicBezTo>
                      <a:pt x="193062" y="93050"/>
                      <a:pt x="198291" y="87859"/>
                      <a:pt x="198291" y="81391"/>
                    </a:cubicBezTo>
                    <a:cubicBezTo>
                      <a:pt x="198291" y="74962"/>
                      <a:pt x="193062" y="69733"/>
                      <a:pt x="186633" y="69733"/>
                    </a:cubicBezTo>
                    <a:close/>
                    <a:moveTo>
                      <a:pt x="186633" y="34862"/>
                    </a:moveTo>
                    <a:cubicBezTo>
                      <a:pt x="180175" y="34862"/>
                      <a:pt x="174955" y="40100"/>
                      <a:pt x="174955" y="46520"/>
                    </a:cubicBezTo>
                    <a:cubicBezTo>
                      <a:pt x="174955" y="52988"/>
                      <a:pt x="180175" y="58179"/>
                      <a:pt x="186633" y="58179"/>
                    </a:cubicBezTo>
                    <a:cubicBezTo>
                      <a:pt x="193062" y="58179"/>
                      <a:pt x="198291" y="52988"/>
                      <a:pt x="198291" y="46520"/>
                    </a:cubicBezTo>
                    <a:cubicBezTo>
                      <a:pt x="198291" y="40100"/>
                      <a:pt x="193062" y="34862"/>
                      <a:pt x="186633" y="34862"/>
                    </a:cubicBezTo>
                    <a:close/>
                    <a:moveTo>
                      <a:pt x="256384" y="69733"/>
                    </a:moveTo>
                    <a:cubicBezTo>
                      <a:pt x="249917" y="69733"/>
                      <a:pt x="244726" y="74962"/>
                      <a:pt x="244726" y="81391"/>
                    </a:cubicBezTo>
                    <a:cubicBezTo>
                      <a:pt x="244726" y="87859"/>
                      <a:pt x="249917" y="93050"/>
                      <a:pt x="256384" y="93050"/>
                    </a:cubicBezTo>
                    <a:cubicBezTo>
                      <a:pt x="262823" y="93050"/>
                      <a:pt x="268062" y="87859"/>
                      <a:pt x="268062" y="81391"/>
                    </a:cubicBezTo>
                    <a:cubicBezTo>
                      <a:pt x="268034" y="74962"/>
                      <a:pt x="262795" y="69733"/>
                      <a:pt x="256384" y="69733"/>
                    </a:cubicBezTo>
                    <a:close/>
                    <a:moveTo>
                      <a:pt x="221504" y="34862"/>
                    </a:moveTo>
                    <a:cubicBezTo>
                      <a:pt x="215046" y="34862"/>
                      <a:pt x="209845" y="40100"/>
                      <a:pt x="209845" y="46520"/>
                    </a:cubicBezTo>
                    <a:cubicBezTo>
                      <a:pt x="209845" y="52988"/>
                      <a:pt x="215046" y="58179"/>
                      <a:pt x="221504" y="58179"/>
                    </a:cubicBezTo>
                    <a:cubicBezTo>
                      <a:pt x="227943" y="58179"/>
                      <a:pt x="233182" y="52988"/>
                      <a:pt x="233182" y="46520"/>
                    </a:cubicBezTo>
                    <a:cubicBezTo>
                      <a:pt x="233162" y="40100"/>
                      <a:pt x="227933" y="34862"/>
                      <a:pt x="221504" y="34862"/>
                    </a:cubicBezTo>
                    <a:close/>
                    <a:moveTo>
                      <a:pt x="186633" y="139484"/>
                    </a:moveTo>
                    <a:cubicBezTo>
                      <a:pt x="180194" y="139484"/>
                      <a:pt x="174955" y="144694"/>
                      <a:pt x="174955" y="151152"/>
                    </a:cubicBezTo>
                    <a:cubicBezTo>
                      <a:pt x="174955" y="157591"/>
                      <a:pt x="180194" y="162811"/>
                      <a:pt x="186633" y="162811"/>
                    </a:cubicBezTo>
                    <a:cubicBezTo>
                      <a:pt x="193072" y="162811"/>
                      <a:pt x="198291" y="157591"/>
                      <a:pt x="198291" y="151152"/>
                    </a:cubicBezTo>
                    <a:cubicBezTo>
                      <a:pt x="198291" y="144685"/>
                      <a:pt x="193072" y="139484"/>
                      <a:pt x="186633" y="139484"/>
                    </a:cubicBezTo>
                    <a:close/>
                    <a:moveTo>
                      <a:pt x="11659" y="139484"/>
                    </a:moveTo>
                    <a:cubicBezTo>
                      <a:pt x="5220" y="139484"/>
                      <a:pt x="0" y="144694"/>
                      <a:pt x="0" y="151152"/>
                    </a:cubicBezTo>
                    <a:cubicBezTo>
                      <a:pt x="0" y="157591"/>
                      <a:pt x="5220" y="162811"/>
                      <a:pt x="11659" y="162811"/>
                    </a:cubicBezTo>
                    <a:cubicBezTo>
                      <a:pt x="18098" y="162811"/>
                      <a:pt x="23317" y="157591"/>
                      <a:pt x="23317" y="151152"/>
                    </a:cubicBezTo>
                    <a:cubicBezTo>
                      <a:pt x="23317" y="144685"/>
                      <a:pt x="18098" y="139484"/>
                      <a:pt x="11659" y="139484"/>
                    </a:cubicBezTo>
                    <a:close/>
                    <a:moveTo>
                      <a:pt x="221504" y="139484"/>
                    </a:moveTo>
                    <a:cubicBezTo>
                      <a:pt x="215065" y="139484"/>
                      <a:pt x="209845" y="144694"/>
                      <a:pt x="209845" y="151152"/>
                    </a:cubicBezTo>
                    <a:cubicBezTo>
                      <a:pt x="209845" y="157591"/>
                      <a:pt x="215065" y="162811"/>
                      <a:pt x="221504" y="162811"/>
                    </a:cubicBezTo>
                    <a:cubicBezTo>
                      <a:pt x="227943" y="162811"/>
                      <a:pt x="233182" y="157591"/>
                      <a:pt x="233182" y="151152"/>
                    </a:cubicBezTo>
                    <a:cubicBezTo>
                      <a:pt x="233162" y="144685"/>
                      <a:pt x="227933" y="139484"/>
                      <a:pt x="221504" y="139484"/>
                    </a:cubicBezTo>
                    <a:close/>
                    <a:moveTo>
                      <a:pt x="186633" y="0"/>
                    </a:moveTo>
                    <a:cubicBezTo>
                      <a:pt x="180194" y="0"/>
                      <a:pt x="174955" y="5220"/>
                      <a:pt x="174955" y="11659"/>
                    </a:cubicBezTo>
                    <a:cubicBezTo>
                      <a:pt x="174955" y="18098"/>
                      <a:pt x="180194" y="23317"/>
                      <a:pt x="186633" y="23317"/>
                    </a:cubicBezTo>
                    <a:cubicBezTo>
                      <a:pt x="193072" y="23317"/>
                      <a:pt x="198291" y="18098"/>
                      <a:pt x="198291" y="11659"/>
                    </a:cubicBezTo>
                    <a:cubicBezTo>
                      <a:pt x="198291" y="5220"/>
                      <a:pt x="193072" y="0"/>
                      <a:pt x="186633" y="0"/>
                    </a:cubicBezTo>
                    <a:close/>
                  </a:path>
                </a:pathLst>
              </a:custGeom>
              <a:grpFill/>
            </p:spPr>
            <p:txBody>
              <a:bodyPr/>
              <a:lstStyle/>
              <a:p>
                <a:pPr defTabSz="1828800">
                  <a:defRPr/>
                </a:pPr>
                <a:endParaRPr lang="es-MX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pic>
        <p:nvPicPr>
          <p:cNvPr id="10" name="Imagen 9">
            <a:extLst>
              <a:ext uri="{FF2B5EF4-FFF2-40B4-BE49-F238E27FC236}">
                <a16:creationId xmlns:a16="http://schemas.microsoft.com/office/drawing/2014/main" id="{0B05EB58-4A88-283F-39A0-D48AF6523C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313" y="989738"/>
            <a:ext cx="5069374" cy="141942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7B2AFB5-3F8A-C727-846A-0F9AA84394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1752" y="11162202"/>
            <a:ext cx="2440496" cy="683339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FF2FDD17-0329-74C8-E0CE-CF41F91E146B}"/>
              </a:ext>
            </a:extLst>
          </p:cNvPr>
          <p:cNvGrpSpPr/>
          <p:nvPr/>
        </p:nvGrpSpPr>
        <p:grpSpPr>
          <a:xfrm>
            <a:off x="1965960" y="7108181"/>
            <a:ext cx="3923372" cy="5946996"/>
            <a:chOff x="4508263" y="1515460"/>
            <a:chExt cx="3122037" cy="4732343"/>
          </a:xfrm>
        </p:grpSpPr>
        <p:graphicFrame>
          <p:nvGraphicFramePr>
            <p:cNvPr id="23" name="Gráfico 22">
              <a:extLst>
                <a:ext uri="{FF2B5EF4-FFF2-40B4-BE49-F238E27FC236}">
                  <a16:creationId xmlns:a16="http://schemas.microsoft.com/office/drawing/2014/main" id="{A6190B62-07B6-E5EC-4594-E43FA72ACF1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8233937"/>
                </p:ext>
              </p:extLst>
            </p:nvPr>
          </p:nvGraphicFramePr>
          <p:xfrm>
            <a:off x="4508263" y="1953931"/>
            <a:ext cx="3122037" cy="429387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5A87E4DC-B550-8BAA-E97D-11A3C6D9FB23}"/>
                </a:ext>
              </a:extLst>
            </p:cNvPr>
            <p:cNvSpPr/>
            <p:nvPr/>
          </p:nvSpPr>
          <p:spPr>
            <a:xfrm>
              <a:off x="5129761" y="1515460"/>
              <a:ext cx="187904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828800">
                <a:defRPr/>
              </a:pPr>
              <a:r>
                <a:rPr lang="es-ES" sz="3600" b="1" dirty="0">
                  <a:solidFill>
                    <a:srgbClr val="1699AE"/>
                  </a:solidFill>
                  <a:latin typeface="Montserrat ExtraBold" pitchFamily="2" charset="77"/>
                  <a:ea typeface="Trebuchet MS" panose="020B0703020202090204" pitchFamily="34" charset="0"/>
                  <a:cs typeface="Times New Roman" panose="02020603050405020304" pitchFamily="18" charset="0"/>
                </a:rPr>
                <a:t>+21.8%</a:t>
              </a:r>
              <a:endParaRPr lang="es-MX" sz="3600" b="1" dirty="0">
                <a:solidFill>
                  <a:srgbClr val="1699AE"/>
                </a:solidFill>
                <a:latin typeface="Montserrat ExtraBold" pitchFamily="2" charset="77"/>
                <a:ea typeface="Trebuchet MS" panose="020B070302020209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10FE90AE-38E0-51C8-55D9-A17D4C910505}"/>
              </a:ext>
            </a:extLst>
          </p:cNvPr>
          <p:cNvGrpSpPr/>
          <p:nvPr/>
        </p:nvGrpSpPr>
        <p:grpSpPr>
          <a:xfrm>
            <a:off x="18494668" y="7022804"/>
            <a:ext cx="3269946" cy="5658899"/>
            <a:chOff x="4495800" y="774467"/>
            <a:chExt cx="3269946" cy="5658899"/>
          </a:xfrm>
        </p:grpSpPr>
        <p:graphicFrame>
          <p:nvGraphicFramePr>
            <p:cNvPr id="27" name="Gráfico 26">
              <a:extLst>
                <a:ext uri="{FF2B5EF4-FFF2-40B4-BE49-F238E27FC236}">
                  <a16:creationId xmlns:a16="http://schemas.microsoft.com/office/drawing/2014/main" id="{15E57DDB-12E4-97E5-09DC-4CB89272686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04229874"/>
                </p:ext>
              </p:extLst>
            </p:nvPr>
          </p:nvGraphicFramePr>
          <p:xfrm>
            <a:off x="4495800" y="1027291"/>
            <a:ext cx="3269946" cy="54060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BD885AC7-E173-A56E-DB65-E840893D262D}"/>
                </a:ext>
              </a:extLst>
            </p:cNvPr>
            <p:cNvSpPr/>
            <p:nvPr/>
          </p:nvSpPr>
          <p:spPr>
            <a:xfrm>
              <a:off x="4564431" y="774467"/>
              <a:ext cx="306313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828800">
                <a:defRPr/>
              </a:pPr>
              <a:r>
                <a:rPr lang="es-ES" sz="3200" b="1" dirty="0">
                  <a:solidFill>
                    <a:srgbClr val="1699AE"/>
                  </a:solidFill>
                  <a:latin typeface="Montserrat ExtraBold" pitchFamily="2" charset="77"/>
                  <a:ea typeface="Trebuchet MS" panose="020B0703020202090204" pitchFamily="34" charset="0"/>
                  <a:cs typeface="Times New Roman" panose="02020603050405020304" pitchFamily="18" charset="0"/>
                </a:rPr>
                <a:t>+21.4%</a:t>
              </a:r>
              <a:endParaRPr lang="es-MX" sz="3200" b="1" dirty="0">
                <a:solidFill>
                  <a:srgbClr val="1699AE"/>
                </a:solidFill>
                <a:latin typeface="Montserrat ExtraBold" pitchFamily="2" charset="77"/>
                <a:ea typeface="Trebuchet MS" panose="020B070302020209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093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 de texto 496">
            <a:extLst>
              <a:ext uri="{FF2B5EF4-FFF2-40B4-BE49-F238E27FC236}">
                <a16:creationId xmlns:a16="http://schemas.microsoft.com/office/drawing/2014/main" id="{368C9D63-2720-6346-83B7-473409F3C31F}"/>
              </a:ext>
            </a:extLst>
          </p:cNvPr>
          <p:cNvSpPr txBox="1"/>
          <p:nvPr/>
        </p:nvSpPr>
        <p:spPr>
          <a:xfrm>
            <a:off x="4215493" y="11917616"/>
            <a:ext cx="15953015" cy="6042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182880" tIns="91440" rIns="182880" bIns="9144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1828800">
              <a:defRPr/>
            </a:pPr>
            <a:r>
              <a:rPr lang="es-MX" dirty="0">
                <a:solidFill>
                  <a:srgbClr val="0E273D"/>
                </a:solidFill>
                <a:latin typeface="Montserrat Light" pitchFamily="2" charset="77"/>
                <a:ea typeface="Trebuchet MS" panose="020B0703020202090204" pitchFamily="34" charset="0"/>
                <a:cs typeface="Times New Roman" panose="02020603050405020304" pitchFamily="18" charset="0"/>
              </a:rPr>
              <a:t>Fuente: Registro Administrativo de la Industria Automotriz</a:t>
            </a:r>
          </a:p>
          <a:p>
            <a:pPr algn="ctr" defTabSz="1828800">
              <a:defRPr/>
            </a:pPr>
            <a:r>
              <a:rPr lang="es-MX" dirty="0">
                <a:solidFill>
                  <a:srgbClr val="0E273D"/>
                </a:solidFill>
                <a:latin typeface="Montserrat Light" pitchFamily="2" charset="77"/>
                <a:ea typeface="Trebuchet MS" panose="020B0703020202090204" pitchFamily="34" charset="0"/>
                <a:cs typeface="Times New Roman" panose="02020603050405020304" pitchFamily="18" charset="0"/>
              </a:rPr>
              <a:t>de Vehículos Pesados (RAIAVP), Usados: SAT</a:t>
            </a:r>
            <a:endParaRPr lang="es-MX" sz="2800" dirty="0">
              <a:solidFill>
                <a:srgbClr val="0E273D"/>
              </a:solidFill>
              <a:latin typeface="Montserrat Light" pitchFamily="2" charset="77"/>
              <a:ea typeface="Trebuchet MS" panose="020B070302020209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7F70041A-621E-AD1B-359D-DFFF61A152B1}"/>
              </a:ext>
            </a:extLst>
          </p:cNvPr>
          <p:cNvSpPr txBox="1"/>
          <p:nvPr/>
        </p:nvSpPr>
        <p:spPr>
          <a:xfrm>
            <a:off x="9842639" y="7803648"/>
            <a:ext cx="4698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>
                <a:solidFill>
                  <a:srgbClr val="2398AB"/>
                </a:solidFill>
                <a:latin typeface="Montserrat" pitchFamily="2" charset="77"/>
              </a:rPr>
              <a:t>Cifras de Ene-May 2022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8DDE78E-46DB-CC7B-0250-95AC540E8065}"/>
              </a:ext>
            </a:extLst>
          </p:cNvPr>
          <p:cNvSpPr txBox="1"/>
          <p:nvPr/>
        </p:nvSpPr>
        <p:spPr>
          <a:xfrm>
            <a:off x="5802476" y="5087213"/>
            <a:ext cx="127631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ja-JP" sz="7200" b="1" dirty="0">
                <a:solidFill>
                  <a:srgbClr val="0E273D"/>
                </a:solidFill>
                <a:latin typeface="Montserrat" pitchFamily="2" charset="77"/>
                <a:ea typeface="ＭＳ Ｐゴシック" panose="020B0600070205080204" pitchFamily="34" charset="-128"/>
                <a:cs typeface="Arial" panose="020B0604020202020204" pitchFamily="34" charset="0"/>
              </a:rPr>
              <a:t>PULSO DE</a:t>
            </a:r>
          </a:p>
          <a:p>
            <a:pPr algn="ctr"/>
            <a:r>
              <a:rPr lang="es-ES" altLang="ja-JP" sz="7200" b="1" dirty="0">
                <a:solidFill>
                  <a:srgbClr val="0E273D"/>
                </a:solidFill>
                <a:latin typeface="Montserrat" pitchFamily="2" charset="77"/>
                <a:ea typeface="ＭＳ Ｐゴシック" panose="020B0600070205080204" pitchFamily="34" charset="-128"/>
                <a:cs typeface="Arial" panose="020B0604020202020204" pitchFamily="34" charset="0"/>
              </a:rPr>
              <a:t>LA INDUSTRIA</a:t>
            </a:r>
            <a:endParaRPr lang="es-MX" altLang="ja-JP" sz="7200" dirty="0">
              <a:solidFill>
                <a:srgbClr val="0E273D"/>
              </a:solidFill>
              <a:latin typeface="Montserrat" pitchFamily="2" charset="77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C6BA416-8F3A-A82E-3465-CAF3E9868192}"/>
              </a:ext>
            </a:extLst>
          </p:cNvPr>
          <p:cNvGrpSpPr/>
          <p:nvPr/>
        </p:nvGrpSpPr>
        <p:grpSpPr>
          <a:xfrm>
            <a:off x="18565585" y="1069898"/>
            <a:ext cx="5795355" cy="5526587"/>
            <a:chOff x="18565585" y="841298"/>
            <a:chExt cx="5795355" cy="5526587"/>
          </a:xfrm>
        </p:grpSpPr>
        <p:sp>
          <p:nvSpPr>
            <p:cNvPr id="78" name="Rectángulo 77">
              <a:extLst>
                <a:ext uri="{FF2B5EF4-FFF2-40B4-BE49-F238E27FC236}">
                  <a16:creationId xmlns:a16="http://schemas.microsoft.com/office/drawing/2014/main" id="{3AD51B88-429D-4001-1BF1-AE9EE9197844}"/>
                </a:ext>
              </a:extLst>
            </p:cNvPr>
            <p:cNvSpPr/>
            <p:nvPr/>
          </p:nvSpPr>
          <p:spPr>
            <a:xfrm>
              <a:off x="18565585" y="841298"/>
              <a:ext cx="5795355" cy="55265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1828800">
                <a:defRPr/>
              </a:pPr>
              <a:endParaRPr lang="es-MX" sz="3600" dirty="0">
                <a:solidFill>
                  <a:prstClr val="white"/>
                </a:solidFill>
                <a:latin typeface="Montserrat" panose="02000505000000020004" pitchFamily="2" charset="77"/>
              </a:endParaRPr>
            </a:p>
          </p:txBody>
        </p:sp>
        <p:sp>
          <p:nvSpPr>
            <p:cNvPr id="62" name="Cuadro de texto 17">
              <a:extLst>
                <a:ext uri="{FF2B5EF4-FFF2-40B4-BE49-F238E27FC236}">
                  <a16:creationId xmlns:a16="http://schemas.microsoft.com/office/drawing/2014/main" id="{29817A2E-9860-0D04-7DD6-4C6FF4663848}"/>
                </a:ext>
              </a:extLst>
            </p:cNvPr>
            <p:cNvSpPr txBox="1"/>
            <p:nvPr/>
          </p:nvSpPr>
          <p:spPr>
            <a:xfrm>
              <a:off x="18581522" y="1200560"/>
              <a:ext cx="3183092" cy="60471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828800">
                <a:defRPr/>
              </a:pPr>
              <a:r>
                <a:rPr lang="es-ES" sz="2800" b="1" dirty="0">
                  <a:solidFill>
                    <a:schemeClr val="bg1"/>
                  </a:solidFill>
                  <a:latin typeface="Montserrat" pitchFamily="2" charset="77"/>
                  <a:cs typeface="Times New Roman" panose="02020603050405020304" pitchFamily="18" charset="0"/>
                </a:rPr>
                <a:t>Usados Imp</a:t>
              </a:r>
              <a:endParaRPr lang="es-MX" sz="2800" b="1" dirty="0">
                <a:solidFill>
                  <a:schemeClr val="bg1"/>
                </a:solidFill>
                <a:latin typeface="Montserrat" pitchFamily="2" charset="77"/>
                <a:cs typeface="Times New Roman" panose="02020603050405020304" pitchFamily="18" charset="0"/>
              </a:endParaRPr>
            </a:p>
          </p:txBody>
        </p:sp>
        <p:sp>
          <p:nvSpPr>
            <p:cNvPr id="66" name="Freeform 134">
              <a:extLst>
                <a:ext uri="{FF2B5EF4-FFF2-40B4-BE49-F238E27FC236}">
                  <a16:creationId xmlns:a16="http://schemas.microsoft.com/office/drawing/2014/main" id="{8D77066F-1B47-6BA8-0F2C-F5E124AC09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876714" y="5328936"/>
              <a:ext cx="340480" cy="683839"/>
            </a:xfrm>
            <a:custGeom>
              <a:avLst/>
              <a:gdLst>
                <a:gd name="T0" fmla="*/ 90 w 116"/>
                <a:gd name="T1" fmla="*/ 1 h 238"/>
                <a:gd name="T2" fmla="*/ 85 w 116"/>
                <a:gd name="T3" fmla="*/ 1 h 238"/>
                <a:gd name="T4" fmla="*/ 83 w 116"/>
                <a:gd name="T5" fmla="*/ 5 h 238"/>
                <a:gd name="T6" fmla="*/ 83 w 116"/>
                <a:gd name="T7" fmla="*/ 38 h 238"/>
                <a:gd name="T8" fmla="*/ 71 w 116"/>
                <a:gd name="T9" fmla="*/ 56 h 238"/>
                <a:gd name="T10" fmla="*/ 45 w 116"/>
                <a:gd name="T11" fmla="*/ 56 h 238"/>
                <a:gd name="T12" fmla="*/ 33 w 116"/>
                <a:gd name="T13" fmla="*/ 38 h 238"/>
                <a:gd name="T14" fmla="*/ 33 w 116"/>
                <a:gd name="T15" fmla="*/ 5 h 238"/>
                <a:gd name="T16" fmla="*/ 31 w 116"/>
                <a:gd name="T17" fmla="*/ 1 h 238"/>
                <a:gd name="T18" fmla="*/ 26 w 116"/>
                <a:gd name="T19" fmla="*/ 1 h 238"/>
                <a:gd name="T20" fmla="*/ 0 w 116"/>
                <a:gd name="T21" fmla="*/ 49 h 238"/>
                <a:gd name="T22" fmla="*/ 32 w 116"/>
                <a:gd name="T23" fmla="*/ 96 h 238"/>
                <a:gd name="T24" fmla="*/ 25 w 116"/>
                <a:gd name="T25" fmla="*/ 205 h 238"/>
                <a:gd name="T26" fmla="*/ 58 w 116"/>
                <a:gd name="T27" fmla="*/ 238 h 238"/>
                <a:gd name="T28" fmla="*/ 91 w 116"/>
                <a:gd name="T29" fmla="*/ 205 h 238"/>
                <a:gd name="T30" fmla="*/ 84 w 116"/>
                <a:gd name="T31" fmla="*/ 96 h 238"/>
                <a:gd name="T32" fmla="*/ 116 w 116"/>
                <a:gd name="T33" fmla="*/ 49 h 238"/>
                <a:gd name="T34" fmla="*/ 90 w 116"/>
                <a:gd name="T35" fmla="*/ 1 h 238"/>
                <a:gd name="T36" fmla="*/ 76 w 116"/>
                <a:gd name="T37" fmla="*/ 89 h 238"/>
                <a:gd name="T38" fmla="*/ 74 w 116"/>
                <a:gd name="T39" fmla="*/ 94 h 238"/>
                <a:gd name="T40" fmla="*/ 81 w 116"/>
                <a:gd name="T41" fmla="*/ 205 h 238"/>
                <a:gd name="T42" fmla="*/ 58 w 116"/>
                <a:gd name="T43" fmla="*/ 229 h 238"/>
                <a:gd name="T44" fmla="*/ 34 w 116"/>
                <a:gd name="T45" fmla="*/ 205 h 238"/>
                <a:gd name="T46" fmla="*/ 42 w 116"/>
                <a:gd name="T47" fmla="*/ 94 h 238"/>
                <a:gd name="T48" fmla="*/ 40 w 116"/>
                <a:gd name="T49" fmla="*/ 89 h 238"/>
                <a:gd name="T50" fmla="*/ 10 w 116"/>
                <a:gd name="T51" fmla="*/ 49 h 238"/>
                <a:gd name="T52" fmla="*/ 24 w 116"/>
                <a:gd name="T53" fmla="*/ 15 h 238"/>
                <a:gd name="T54" fmla="*/ 24 w 116"/>
                <a:gd name="T55" fmla="*/ 39 h 238"/>
                <a:gd name="T56" fmla="*/ 25 w 116"/>
                <a:gd name="T57" fmla="*/ 42 h 238"/>
                <a:gd name="T58" fmla="*/ 39 w 116"/>
                <a:gd name="T59" fmla="*/ 64 h 238"/>
                <a:gd name="T60" fmla="*/ 43 w 116"/>
                <a:gd name="T61" fmla="*/ 66 h 238"/>
                <a:gd name="T62" fmla="*/ 73 w 116"/>
                <a:gd name="T63" fmla="*/ 66 h 238"/>
                <a:gd name="T64" fmla="*/ 77 w 116"/>
                <a:gd name="T65" fmla="*/ 64 h 238"/>
                <a:gd name="T66" fmla="*/ 91 w 116"/>
                <a:gd name="T67" fmla="*/ 42 h 238"/>
                <a:gd name="T68" fmla="*/ 92 w 116"/>
                <a:gd name="T69" fmla="*/ 39 h 238"/>
                <a:gd name="T70" fmla="*/ 92 w 116"/>
                <a:gd name="T71" fmla="*/ 15 h 238"/>
                <a:gd name="T72" fmla="*/ 106 w 116"/>
                <a:gd name="T73" fmla="*/ 49 h 238"/>
                <a:gd name="T74" fmla="*/ 76 w 116"/>
                <a:gd name="T75" fmla="*/ 8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238">
                  <a:moveTo>
                    <a:pt x="90" y="1"/>
                  </a:moveTo>
                  <a:cubicBezTo>
                    <a:pt x="89" y="0"/>
                    <a:pt x="87" y="0"/>
                    <a:pt x="85" y="1"/>
                  </a:cubicBezTo>
                  <a:cubicBezTo>
                    <a:pt x="83" y="2"/>
                    <a:pt x="83" y="3"/>
                    <a:pt x="83" y="5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3"/>
                    <a:pt x="32" y="2"/>
                    <a:pt x="31" y="1"/>
                  </a:cubicBezTo>
                  <a:cubicBezTo>
                    <a:pt x="29" y="0"/>
                    <a:pt x="27" y="0"/>
                    <a:pt x="26" y="1"/>
                  </a:cubicBezTo>
                  <a:cubicBezTo>
                    <a:pt x="10" y="12"/>
                    <a:pt x="0" y="30"/>
                    <a:pt x="0" y="49"/>
                  </a:cubicBezTo>
                  <a:cubicBezTo>
                    <a:pt x="0" y="72"/>
                    <a:pt x="22" y="89"/>
                    <a:pt x="32" y="96"/>
                  </a:cubicBezTo>
                  <a:cubicBezTo>
                    <a:pt x="25" y="205"/>
                    <a:pt x="25" y="205"/>
                    <a:pt x="25" y="205"/>
                  </a:cubicBezTo>
                  <a:cubicBezTo>
                    <a:pt x="25" y="223"/>
                    <a:pt x="40" y="238"/>
                    <a:pt x="58" y="238"/>
                  </a:cubicBezTo>
                  <a:cubicBezTo>
                    <a:pt x="76" y="238"/>
                    <a:pt x="91" y="223"/>
                    <a:pt x="91" y="205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93" y="89"/>
                    <a:pt x="116" y="72"/>
                    <a:pt x="116" y="49"/>
                  </a:cubicBezTo>
                  <a:cubicBezTo>
                    <a:pt x="116" y="30"/>
                    <a:pt x="106" y="12"/>
                    <a:pt x="90" y="1"/>
                  </a:cubicBezTo>
                  <a:close/>
                  <a:moveTo>
                    <a:pt x="76" y="89"/>
                  </a:moveTo>
                  <a:cubicBezTo>
                    <a:pt x="74" y="90"/>
                    <a:pt x="74" y="92"/>
                    <a:pt x="74" y="94"/>
                  </a:cubicBezTo>
                  <a:cubicBezTo>
                    <a:pt x="81" y="205"/>
                    <a:pt x="81" y="205"/>
                    <a:pt x="81" y="205"/>
                  </a:cubicBezTo>
                  <a:cubicBezTo>
                    <a:pt x="81" y="218"/>
                    <a:pt x="71" y="229"/>
                    <a:pt x="58" y="229"/>
                  </a:cubicBezTo>
                  <a:cubicBezTo>
                    <a:pt x="45" y="229"/>
                    <a:pt x="34" y="218"/>
                    <a:pt x="34" y="205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42" y="92"/>
                    <a:pt x="41" y="90"/>
                    <a:pt x="40" y="89"/>
                  </a:cubicBezTo>
                  <a:cubicBezTo>
                    <a:pt x="33" y="85"/>
                    <a:pt x="10" y="69"/>
                    <a:pt x="10" y="49"/>
                  </a:cubicBezTo>
                  <a:cubicBezTo>
                    <a:pt x="10" y="36"/>
                    <a:pt x="15" y="24"/>
                    <a:pt x="24" y="15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40"/>
                    <a:pt x="24" y="41"/>
                    <a:pt x="25" y="42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5"/>
                    <a:pt x="41" y="66"/>
                    <a:pt x="43" y="66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5" y="66"/>
                    <a:pt x="76" y="65"/>
                    <a:pt x="77" y="64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2" y="41"/>
                    <a:pt x="92" y="40"/>
                    <a:pt x="92" y="39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101" y="24"/>
                    <a:pt x="106" y="36"/>
                    <a:pt x="106" y="49"/>
                  </a:cubicBezTo>
                  <a:cubicBezTo>
                    <a:pt x="106" y="69"/>
                    <a:pt x="83" y="85"/>
                    <a:pt x="76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800">
                <a:defRPr/>
              </a:pPr>
              <a:endParaRPr lang="es-MX" sz="3600">
                <a:solidFill>
                  <a:prstClr val="black"/>
                </a:solidFill>
                <a:latin typeface="Montserrat" panose="02000505000000020004" pitchFamily="2" charset="77"/>
              </a:endParaRPr>
            </a:p>
          </p:txBody>
        </p:sp>
        <p:sp>
          <p:nvSpPr>
            <p:cNvPr id="69" name="Freeform 136">
              <a:extLst>
                <a:ext uri="{FF2B5EF4-FFF2-40B4-BE49-F238E27FC236}">
                  <a16:creationId xmlns:a16="http://schemas.microsoft.com/office/drawing/2014/main" id="{4FE162D4-2CF8-BD28-62A7-CF1817E9E2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93396" y="5330830"/>
              <a:ext cx="180584" cy="688017"/>
            </a:xfrm>
            <a:custGeom>
              <a:avLst/>
              <a:gdLst>
                <a:gd name="T0" fmla="*/ 56 w 58"/>
                <a:gd name="T1" fmla="*/ 133 h 240"/>
                <a:gd name="T2" fmla="*/ 58 w 58"/>
                <a:gd name="T3" fmla="*/ 129 h 240"/>
                <a:gd name="T4" fmla="*/ 58 w 58"/>
                <a:gd name="T5" fmla="*/ 108 h 240"/>
                <a:gd name="T6" fmla="*/ 53 w 58"/>
                <a:gd name="T7" fmla="*/ 103 h 240"/>
                <a:gd name="T8" fmla="*/ 34 w 58"/>
                <a:gd name="T9" fmla="*/ 103 h 240"/>
                <a:gd name="T10" fmla="*/ 34 w 58"/>
                <a:gd name="T11" fmla="*/ 35 h 240"/>
                <a:gd name="T12" fmla="*/ 34 w 58"/>
                <a:gd name="T13" fmla="*/ 35 h 240"/>
                <a:gd name="T14" fmla="*/ 38 w 58"/>
                <a:gd name="T15" fmla="*/ 32 h 240"/>
                <a:gd name="T16" fmla="*/ 42 w 58"/>
                <a:gd name="T17" fmla="*/ 17 h 240"/>
                <a:gd name="T18" fmla="*/ 42 w 58"/>
                <a:gd name="T19" fmla="*/ 14 h 240"/>
                <a:gd name="T20" fmla="*/ 38 w 58"/>
                <a:gd name="T21" fmla="*/ 3 h 240"/>
                <a:gd name="T22" fmla="*/ 34 w 58"/>
                <a:gd name="T23" fmla="*/ 0 h 240"/>
                <a:gd name="T24" fmla="*/ 24 w 58"/>
                <a:gd name="T25" fmla="*/ 0 h 240"/>
                <a:gd name="T26" fmla="*/ 19 w 58"/>
                <a:gd name="T27" fmla="*/ 3 h 240"/>
                <a:gd name="T28" fmla="*/ 16 w 58"/>
                <a:gd name="T29" fmla="*/ 14 h 240"/>
                <a:gd name="T30" fmla="*/ 16 w 58"/>
                <a:gd name="T31" fmla="*/ 17 h 240"/>
                <a:gd name="T32" fmla="*/ 19 w 58"/>
                <a:gd name="T33" fmla="*/ 32 h 240"/>
                <a:gd name="T34" fmla="*/ 24 w 58"/>
                <a:gd name="T35" fmla="*/ 35 h 240"/>
                <a:gd name="T36" fmla="*/ 24 w 58"/>
                <a:gd name="T37" fmla="*/ 35 h 240"/>
                <a:gd name="T38" fmla="*/ 24 w 58"/>
                <a:gd name="T39" fmla="*/ 103 h 240"/>
                <a:gd name="T40" fmla="*/ 4 w 58"/>
                <a:gd name="T41" fmla="*/ 103 h 240"/>
                <a:gd name="T42" fmla="*/ 0 w 58"/>
                <a:gd name="T43" fmla="*/ 108 h 240"/>
                <a:gd name="T44" fmla="*/ 0 w 58"/>
                <a:gd name="T45" fmla="*/ 129 h 240"/>
                <a:gd name="T46" fmla="*/ 2 w 58"/>
                <a:gd name="T47" fmla="*/ 133 h 240"/>
                <a:gd name="T48" fmla="*/ 7 w 58"/>
                <a:gd name="T49" fmla="*/ 141 h 240"/>
                <a:gd name="T50" fmla="*/ 2 w 58"/>
                <a:gd name="T51" fmla="*/ 149 h 240"/>
                <a:gd name="T52" fmla="*/ 0 w 58"/>
                <a:gd name="T53" fmla="*/ 153 h 240"/>
                <a:gd name="T54" fmla="*/ 0 w 58"/>
                <a:gd name="T55" fmla="*/ 210 h 240"/>
                <a:gd name="T56" fmla="*/ 29 w 58"/>
                <a:gd name="T57" fmla="*/ 240 h 240"/>
                <a:gd name="T58" fmla="*/ 58 w 58"/>
                <a:gd name="T59" fmla="*/ 210 h 240"/>
                <a:gd name="T60" fmla="*/ 58 w 58"/>
                <a:gd name="T61" fmla="*/ 153 h 240"/>
                <a:gd name="T62" fmla="*/ 56 w 58"/>
                <a:gd name="T63" fmla="*/ 149 h 240"/>
                <a:gd name="T64" fmla="*/ 51 w 58"/>
                <a:gd name="T65" fmla="*/ 141 h 240"/>
                <a:gd name="T66" fmla="*/ 56 w 58"/>
                <a:gd name="T67" fmla="*/ 133 h 240"/>
                <a:gd name="T68" fmla="*/ 27 w 58"/>
                <a:gd name="T69" fmla="*/ 9 h 240"/>
                <a:gd name="T70" fmla="*/ 30 w 58"/>
                <a:gd name="T71" fmla="*/ 9 h 240"/>
                <a:gd name="T72" fmla="*/ 32 w 58"/>
                <a:gd name="T73" fmla="*/ 16 h 240"/>
                <a:gd name="T74" fmla="*/ 30 w 58"/>
                <a:gd name="T75" fmla="*/ 26 h 240"/>
                <a:gd name="T76" fmla="*/ 28 w 58"/>
                <a:gd name="T77" fmla="*/ 26 h 240"/>
                <a:gd name="T78" fmla="*/ 25 w 58"/>
                <a:gd name="T79" fmla="*/ 16 h 240"/>
                <a:gd name="T80" fmla="*/ 27 w 58"/>
                <a:gd name="T81" fmla="*/ 9 h 240"/>
                <a:gd name="T82" fmla="*/ 48 w 58"/>
                <a:gd name="T83" fmla="*/ 126 h 240"/>
                <a:gd name="T84" fmla="*/ 41 w 58"/>
                <a:gd name="T85" fmla="*/ 141 h 240"/>
                <a:gd name="T86" fmla="*/ 48 w 58"/>
                <a:gd name="T87" fmla="*/ 156 h 240"/>
                <a:gd name="T88" fmla="*/ 48 w 58"/>
                <a:gd name="T89" fmla="*/ 210 h 240"/>
                <a:gd name="T90" fmla="*/ 29 w 58"/>
                <a:gd name="T91" fmla="*/ 230 h 240"/>
                <a:gd name="T92" fmla="*/ 9 w 58"/>
                <a:gd name="T93" fmla="*/ 210 h 240"/>
                <a:gd name="T94" fmla="*/ 9 w 58"/>
                <a:gd name="T95" fmla="*/ 156 h 240"/>
                <a:gd name="T96" fmla="*/ 16 w 58"/>
                <a:gd name="T97" fmla="*/ 141 h 240"/>
                <a:gd name="T98" fmla="*/ 9 w 58"/>
                <a:gd name="T99" fmla="*/ 126 h 240"/>
                <a:gd name="T100" fmla="*/ 9 w 58"/>
                <a:gd name="T101" fmla="*/ 113 h 240"/>
                <a:gd name="T102" fmla="*/ 48 w 58"/>
                <a:gd name="T103" fmla="*/ 113 h 240"/>
                <a:gd name="T104" fmla="*/ 48 w 58"/>
                <a:gd name="T105" fmla="*/ 12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" h="240">
                  <a:moveTo>
                    <a:pt x="56" y="133"/>
                  </a:moveTo>
                  <a:cubicBezTo>
                    <a:pt x="57" y="132"/>
                    <a:pt x="58" y="131"/>
                    <a:pt x="58" y="129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5"/>
                    <a:pt x="56" y="103"/>
                    <a:pt x="53" y="103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6" y="35"/>
                    <a:pt x="38" y="34"/>
                    <a:pt x="38" y="32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2" y="15"/>
                    <a:pt x="42" y="1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1"/>
                    <a:pt x="19" y="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5"/>
                    <a:pt x="15" y="16"/>
                    <a:pt x="16" y="17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4"/>
                    <a:pt x="22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2" y="103"/>
                    <a:pt x="0" y="105"/>
                    <a:pt x="0" y="10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1"/>
                    <a:pt x="0" y="132"/>
                    <a:pt x="2" y="133"/>
                  </a:cubicBezTo>
                  <a:cubicBezTo>
                    <a:pt x="5" y="135"/>
                    <a:pt x="7" y="138"/>
                    <a:pt x="7" y="141"/>
                  </a:cubicBezTo>
                  <a:cubicBezTo>
                    <a:pt x="7" y="145"/>
                    <a:pt x="5" y="148"/>
                    <a:pt x="2" y="149"/>
                  </a:cubicBezTo>
                  <a:cubicBezTo>
                    <a:pt x="0" y="150"/>
                    <a:pt x="0" y="152"/>
                    <a:pt x="0" y="153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26"/>
                    <a:pt x="13" y="240"/>
                    <a:pt x="29" y="240"/>
                  </a:cubicBezTo>
                  <a:cubicBezTo>
                    <a:pt x="45" y="240"/>
                    <a:pt x="58" y="226"/>
                    <a:pt x="58" y="210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2"/>
                    <a:pt x="57" y="150"/>
                    <a:pt x="56" y="149"/>
                  </a:cubicBezTo>
                  <a:cubicBezTo>
                    <a:pt x="53" y="148"/>
                    <a:pt x="51" y="145"/>
                    <a:pt x="51" y="141"/>
                  </a:cubicBezTo>
                  <a:cubicBezTo>
                    <a:pt x="51" y="138"/>
                    <a:pt x="53" y="135"/>
                    <a:pt x="56" y="133"/>
                  </a:cubicBezTo>
                  <a:close/>
                  <a:moveTo>
                    <a:pt x="27" y="9"/>
                  </a:moveTo>
                  <a:cubicBezTo>
                    <a:pt x="30" y="9"/>
                    <a:pt x="30" y="9"/>
                    <a:pt x="30" y="9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5" y="16"/>
                    <a:pt x="25" y="16"/>
                    <a:pt x="25" y="16"/>
                  </a:cubicBezTo>
                  <a:lnTo>
                    <a:pt x="27" y="9"/>
                  </a:lnTo>
                  <a:close/>
                  <a:moveTo>
                    <a:pt x="48" y="126"/>
                  </a:moveTo>
                  <a:cubicBezTo>
                    <a:pt x="44" y="130"/>
                    <a:pt x="41" y="135"/>
                    <a:pt x="41" y="141"/>
                  </a:cubicBezTo>
                  <a:cubicBezTo>
                    <a:pt x="41" y="147"/>
                    <a:pt x="44" y="152"/>
                    <a:pt x="48" y="156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8" y="221"/>
                    <a:pt x="40" y="230"/>
                    <a:pt x="29" y="230"/>
                  </a:cubicBezTo>
                  <a:cubicBezTo>
                    <a:pt x="18" y="230"/>
                    <a:pt x="9" y="221"/>
                    <a:pt x="9" y="210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14" y="152"/>
                    <a:pt x="16" y="147"/>
                    <a:pt x="16" y="141"/>
                  </a:cubicBezTo>
                  <a:cubicBezTo>
                    <a:pt x="16" y="135"/>
                    <a:pt x="14" y="130"/>
                    <a:pt x="9" y="126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48" y="113"/>
                    <a:pt x="48" y="113"/>
                    <a:pt x="48" y="113"/>
                  </a:cubicBezTo>
                  <a:lnTo>
                    <a:pt x="48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800">
                <a:defRPr/>
              </a:pPr>
              <a:endParaRPr lang="es-MX" sz="3600">
                <a:solidFill>
                  <a:prstClr val="black"/>
                </a:solidFill>
                <a:latin typeface="Montserrat" panose="02000505000000020004" pitchFamily="2" charset="77"/>
              </a:endParaRPr>
            </a:p>
          </p:txBody>
        </p:sp>
        <p:sp>
          <p:nvSpPr>
            <p:cNvPr id="73" name="Cuadro de texto 61">
              <a:extLst>
                <a:ext uri="{FF2B5EF4-FFF2-40B4-BE49-F238E27FC236}">
                  <a16:creationId xmlns:a16="http://schemas.microsoft.com/office/drawing/2014/main" id="{9B8908A8-C793-DA79-ADC3-A9BE423EC117}"/>
                </a:ext>
              </a:extLst>
            </p:cNvPr>
            <p:cNvSpPr txBox="1"/>
            <p:nvPr/>
          </p:nvSpPr>
          <p:spPr>
            <a:xfrm>
              <a:off x="19033333" y="3921493"/>
              <a:ext cx="2452990" cy="113152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828800">
                <a:defRPr/>
              </a:pPr>
              <a:r>
                <a:rPr lang="es-ES" sz="3600" b="1" dirty="0">
                  <a:solidFill>
                    <a:schemeClr val="bg1"/>
                  </a:solidFill>
                  <a:latin typeface="Montserrat" pitchFamily="2" charset="77"/>
                  <a:cs typeface="Times New Roman" panose="02020603050405020304" pitchFamily="18" charset="0"/>
                </a:rPr>
                <a:t>2,860</a:t>
              </a:r>
            </a:p>
            <a:p>
              <a:pPr algn="ctr" defTabSz="1828800">
                <a:defRPr/>
              </a:pPr>
              <a:r>
                <a:rPr lang="es-ES" sz="3600" b="1" dirty="0">
                  <a:solidFill>
                    <a:schemeClr val="bg1"/>
                  </a:solidFill>
                  <a:latin typeface="Montserrat" pitchFamily="2" charset="77"/>
                  <a:cs typeface="Times New Roman" panose="02020603050405020304" pitchFamily="18" charset="0"/>
                </a:rPr>
                <a:t>-38%%</a:t>
              </a:r>
              <a:endParaRPr lang="es-MX" sz="3600" b="1" dirty="0">
                <a:solidFill>
                  <a:schemeClr val="bg1"/>
                </a:solidFill>
                <a:latin typeface="Montserrat" pitchFamily="2" charset="77"/>
                <a:cs typeface="Times New Roman" panose="02020603050405020304" pitchFamily="18" charset="0"/>
              </a:endParaRPr>
            </a:p>
          </p:txBody>
        </p:sp>
        <p:grpSp>
          <p:nvGrpSpPr>
            <p:cNvPr id="96" name="Group 9">
              <a:extLst>
                <a:ext uri="{FF2B5EF4-FFF2-40B4-BE49-F238E27FC236}">
                  <a16:creationId xmlns:a16="http://schemas.microsoft.com/office/drawing/2014/main" id="{9D3E03E5-FCDC-C5EA-1058-F52A3DD65BF0}"/>
                </a:ext>
              </a:extLst>
            </p:cNvPr>
            <p:cNvGrpSpPr/>
            <p:nvPr/>
          </p:nvGrpSpPr>
          <p:grpSpPr>
            <a:xfrm rot="16200000">
              <a:off x="19431189" y="2146061"/>
              <a:ext cx="1675441" cy="1434649"/>
              <a:chOff x="4688571" y="2656386"/>
              <a:chExt cx="2366726" cy="1174490"/>
            </a:xfrm>
            <a:solidFill>
              <a:srgbClr val="0E273D"/>
            </a:solidFill>
          </p:grpSpPr>
          <p:sp>
            <p:nvSpPr>
              <p:cNvPr id="97" name="Freeform 8">
                <a:extLst>
                  <a:ext uri="{FF2B5EF4-FFF2-40B4-BE49-F238E27FC236}">
                    <a16:creationId xmlns:a16="http://schemas.microsoft.com/office/drawing/2014/main" id="{1B1CD99C-9332-CC27-79C6-31005B8B61CF}"/>
                  </a:ext>
                </a:extLst>
              </p:cNvPr>
              <p:cNvSpPr/>
              <p:nvPr/>
            </p:nvSpPr>
            <p:spPr>
              <a:xfrm>
                <a:off x="4688571" y="2656386"/>
                <a:ext cx="2366726" cy="1174490"/>
              </a:xfrm>
              <a:custGeom>
                <a:avLst/>
                <a:gdLst/>
                <a:ahLst/>
                <a:cxnLst/>
                <a:rect l="0" t="0" r="0" b="0"/>
                <a:pathLst>
                  <a:path w="302914" h="232553">
                    <a:moveTo>
                      <a:pt x="116900" y="104604"/>
                    </a:moveTo>
                    <a:cubicBezTo>
                      <a:pt x="110433" y="104604"/>
                      <a:pt x="105242" y="109833"/>
                      <a:pt x="105242" y="116262"/>
                    </a:cubicBezTo>
                    <a:cubicBezTo>
                      <a:pt x="105242" y="122739"/>
                      <a:pt x="110433" y="127930"/>
                      <a:pt x="116900" y="127930"/>
                    </a:cubicBezTo>
                    <a:cubicBezTo>
                      <a:pt x="123330" y="127930"/>
                      <a:pt x="128559" y="122739"/>
                      <a:pt x="128559" y="116262"/>
                    </a:cubicBezTo>
                    <a:cubicBezTo>
                      <a:pt x="128559" y="109833"/>
                      <a:pt x="123330" y="104604"/>
                      <a:pt x="116900" y="104604"/>
                    </a:cubicBezTo>
                    <a:close/>
                    <a:moveTo>
                      <a:pt x="82029" y="104604"/>
                    </a:moveTo>
                    <a:cubicBezTo>
                      <a:pt x="75562" y="104604"/>
                      <a:pt x="70371" y="109833"/>
                      <a:pt x="70371" y="116262"/>
                    </a:cubicBezTo>
                    <a:cubicBezTo>
                      <a:pt x="70371" y="122739"/>
                      <a:pt x="75562" y="127930"/>
                      <a:pt x="82029" y="127930"/>
                    </a:cubicBezTo>
                    <a:cubicBezTo>
                      <a:pt x="88459" y="127930"/>
                      <a:pt x="93688" y="122739"/>
                      <a:pt x="93688" y="116262"/>
                    </a:cubicBezTo>
                    <a:cubicBezTo>
                      <a:pt x="93688" y="109833"/>
                      <a:pt x="88459" y="104604"/>
                      <a:pt x="82029" y="104604"/>
                    </a:cubicBezTo>
                    <a:close/>
                    <a:moveTo>
                      <a:pt x="47158" y="104604"/>
                    </a:moveTo>
                    <a:cubicBezTo>
                      <a:pt x="40691" y="104604"/>
                      <a:pt x="35500" y="109833"/>
                      <a:pt x="35500" y="116262"/>
                    </a:cubicBezTo>
                    <a:cubicBezTo>
                      <a:pt x="35500" y="122739"/>
                      <a:pt x="40691" y="127930"/>
                      <a:pt x="47158" y="127930"/>
                    </a:cubicBezTo>
                    <a:cubicBezTo>
                      <a:pt x="53588" y="127930"/>
                      <a:pt x="58817" y="122739"/>
                      <a:pt x="58817" y="116262"/>
                    </a:cubicBezTo>
                    <a:cubicBezTo>
                      <a:pt x="58807" y="109833"/>
                      <a:pt x="53588" y="104604"/>
                      <a:pt x="47158" y="104604"/>
                    </a:cubicBezTo>
                    <a:close/>
                    <a:moveTo>
                      <a:pt x="151771" y="104604"/>
                    </a:moveTo>
                    <a:cubicBezTo>
                      <a:pt x="145304" y="104604"/>
                      <a:pt x="140113" y="109833"/>
                      <a:pt x="140113" y="116262"/>
                    </a:cubicBezTo>
                    <a:cubicBezTo>
                      <a:pt x="140113" y="122739"/>
                      <a:pt x="145304" y="127930"/>
                      <a:pt x="151771" y="127930"/>
                    </a:cubicBezTo>
                    <a:cubicBezTo>
                      <a:pt x="158201" y="127930"/>
                      <a:pt x="163430" y="122739"/>
                      <a:pt x="163430" y="116262"/>
                    </a:cubicBezTo>
                    <a:cubicBezTo>
                      <a:pt x="163430" y="109833"/>
                      <a:pt x="158201" y="104604"/>
                      <a:pt x="151771" y="104604"/>
                    </a:cubicBezTo>
                    <a:close/>
                    <a:moveTo>
                      <a:pt x="116900" y="69733"/>
                    </a:moveTo>
                    <a:cubicBezTo>
                      <a:pt x="110433" y="69733"/>
                      <a:pt x="105242" y="74962"/>
                      <a:pt x="105242" y="81391"/>
                    </a:cubicBezTo>
                    <a:cubicBezTo>
                      <a:pt x="105242" y="87859"/>
                      <a:pt x="110433" y="93050"/>
                      <a:pt x="116900" y="93050"/>
                    </a:cubicBezTo>
                    <a:cubicBezTo>
                      <a:pt x="123330" y="93050"/>
                      <a:pt x="128559" y="87859"/>
                      <a:pt x="128559" y="81391"/>
                    </a:cubicBezTo>
                    <a:cubicBezTo>
                      <a:pt x="128559" y="74962"/>
                      <a:pt x="123330" y="69733"/>
                      <a:pt x="116900" y="69733"/>
                    </a:cubicBezTo>
                    <a:close/>
                    <a:moveTo>
                      <a:pt x="82029" y="69733"/>
                    </a:moveTo>
                    <a:cubicBezTo>
                      <a:pt x="75562" y="69733"/>
                      <a:pt x="70371" y="74962"/>
                      <a:pt x="70371" y="81391"/>
                    </a:cubicBezTo>
                    <a:cubicBezTo>
                      <a:pt x="70371" y="87859"/>
                      <a:pt x="75562" y="93050"/>
                      <a:pt x="82029" y="93050"/>
                    </a:cubicBezTo>
                    <a:cubicBezTo>
                      <a:pt x="88459" y="93050"/>
                      <a:pt x="93688" y="87859"/>
                      <a:pt x="93688" y="81391"/>
                    </a:cubicBezTo>
                    <a:cubicBezTo>
                      <a:pt x="93688" y="74962"/>
                      <a:pt x="88459" y="69733"/>
                      <a:pt x="82029" y="69733"/>
                    </a:cubicBezTo>
                    <a:close/>
                    <a:moveTo>
                      <a:pt x="47158" y="69733"/>
                    </a:moveTo>
                    <a:cubicBezTo>
                      <a:pt x="40691" y="69733"/>
                      <a:pt x="35500" y="74962"/>
                      <a:pt x="35500" y="81391"/>
                    </a:cubicBezTo>
                    <a:cubicBezTo>
                      <a:pt x="35500" y="87859"/>
                      <a:pt x="40691" y="93050"/>
                      <a:pt x="47158" y="93050"/>
                    </a:cubicBezTo>
                    <a:cubicBezTo>
                      <a:pt x="53588" y="93050"/>
                      <a:pt x="58817" y="87859"/>
                      <a:pt x="58817" y="81391"/>
                    </a:cubicBezTo>
                    <a:cubicBezTo>
                      <a:pt x="58807" y="74962"/>
                      <a:pt x="53588" y="69733"/>
                      <a:pt x="47158" y="69733"/>
                    </a:cubicBezTo>
                    <a:close/>
                    <a:moveTo>
                      <a:pt x="151771" y="69733"/>
                    </a:moveTo>
                    <a:cubicBezTo>
                      <a:pt x="145304" y="69733"/>
                      <a:pt x="140113" y="74962"/>
                      <a:pt x="140113" y="81391"/>
                    </a:cubicBezTo>
                    <a:cubicBezTo>
                      <a:pt x="140113" y="87859"/>
                      <a:pt x="145304" y="93050"/>
                      <a:pt x="151771" y="93050"/>
                    </a:cubicBezTo>
                    <a:cubicBezTo>
                      <a:pt x="158201" y="93050"/>
                      <a:pt x="163430" y="87859"/>
                      <a:pt x="163430" y="81391"/>
                    </a:cubicBezTo>
                    <a:cubicBezTo>
                      <a:pt x="163430" y="74962"/>
                      <a:pt x="158201" y="69733"/>
                      <a:pt x="151771" y="69733"/>
                    </a:cubicBezTo>
                    <a:close/>
                    <a:moveTo>
                      <a:pt x="116900" y="139484"/>
                    </a:moveTo>
                    <a:cubicBezTo>
                      <a:pt x="110433" y="139484"/>
                      <a:pt x="105242" y="144713"/>
                      <a:pt x="105242" y="151152"/>
                    </a:cubicBezTo>
                    <a:cubicBezTo>
                      <a:pt x="105242" y="157620"/>
                      <a:pt x="110433" y="162820"/>
                      <a:pt x="116900" y="162820"/>
                    </a:cubicBezTo>
                    <a:cubicBezTo>
                      <a:pt x="123330" y="162820"/>
                      <a:pt x="128559" y="157620"/>
                      <a:pt x="128559" y="151152"/>
                    </a:cubicBezTo>
                    <a:cubicBezTo>
                      <a:pt x="128559" y="144685"/>
                      <a:pt x="123330" y="139484"/>
                      <a:pt x="116900" y="139484"/>
                    </a:cubicBezTo>
                    <a:close/>
                    <a:moveTo>
                      <a:pt x="82029" y="139484"/>
                    </a:moveTo>
                    <a:cubicBezTo>
                      <a:pt x="75562" y="139484"/>
                      <a:pt x="70371" y="144713"/>
                      <a:pt x="70371" y="151152"/>
                    </a:cubicBezTo>
                    <a:cubicBezTo>
                      <a:pt x="70371" y="157620"/>
                      <a:pt x="75562" y="162820"/>
                      <a:pt x="82029" y="162820"/>
                    </a:cubicBezTo>
                    <a:cubicBezTo>
                      <a:pt x="88459" y="162820"/>
                      <a:pt x="93688" y="157620"/>
                      <a:pt x="93688" y="151152"/>
                    </a:cubicBezTo>
                    <a:cubicBezTo>
                      <a:pt x="93688" y="144685"/>
                      <a:pt x="88459" y="139484"/>
                      <a:pt x="82029" y="139484"/>
                    </a:cubicBezTo>
                    <a:close/>
                    <a:moveTo>
                      <a:pt x="47158" y="139484"/>
                    </a:moveTo>
                    <a:cubicBezTo>
                      <a:pt x="40691" y="139484"/>
                      <a:pt x="35500" y="144713"/>
                      <a:pt x="35500" y="151152"/>
                    </a:cubicBezTo>
                    <a:cubicBezTo>
                      <a:pt x="35500" y="157620"/>
                      <a:pt x="40691" y="162820"/>
                      <a:pt x="47158" y="162820"/>
                    </a:cubicBezTo>
                    <a:cubicBezTo>
                      <a:pt x="53588" y="162820"/>
                      <a:pt x="58817" y="157620"/>
                      <a:pt x="58817" y="151152"/>
                    </a:cubicBezTo>
                    <a:cubicBezTo>
                      <a:pt x="58807" y="144685"/>
                      <a:pt x="53588" y="139484"/>
                      <a:pt x="47158" y="139484"/>
                    </a:cubicBezTo>
                    <a:close/>
                    <a:moveTo>
                      <a:pt x="11659" y="104604"/>
                    </a:moveTo>
                    <a:cubicBezTo>
                      <a:pt x="5210" y="104604"/>
                      <a:pt x="10" y="109833"/>
                      <a:pt x="10" y="116262"/>
                    </a:cubicBezTo>
                    <a:cubicBezTo>
                      <a:pt x="10" y="122739"/>
                      <a:pt x="5210" y="127930"/>
                      <a:pt x="11668" y="127930"/>
                    </a:cubicBezTo>
                    <a:cubicBezTo>
                      <a:pt x="18098" y="127930"/>
                      <a:pt x="23327" y="122739"/>
                      <a:pt x="23327" y="116262"/>
                    </a:cubicBezTo>
                    <a:cubicBezTo>
                      <a:pt x="23317" y="109833"/>
                      <a:pt x="18088" y="104604"/>
                      <a:pt x="11659" y="104604"/>
                    </a:cubicBezTo>
                    <a:close/>
                    <a:moveTo>
                      <a:pt x="11659" y="69733"/>
                    </a:moveTo>
                    <a:cubicBezTo>
                      <a:pt x="5201" y="69733"/>
                      <a:pt x="0" y="74962"/>
                      <a:pt x="0" y="81391"/>
                    </a:cubicBezTo>
                    <a:cubicBezTo>
                      <a:pt x="0" y="87859"/>
                      <a:pt x="5201" y="93050"/>
                      <a:pt x="11659" y="93050"/>
                    </a:cubicBezTo>
                    <a:cubicBezTo>
                      <a:pt x="18088" y="93050"/>
                      <a:pt x="23317" y="87859"/>
                      <a:pt x="23317" y="81391"/>
                    </a:cubicBezTo>
                    <a:cubicBezTo>
                      <a:pt x="23317" y="74962"/>
                      <a:pt x="18088" y="69733"/>
                      <a:pt x="11659" y="69733"/>
                    </a:cubicBezTo>
                    <a:close/>
                    <a:moveTo>
                      <a:pt x="151771" y="139484"/>
                    </a:moveTo>
                    <a:cubicBezTo>
                      <a:pt x="145304" y="139484"/>
                      <a:pt x="140113" y="144713"/>
                      <a:pt x="140113" y="151152"/>
                    </a:cubicBezTo>
                    <a:cubicBezTo>
                      <a:pt x="140113" y="157620"/>
                      <a:pt x="145304" y="162820"/>
                      <a:pt x="151771" y="162820"/>
                    </a:cubicBezTo>
                    <a:cubicBezTo>
                      <a:pt x="158201" y="162820"/>
                      <a:pt x="163430" y="157620"/>
                      <a:pt x="163430" y="151152"/>
                    </a:cubicBezTo>
                    <a:cubicBezTo>
                      <a:pt x="163430" y="144685"/>
                      <a:pt x="158201" y="139484"/>
                      <a:pt x="151771" y="139484"/>
                    </a:cubicBezTo>
                    <a:close/>
                    <a:moveTo>
                      <a:pt x="186633" y="104604"/>
                    </a:moveTo>
                    <a:cubicBezTo>
                      <a:pt x="180175" y="104604"/>
                      <a:pt x="174955" y="109833"/>
                      <a:pt x="174955" y="116262"/>
                    </a:cubicBezTo>
                    <a:cubicBezTo>
                      <a:pt x="174955" y="122739"/>
                      <a:pt x="180175" y="127930"/>
                      <a:pt x="186633" y="127930"/>
                    </a:cubicBezTo>
                    <a:cubicBezTo>
                      <a:pt x="193062" y="127930"/>
                      <a:pt x="198291" y="122739"/>
                      <a:pt x="198291" y="116262"/>
                    </a:cubicBezTo>
                    <a:cubicBezTo>
                      <a:pt x="198291" y="109833"/>
                      <a:pt x="193062" y="104604"/>
                      <a:pt x="186633" y="104604"/>
                    </a:cubicBezTo>
                    <a:close/>
                    <a:moveTo>
                      <a:pt x="221504" y="104604"/>
                    </a:moveTo>
                    <a:cubicBezTo>
                      <a:pt x="215046" y="104604"/>
                      <a:pt x="209845" y="109833"/>
                      <a:pt x="209845" y="116262"/>
                    </a:cubicBezTo>
                    <a:cubicBezTo>
                      <a:pt x="209845" y="122739"/>
                      <a:pt x="215046" y="127930"/>
                      <a:pt x="221504" y="127930"/>
                    </a:cubicBezTo>
                    <a:cubicBezTo>
                      <a:pt x="227943" y="127930"/>
                      <a:pt x="233182" y="122739"/>
                      <a:pt x="233182" y="116262"/>
                    </a:cubicBezTo>
                    <a:cubicBezTo>
                      <a:pt x="233162" y="109833"/>
                      <a:pt x="227933" y="104604"/>
                      <a:pt x="221504" y="104604"/>
                    </a:cubicBezTo>
                    <a:close/>
                    <a:moveTo>
                      <a:pt x="186633" y="174346"/>
                    </a:moveTo>
                    <a:cubicBezTo>
                      <a:pt x="180175" y="174346"/>
                      <a:pt x="174955" y="179575"/>
                      <a:pt x="174955" y="186023"/>
                    </a:cubicBezTo>
                    <a:cubicBezTo>
                      <a:pt x="174955" y="192491"/>
                      <a:pt x="180175" y="197682"/>
                      <a:pt x="186633" y="197682"/>
                    </a:cubicBezTo>
                    <a:cubicBezTo>
                      <a:pt x="193062" y="197682"/>
                      <a:pt x="198291" y="192491"/>
                      <a:pt x="198291" y="186023"/>
                    </a:cubicBezTo>
                    <a:cubicBezTo>
                      <a:pt x="198291" y="179565"/>
                      <a:pt x="193062" y="174346"/>
                      <a:pt x="186633" y="174346"/>
                    </a:cubicBezTo>
                    <a:close/>
                    <a:moveTo>
                      <a:pt x="256384" y="104604"/>
                    </a:moveTo>
                    <a:cubicBezTo>
                      <a:pt x="249917" y="104604"/>
                      <a:pt x="244726" y="109833"/>
                      <a:pt x="244726" y="116262"/>
                    </a:cubicBezTo>
                    <a:cubicBezTo>
                      <a:pt x="244726" y="122739"/>
                      <a:pt x="249917" y="127930"/>
                      <a:pt x="256384" y="127930"/>
                    </a:cubicBezTo>
                    <a:cubicBezTo>
                      <a:pt x="262823" y="127930"/>
                      <a:pt x="268062" y="122739"/>
                      <a:pt x="268062" y="116262"/>
                    </a:cubicBezTo>
                    <a:cubicBezTo>
                      <a:pt x="268034" y="109833"/>
                      <a:pt x="262795" y="104604"/>
                      <a:pt x="256384" y="104604"/>
                    </a:cubicBezTo>
                    <a:close/>
                    <a:moveTo>
                      <a:pt x="291255" y="104604"/>
                    </a:moveTo>
                    <a:cubicBezTo>
                      <a:pt x="284788" y="104604"/>
                      <a:pt x="279587" y="109833"/>
                      <a:pt x="279587" y="116262"/>
                    </a:cubicBezTo>
                    <a:cubicBezTo>
                      <a:pt x="279587" y="122739"/>
                      <a:pt x="284788" y="127930"/>
                      <a:pt x="291255" y="127930"/>
                    </a:cubicBezTo>
                    <a:cubicBezTo>
                      <a:pt x="297685" y="127930"/>
                      <a:pt x="302914" y="122739"/>
                      <a:pt x="302914" y="116262"/>
                    </a:cubicBezTo>
                    <a:cubicBezTo>
                      <a:pt x="302905" y="109833"/>
                      <a:pt x="297685" y="104604"/>
                      <a:pt x="291255" y="104604"/>
                    </a:cubicBezTo>
                    <a:close/>
                    <a:moveTo>
                      <a:pt x="186633" y="209217"/>
                    </a:moveTo>
                    <a:cubicBezTo>
                      <a:pt x="180175" y="209217"/>
                      <a:pt x="174955" y="214455"/>
                      <a:pt x="174955" y="220875"/>
                    </a:cubicBezTo>
                    <a:cubicBezTo>
                      <a:pt x="174955" y="227362"/>
                      <a:pt x="180175" y="232553"/>
                      <a:pt x="186633" y="232553"/>
                    </a:cubicBezTo>
                    <a:cubicBezTo>
                      <a:pt x="193062" y="232553"/>
                      <a:pt x="198291" y="227362"/>
                      <a:pt x="198291" y="220875"/>
                    </a:cubicBezTo>
                    <a:cubicBezTo>
                      <a:pt x="198291" y="214455"/>
                      <a:pt x="193062" y="209217"/>
                      <a:pt x="186633" y="209217"/>
                    </a:cubicBezTo>
                    <a:close/>
                    <a:moveTo>
                      <a:pt x="221504" y="174346"/>
                    </a:moveTo>
                    <a:cubicBezTo>
                      <a:pt x="215046" y="174346"/>
                      <a:pt x="209845" y="179575"/>
                      <a:pt x="209845" y="186023"/>
                    </a:cubicBezTo>
                    <a:cubicBezTo>
                      <a:pt x="209845" y="192491"/>
                      <a:pt x="215046" y="197682"/>
                      <a:pt x="221504" y="197682"/>
                    </a:cubicBezTo>
                    <a:cubicBezTo>
                      <a:pt x="227943" y="197682"/>
                      <a:pt x="233182" y="192491"/>
                      <a:pt x="233182" y="186023"/>
                    </a:cubicBezTo>
                    <a:cubicBezTo>
                      <a:pt x="233162" y="179565"/>
                      <a:pt x="227933" y="174346"/>
                      <a:pt x="221504" y="174346"/>
                    </a:cubicBezTo>
                    <a:close/>
                    <a:moveTo>
                      <a:pt x="256384" y="139484"/>
                    </a:moveTo>
                    <a:cubicBezTo>
                      <a:pt x="249917" y="139484"/>
                      <a:pt x="244726" y="144713"/>
                      <a:pt x="244726" y="151152"/>
                    </a:cubicBezTo>
                    <a:cubicBezTo>
                      <a:pt x="244726" y="157620"/>
                      <a:pt x="249917" y="162820"/>
                      <a:pt x="256384" y="162820"/>
                    </a:cubicBezTo>
                    <a:cubicBezTo>
                      <a:pt x="262823" y="162820"/>
                      <a:pt x="268062" y="157620"/>
                      <a:pt x="268062" y="151152"/>
                    </a:cubicBezTo>
                    <a:cubicBezTo>
                      <a:pt x="268034" y="144685"/>
                      <a:pt x="262795" y="139484"/>
                      <a:pt x="256384" y="139484"/>
                    </a:cubicBezTo>
                    <a:close/>
                    <a:moveTo>
                      <a:pt x="221504" y="69733"/>
                    </a:moveTo>
                    <a:cubicBezTo>
                      <a:pt x="215046" y="69733"/>
                      <a:pt x="209845" y="74962"/>
                      <a:pt x="209845" y="81391"/>
                    </a:cubicBezTo>
                    <a:cubicBezTo>
                      <a:pt x="209845" y="87859"/>
                      <a:pt x="215046" y="93050"/>
                      <a:pt x="221504" y="93050"/>
                    </a:cubicBezTo>
                    <a:cubicBezTo>
                      <a:pt x="227943" y="93050"/>
                      <a:pt x="233182" y="87859"/>
                      <a:pt x="233182" y="81391"/>
                    </a:cubicBezTo>
                    <a:cubicBezTo>
                      <a:pt x="233162" y="74962"/>
                      <a:pt x="227933" y="69733"/>
                      <a:pt x="221504" y="69733"/>
                    </a:cubicBezTo>
                    <a:close/>
                    <a:moveTo>
                      <a:pt x="186633" y="69733"/>
                    </a:moveTo>
                    <a:cubicBezTo>
                      <a:pt x="180175" y="69733"/>
                      <a:pt x="174955" y="74962"/>
                      <a:pt x="174955" y="81391"/>
                    </a:cubicBezTo>
                    <a:cubicBezTo>
                      <a:pt x="174955" y="87859"/>
                      <a:pt x="180175" y="93050"/>
                      <a:pt x="186633" y="93050"/>
                    </a:cubicBezTo>
                    <a:cubicBezTo>
                      <a:pt x="193062" y="93050"/>
                      <a:pt x="198291" y="87859"/>
                      <a:pt x="198291" y="81391"/>
                    </a:cubicBezTo>
                    <a:cubicBezTo>
                      <a:pt x="198291" y="74962"/>
                      <a:pt x="193062" y="69733"/>
                      <a:pt x="186633" y="69733"/>
                    </a:cubicBezTo>
                    <a:close/>
                    <a:moveTo>
                      <a:pt x="186633" y="34862"/>
                    </a:moveTo>
                    <a:cubicBezTo>
                      <a:pt x="180175" y="34862"/>
                      <a:pt x="174955" y="40100"/>
                      <a:pt x="174955" y="46520"/>
                    </a:cubicBezTo>
                    <a:cubicBezTo>
                      <a:pt x="174955" y="52988"/>
                      <a:pt x="180175" y="58179"/>
                      <a:pt x="186633" y="58179"/>
                    </a:cubicBezTo>
                    <a:cubicBezTo>
                      <a:pt x="193062" y="58179"/>
                      <a:pt x="198291" y="52988"/>
                      <a:pt x="198291" y="46520"/>
                    </a:cubicBezTo>
                    <a:cubicBezTo>
                      <a:pt x="198291" y="40100"/>
                      <a:pt x="193062" y="34862"/>
                      <a:pt x="186633" y="34862"/>
                    </a:cubicBezTo>
                    <a:close/>
                    <a:moveTo>
                      <a:pt x="256384" y="69733"/>
                    </a:moveTo>
                    <a:cubicBezTo>
                      <a:pt x="249917" y="69733"/>
                      <a:pt x="244726" y="74962"/>
                      <a:pt x="244726" y="81391"/>
                    </a:cubicBezTo>
                    <a:cubicBezTo>
                      <a:pt x="244726" y="87859"/>
                      <a:pt x="249917" y="93050"/>
                      <a:pt x="256384" y="93050"/>
                    </a:cubicBezTo>
                    <a:cubicBezTo>
                      <a:pt x="262823" y="93050"/>
                      <a:pt x="268062" y="87859"/>
                      <a:pt x="268062" y="81391"/>
                    </a:cubicBezTo>
                    <a:cubicBezTo>
                      <a:pt x="268034" y="74962"/>
                      <a:pt x="262795" y="69733"/>
                      <a:pt x="256384" y="69733"/>
                    </a:cubicBezTo>
                    <a:close/>
                    <a:moveTo>
                      <a:pt x="221504" y="34862"/>
                    </a:moveTo>
                    <a:cubicBezTo>
                      <a:pt x="215046" y="34862"/>
                      <a:pt x="209845" y="40100"/>
                      <a:pt x="209845" y="46520"/>
                    </a:cubicBezTo>
                    <a:cubicBezTo>
                      <a:pt x="209845" y="52988"/>
                      <a:pt x="215046" y="58179"/>
                      <a:pt x="221504" y="58179"/>
                    </a:cubicBezTo>
                    <a:cubicBezTo>
                      <a:pt x="227943" y="58179"/>
                      <a:pt x="233182" y="52988"/>
                      <a:pt x="233182" y="46520"/>
                    </a:cubicBezTo>
                    <a:cubicBezTo>
                      <a:pt x="233162" y="40100"/>
                      <a:pt x="227933" y="34862"/>
                      <a:pt x="221504" y="34862"/>
                    </a:cubicBezTo>
                    <a:close/>
                    <a:moveTo>
                      <a:pt x="186633" y="139484"/>
                    </a:moveTo>
                    <a:cubicBezTo>
                      <a:pt x="180194" y="139484"/>
                      <a:pt x="174955" y="144694"/>
                      <a:pt x="174955" y="151152"/>
                    </a:cubicBezTo>
                    <a:cubicBezTo>
                      <a:pt x="174955" y="157591"/>
                      <a:pt x="180194" y="162811"/>
                      <a:pt x="186633" y="162811"/>
                    </a:cubicBezTo>
                    <a:cubicBezTo>
                      <a:pt x="193072" y="162811"/>
                      <a:pt x="198291" y="157591"/>
                      <a:pt x="198291" y="151152"/>
                    </a:cubicBezTo>
                    <a:cubicBezTo>
                      <a:pt x="198291" y="144685"/>
                      <a:pt x="193072" y="139484"/>
                      <a:pt x="186633" y="139484"/>
                    </a:cubicBezTo>
                    <a:close/>
                    <a:moveTo>
                      <a:pt x="11659" y="139484"/>
                    </a:moveTo>
                    <a:cubicBezTo>
                      <a:pt x="5220" y="139484"/>
                      <a:pt x="0" y="144694"/>
                      <a:pt x="0" y="151152"/>
                    </a:cubicBezTo>
                    <a:cubicBezTo>
                      <a:pt x="0" y="157591"/>
                      <a:pt x="5220" y="162811"/>
                      <a:pt x="11659" y="162811"/>
                    </a:cubicBezTo>
                    <a:cubicBezTo>
                      <a:pt x="18098" y="162811"/>
                      <a:pt x="23317" y="157591"/>
                      <a:pt x="23317" y="151152"/>
                    </a:cubicBezTo>
                    <a:cubicBezTo>
                      <a:pt x="23317" y="144685"/>
                      <a:pt x="18098" y="139484"/>
                      <a:pt x="11659" y="139484"/>
                    </a:cubicBezTo>
                    <a:close/>
                    <a:moveTo>
                      <a:pt x="221504" y="139484"/>
                    </a:moveTo>
                    <a:cubicBezTo>
                      <a:pt x="215065" y="139484"/>
                      <a:pt x="209845" y="144694"/>
                      <a:pt x="209845" y="151152"/>
                    </a:cubicBezTo>
                    <a:cubicBezTo>
                      <a:pt x="209845" y="157591"/>
                      <a:pt x="215065" y="162811"/>
                      <a:pt x="221504" y="162811"/>
                    </a:cubicBezTo>
                    <a:cubicBezTo>
                      <a:pt x="227943" y="162811"/>
                      <a:pt x="233182" y="157591"/>
                      <a:pt x="233182" y="151152"/>
                    </a:cubicBezTo>
                    <a:cubicBezTo>
                      <a:pt x="233162" y="144685"/>
                      <a:pt x="227933" y="139484"/>
                      <a:pt x="221504" y="139484"/>
                    </a:cubicBezTo>
                    <a:close/>
                    <a:moveTo>
                      <a:pt x="186633" y="0"/>
                    </a:moveTo>
                    <a:cubicBezTo>
                      <a:pt x="180194" y="0"/>
                      <a:pt x="174955" y="5220"/>
                      <a:pt x="174955" y="11659"/>
                    </a:cubicBezTo>
                    <a:cubicBezTo>
                      <a:pt x="174955" y="18098"/>
                      <a:pt x="180194" y="23317"/>
                      <a:pt x="186633" y="23317"/>
                    </a:cubicBezTo>
                    <a:cubicBezTo>
                      <a:pt x="193072" y="23317"/>
                      <a:pt x="198291" y="18098"/>
                      <a:pt x="198291" y="11659"/>
                    </a:cubicBezTo>
                    <a:cubicBezTo>
                      <a:pt x="198291" y="5220"/>
                      <a:pt x="193072" y="0"/>
                      <a:pt x="186633" y="0"/>
                    </a:cubicBezTo>
                    <a:close/>
                  </a:path>
                </a:pathLst>
              </a:custGeom>
              <a:grpFill/>
            </p:spPr>
            <p:txBody>
              <a:bodyPr/>
              <a:lstStyle/>
              <a:p>
                <a:pPr defTabSz="1828800">
                  <a:defRPr/>
                </a:pPr>
                <a:endParaRPr lang="es-MX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pic>
        <p:nvPicPr>
          <p:cNvPr id="10" name="Imagen 9">
            <a:extLst>
              <a:ext uri="{FF2B5EF4-FFF2-40B4-BE49-F238E27FC236}">
                <a16:creationId xmlns:a16="http://schemas.microsoft.com/office/drawing/2014/main" id="{0B05EB58-4A88-283F-39A0-D48AF6523C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3880" y="1809056"/>
            <a:ext cx="4416239" cy="123654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7B2AFB5-3F8A-C727-846A-0F9AA84394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1752" y="10792379"/>
            <a:ext cx="2440496" cy="683339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E07576FB-4F3D-CA50-A639-553B1F9EFD79}"/>
              </a:ext>
            </a:extLst>
          </p:cNvPr>
          <p:cNvGrpSpPr/>
          <p:nvPr/>
        </p:nvGrpSpPr>
        <p:grpSpPr>
          <a:xfrm>
            <a:off x="0" y="1069898"/>
            <a:ext cx="5795355" cy="5526587"/>
            <a:chOff x="0" y="841298"/>
            <a:chExt cx="5795355" cy="5526587"/>
          </a:xfrm>
        </p:grpSpPr>
        <p:sp>
          <p:nvSpPr>
            <p:cNvPr id="45" name="Rectángulo 44">
              <a:extLst>
                <a:ext uri="{FF2B5EF4-FFF2-40B4-BE49-F238E27FC236}">
                  <a16:creationId xmlns:a16="http://schemas.microsoft.com/office/drawing/2014/main" id="{706D3A68-A0A8-C377-D8D7-47A37294F993}"/>
                </a:ext>
              </a:extLst>
            </p:cNvPr>
            <p:cNvSpPr/>
            <p:nvPr/>
          </p:nvSpPr>
          <p:spPr>
            <a:xfrm>
              <a:off x="0" y="841298"/>
              <a:ext cx="5795355" cy="552658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1828800">
                <a:defRPr/>
              </a:pPr>
              <a:endParaRPr lang="es-MX" sz="3600" dirty="0">
                <a:solidFill>
                  <a:prstClr val="white"/>
                </a:solidFill>
                <a:latin typeface="Montserrat" panose="02000505000000020004" pitchFamily="2" charset="77"/>
              </a:endParaRPr>
            </a:p>
          </p:txBody>
        </p:sp>
        <p:sp>
          <p:nvSpPr>
            <p:cNvPr id="46" name="Cuadro de texto 18">
              <a:extLst>
                <a:ext uri="{FF2B5EF4-FFF2-40B4-BE49-F238E27FC236}">
                  <a16:creationId xmlns:a16="http://schemas.microsoft.com/office/drawing/2014/main" id="{7E749007-2696-5B03-E7D3-294AA439491D}"/>
                </a:ext>
              </a:extLst>
            </p:cNvPr>
            <p:cNvSpPr txBox="1"/>
            <p:nvPr/>
          </p:nvSpPr>
          <p:spPr>
            <a:xfrm>
              <a:off x="2641611" y="1201002"/>
              <a:ext cx="3153744" cy="60427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828800">
                <a:defRPr/>
              </a:pPr>
              <a:r>
                <a:rPr lang="es-ES" sz="2800" b="1" dirty="0">
                  <a:solidFill>
                    <a:srgbClr val="0E273D"/>
                  </a:solidFill>
                  <a:latin typeface="Montserrat" pitchFamily="2" charset="77"/>
                  <a:ea typeface="Trebuchet MS" panose="020B0703020202090204" pitchFamily="34" charset="0"/>
                  <a:cs typeface="Times New Roman" panose="02020603050405020304" pitchFamily="18" charset="0"/>
                </a:rPr>
                <a:t>Menudeo</a:t>
              </a:r>
              <a:endParaRPr lang="es-MX" sz="3200" b="1" dirty="0">
                <a:solidFill>
                  <a:srgbClr val="0E273D"/>
                </a:solidFill>
                <a:latin typeface="Montserrat" pitchFamily="2" charset="77"/>
                <a:ea typeface="Trebuchet MS" panose="020B070302020209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Cuadro de texto 61">
              <a:extLst>
                <a:ext uri="{FF2B5EF4-FFF2-40B4-BE49-F238E27FC236}">
                  <a16:creationId xmlns:a16="http://schemas.microsoft.com/office/drawing/2014/main" id="{A48D7F7C-2F8D-2AB1-828C-D1B4A6F47551}"/>
                </a:ext>
              </a:extLst>
            </p:cNvPr>
            <p:cNvSpPr txBox="1"/>
            <p:nvPr/>
          </p:nvSpPr>
          <p:spPr>
            <a:xfrm>
              <a:off x="2897677" y="3947898"/>
              <a:ext cx="2452990" cy="116695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828800">
                <a:defRPr/>
              </a:pPr>
              <a:r>
                <a:rPr lang="es-ES" sz="3600" b="1" dirty="0">
                  <a:solidFill>
                    <a:srgbClr val="0E273D"/>
                  </a:solidFill>
                  <a:latin typeface="Montserrat" pitchFamily="2" charset="77"/>
                  <a:ea typeface="Trebuchet MS" panose="020B0703020202090204" pitchFamily="34" charset="0"/>
                  <a:cs typeface="Times New Roman" panose="02020603050405020304" pitchFamily="18" charset="0"/>
                </a:rPr>
                <a:t>14,999</a:t>
              </a:r>
            </a:p>
            <a:p>
              <a:pPr algn="ctr" defTabSz="1828800">
                <a:defRPr/>
              </a:pPr>
              <a:r>
                <a:rPr lang="es-ES" sz="3600" b="1" dirty="0">
                  <a:solidFill>
                    <a:srgbClr val="0E273D"/>
                  </a:solidFill>
                  <a:latin typeface="Montserrat" pitchFamily="2" charset="77"/>
                  <a:ea typeface="Trebuchet MS" panose="020B0703020202090204" pitchFamily="34" charset="0"/>
                  <a:cs typeface="Times New Roman" panose="02020603050405020304" pitchFamily="18" charset="0"/>
                </a:rPr>
                <a:t>+18.7%</a:t>
              </a:r>
              <a:endParaRPr lang="es-MX" sz="3600" dirty="0">
                <a:solidFill>
                  <a:srgbClr val="0E273D"/>
                </a:solidFill>
                <a:latin typeface="Montserrat" pitchFamily="2" charset="77"/>
                <a:ea typeface="Trebuchet MS" panose="020B070302020209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1" name="Group 9">
              <a:extLst>
                <a:ext uri="{FF2B5EF4-FFF2-40B4-BE49-F238E27FC236}">
                  <a16:creationId xmlns:a16="http://schemas.microsoft.com/office/drawing/2014/main" id="{C7F23E30-5F1B-AD2A-658B-4E84746644F9}"/>
                </a:ext>
              </a:extLst>
            </p:cNvPr>
            <p:cNvGrpSpPr/>
            <p:nvPr/>
          </p:nvGrpSpPr>
          <p:grpSpPr>
            <a:xfrm rot="16200000">
              <a:off x="3347546" y="2146061"/>
              <a:ext cx="1675441" cy="1434649"/>
              <a:chOff x="4688571" y="2656386"/>
              <a:chExt cx="2366726" cy="1174490"/>
            </a:xfrm>
            <a:solidFill>
              <a:srgbClr val="92D050"/>
            </a:solidFill>
          </p:grpSpPr>
          <p:sp>
            <p:nvSpPr>
              <p:cNvPr id="53" name="Freeform 8">
                <a:extLst>
                  <a:ext uri="{FF2B5EF4-FFF2-40B4-BE49-F238E27FC236}">
                    <a16:creationId xmlns:a16="http://schemas.microsoft.com/office/drawing/2014/main" id="{F61AC085-B198-8695-3BF4-D5CDC3744362}"/>
                  </a:ext>
                </a:extLst>
              </p:cNvPr>
              <p:cNvSpPr/>
              <p:nvPr/>
            </p:nvSpPr>
            <p:spPr>
              <a:xfrm>
                <a:off x="4688571" y="2656386"/>
                <a:ext cx="2366726" cy="1174490"/>
              </a:xfrm>
              <a:custGeom>
                <a:avLst/>
                <a:gdLst/>
                <a:ahLst/>
                <a:cxnLst/>
                <a:rect l="0" t="0" r="0" b="0"/>
                <a:pathLst>
                  <a:path w="302914" h="232553">
                    <a:moveTo>
                      <a:pt x="116900" y="104604"/>
                    </a:moveTo>
                    <a:cubicBezTo>
                      <a:pt x="110433" y="104604"/>
                      <a:pt x="105242" y="109833"/>
                      <a:pt x="105242" y="116262"/>
                    </a:cubicBezTo>
                    <a:cubicBezTo>
                      <a:pt x="105242" y="122739"/>
                      <a:pt x="110433" y="127930"/>
                      <a:pt x="116900" y="127930"/>
                    </a:cubicBezTo>
                    <a:cubicBezTo>
                      <a:pt x="123330" y="127930"/>
                      <a:pt x="128559" y="122739"/>
                      <a:pt x="128559" y="116262"/>
                    </a:cubicBezTo>
                    <a:cubicBezTo>
                      <a:pt x="128559" y="109833"/>
                      <a:pt x="123330" y="104604"/>
                      <a:pt x="116900" y="104604"/>
                    </a:cubicBezTo>
                    <a:close/>
                    <a:moveTo>
                      <a:pt x="82029" y="104604"/>
                    </a:moveTo>
                    <a:cubicBezTo>
                      <a:pt x="75562" y="104604"/>
                      <a:pt x="70371" y="109833"/>
                      <a:pt x="70371" y="116262"/>
                    </a:cubicBezTo>
                    <a:cubicBezTo>
                      <a:pt x="70371" y="122739"/>
                      <a:pt x="75562" y="127930"/>
                      <a:pt x="82029" y="127930"/>
                    </a:cubicBezTo>
                    <a:cubicBezTo>
                      <a:pt x="88459" y="127930"/>
                      <a:pt x="93688" y="122739"/>
                      <a:pt x="93688" y="116262"/>
                    </a:cubicBezTo>
                    <a:cubicBezTo>
                      <a:pt x="93688" y="109833"/>
                      <a:pt x="88459" y="104604"/>
                      <a:pt x="82029" y="104604"/>
                    </a:cubicBezTo>
                    <a:close/>
                    <a:moveTo>
                      <a:pt x="47158" y="104604"/>
                    </a:moveTo>
                    <a:cubicBezTo>
                      <a:pt x="40691" y="104604"/>
                      <a:pt x="35500" y="109833"/>
                      <a:pt x="35500" y="116262"/>
                    </a:cubicBezTo>
                    <a:cubicBezTo>
                      <a:pt x="35500" y="122739"/>
                      <a:pt x="40691" y="127930"/>
                      <a:pt x="47158" y="127930"/>
                    </a:cubicBezTo>
                    <a:cubicBezTo>
                      <a:pt x="53588" y="127930"/>
                      <a:pt x="58817" y="122739"/>
                      <a:pt x="58817" y="116262"/>
                    </a:cubicBezTo>
                    <a:cubicBezTo>
                      <a:pt x="58807" y="109833"/>
                      <a:pt x="53588" y="104604"/>
                      <a:pt x="47158" y="104604"/>
                    </a:cubicBezTo>
                    <a:close/>
                    <a:moveTo>
                      <a:pt x="151771" y="104604"/>
                    </a:moveTo>
                    <a:cubicBezTo>
                      <a:pt x="145304" y="104604"/>
                      <a:pt x="140113" y="109833"/>
                      <a:pt x="140113" y="116262"/>
                    </a:cubicBezTo>
                    <a:cubicBezTo>
                      <a:pt x="140113" y="122739"/>
                      <a:pt x="145304" y="127930"/>
                      <a:pt x="151771" y="127930"/>
                    </a:cubicBezTo>
                    <a:cubicBezTo>
                      <a:pt x="158201" y="127930"/>
                      <a:pt x="163430" y="122739"/>
                      <a:pt x="163430" y="116262"/>
                    </a:cubicBezTo>
                    <a:cubicBezTo>
                      <a:pt x="163430" y="109833"/>
                      <a:pt x="158201" y="104604"/>
                      <a:pt x="151771" y="104604"/>
                    </a:cubicBezTo>
                    <a:close/>
                    <a:moveTo>
                      <a:pt x="116900" y="69733"/>
                    </a:moveTo>
                    <a:cubicBezTo>
                      <a:pt x="110433" y="69733"/>
                      <a:pt x="105242" y="74962"/>
                      <a:pt x="105242" y="81391"/>
                    </a:cubicBezTo>
                    <a:cubicBezTo>
                      <a:pt x="105242" y="87859"/>
                      <a:pt x="110433" y="93050"/>
                      <a:pt x="116900" y="93050"/>
                    </a:cubicBezTo>
                    <a:cubicBezTo>
                      <a:pt x="123330" y="93050"/>
                      <a:pt x="128559" y="87859"/>
                      <a:pt x="128559" y="81391"/>
                    </a:cubicBezTo>
                    <a:cubicBezTo>
                      <a:pt x="128559" y="74962"/>
                      <a:pt x="123330" y="69733"/>
                      <a:pt x="116900" y="69733"/>
                    </a:cubicBezTo>
                    <a:close/>
                    <a:moveTo>
                      <a:pt x="82029" y="69733"/>
                    </a:moveTo>
                    <a:cubicBezTo>
                      <a:pt x="75562" y="69733"/>
                      <a:pt x="70371" y="74962"/>
                      <a:pt x="70371" y="81391"/>
                    </a:cubicBezTo>
                    <a:cubicBezTo>
                      <a:pt x="70371" y="87859"/>
                      <a:pt x="75562" y="93050"/>
                      <a:pt x="82029" y="93050"/>
                    </a:cubicBezTo>
                    <a:cubicBezTo>
                      <a:pt x="88459" y="93050"/>
                      <a:pt x="93688" y="87859"/>
                      <a:pt x="93688" y="81391"/>
                    </a:cubicBezTo>
                    <a:cubicBezTo>
                      <a:pt x="93688" y="74962"/>
                      <a:pt x="88459" y="69733"/>
                      <a:pt x="82029" y="69733"/>
                    </a:cubicBezTo>
                    <a:close/>
                    <a:moveTo>
                      <a:pt x="47158" y="69733"/>
                    </a:moveTo>
                    <a:cubicBezTo>
                      <a:pt x="40691" y="69733"/>
                      <a:pt x="35500" y="74962"/>
                      <a:pt x="35500" y="81391"/>
                    </a:cubicBezTo>
                    <a:cubicBezTo>
                      <a:pt x="35500" y="87859"/>
                      <a:pt x="40691" y="93050"/>
                      <a:pt x="47158" y="93050"/>
                    </a:cubicBezTo>
                    <a:cubicBezTo>
                      <a:pt x="53588" y="93050"/>
                      <a:pt x="58817" y="87859"/>
                      <a:pt x="58817" y="81391"/>
                    </a:cubicBezTo>
                    <a:cubicBezTo>
                      <a:pt x="58807" y="74962"/>
                      <a:pt x="53588" y="69733"/>
                      <a:pt x="47158" y="69733"/>
                    </a:cubicBezTo>
                    <a:close/>
                    <a:moveTo>
                      <a:pt x="151771" y="69733"/>
                    </a:moveTo>
                    <a:cubicBezTo>
                      <a:pt x="145304" y="69733"/>
                      <a:pt x="140113" y="74962"/>
                      <a:pt x="140113" y="81391"/>
                    </a:cubicBezTo>
                    <a:cubicBezTo>
                      <a:pt x="140113" y="87859"/>
                      <a:pt x="145304" y="93050"/>
                      <a:pt x="151771" y="93050"/>
                    </a:cubicBezTo>
                    <a:cubicBezTo>
                      <a:pt x="158201" y="93050"/>
                      <a:pt x="163430" y="87859"/>
                      <a:pt x="163430" y="81391"/>
                    </a:cubicBezTo>
                    <a:cubicBezTo>
                      <a:pt x="163430" y="74962"/>
                      <a:pt x="158201" y="69733"/>
                      <a:pt x="151771" y="69733"/>
                    </a:cubicBezTo>
                    <a:close/>
                    <a:moveTo>
                      <a:pt x="116900" y="139484"/>
                    </a:moveTo>
                    <a:cubicBezTo>
                      <a:pt x="110433" y="139484"/>
                      <a:pt x="105242" y="144713"/>
                      <a:pt x="105242" y="151152"/>
                    </a:cubicBezTo>
                    <a:cubicBezTo>
                      <a:pt x="105242" y="157620"/>
                      <a:pt x="110433" y="162820"/>
                      <a:pt x="116900" y="162820"/>
                    </a:cubicBezTo>
                    <a:cubicBezTo>
                      <a:pt x="123330" y="162820"/>
                      <a:pt x="128559" y="157620"/>
                      <a:pt x="128559" y="151152"/>
                    </a:cubicBezTo>
                    <a:cubicBezTo>
                      <a:pt x="128559" y="144685"/>
                      <a:pt x="123330" y="139484"/>
                      <a:pt x="116900" y="139484"/>
                    </a:cubicBezTo>
                    <a:close/>
                    <a:moveTo>
                      <a:pt x="82029" y="139484"/>
                    </a:moveTo>
                    <a:cubicBezTo>
                      <a:pt x="75562" y="139484"/>
                      <a:pt x="70371" y="144713"/>
                      <a:pt x="70371" y="151152"/>
                    </a:cubicBezTo>
                    <a:cubicBezTo>
                      <a:pt x="70371" y="157620"/>
                      <a:pt x="75562" y="162820"/>
                      <a:pt x="82029" y="162820"/>
                    </a:cubicBezTo>
                    <a:cubicBezTo>
                      <a:pt x="88459" y="162820"/>
                      <a:pt x="93688" y="157620"/>
                      <a:pt x="93688" y="151152"/>
                    </a:cubicBezTo>
                    <a:cubicBezTo>
                      <a:pt x="93688" y="144685"/>
                      <a:pt x="88459" y="139484"/>
                      <a:pt x="82029" y="139484"/>
                    </a:cubicBezTo>
                    <a:close/>
                    <a:moveTo>
                      <a:pt x="47158" y="139484"/>
                    </a:moveTo>
                    <a:cubicBezTo>
                      <a:pt x="40691" y="139484"/>
                      <a:pt x="35500" y="144713"/>
                      <a:pt x="35500" y="151152"/>
                    </a:cubicBezTo>
                    <a:cubicBezTo>
                      <a:pt x="35500" y="157620"/>
                      <a:pt x="40691" y="162820"/>
                      <a:pt x="47158" y="162820"/>
                    </a:cubicBezTo>
                    <a:cubicBezTo>
                      <a:pt x="53588" y="162820"/>
                      <a:pt x="58817" y="157620"/>
                      <a:pt x="58817" y="151152"/>
                    </a:cubicBezTo>
                    <a:cubicBezTo>
                      <a:pt x="58807" y="144685"/>
                      <a:pt x="53588" y="139484"/>
                      <a:pt x="47158" y="139484"/>
                    </a:cubicBezTo>
                    <a:close/>
                    <a:moveTo>
                      <a:pt x="11659" y="104604"/>
                    </a:moveTo>
                    <a:cubicBezTo>
                      <a:pt x="5210" y="104604"/>
                      <a:pt x="10" y="109833"/>
                      <a:pt x="10" y="116262"/>
                    </a:cubicBezTo>
                    <a:cubicBezTo>
                      <a:pt x="10" y="122739"/>
                      <a:pt x="5210" y="127930"/>
                      <a:pt x="11668" y="127930"/>
                    </a:cubicBezTo>
                    <a:cubicBezTo>
                      <a:pt x="18098" y="127930"/>
                      <a:pt x="23327" y="122739"/>
                      <a:pt x="23327" y="116262"/>
                    </a:cubicBezTo>
                    <a:cubicBezTo>
                      <a:pt x="23317" y="109833"/>
                      <a:pt x="18088" y="104604"/>
                      <a:pt x="11659" y="104604"/>
                    </a:cubicBezTo>
                    <a:close/>
                    <a:moveTo>
                      <a:pt x="11659" y="69733"/>
                    </a:moveTo>
                    <a:cubicBezTo>
                      <a:pt x="5201" y="69733"/>
                      <a:pt x="0" y="74962"/>
                      <a:pt x="0" y="81391"/>
                    </a:cubicBezTo>
                    <a:cubicBezTo>
                      <a:pt x="0" y="87859"/>
                      <a:pt x="5201" y="93050"/>
                      <a:pt x="11659" y="93050"/>
                    </a:cubicBezTo>
                    <a:cubicBezTo>
                      <a:pt x="18088" y="93050"/>
                      <a:pt x="23317" y="87859"/>
                      <a:pt x="23317" y="81391"/>
                    </a:cubicBezTo>
                    <a:cubicBezTo>
                      <a:pt x="23317" y="74962"/>
                      <a:pt x="18088" y="69733"/>
                      <a:pt x="11659" y="69733"/>
                    </a:cubicBezTo>
                    <a:close/>
                    <a:moveTo>
                      <a:pt x="151771" y="139484"/>
                    </a:moveTo>
                    <a:cubicBezTo>
                      <a:pt x="145304" y="139484"/>
                      <a:pt x="140113" y="144713"/>
                      <a:pt x="140113" y="151152"/>
                    </a:cubicBezTo>
                    <a:cubicBezTo>
                      <a:pt x="140113" y="157620"/>
                      <a:pt x="145304" y="162820"/>
                      <a:pt x="151771" y="162820"/>
                    </a:cubicBezTo>
                    <a:cubicBezTo>
                      <a:pt x="158201" y="162820"/>
                      <a:pt x="163430" y="157620"/>
                      <a:pt x="163430" y="151152"/>
                    </a:cubicBezTo>
                    <a:cubicBezTo>
                      <a:pt x="163430" y="144685"/>
                      <a:pt x="158201" y="139484"/>
                      <a:pt x="151771" y="139484"/>
                    </a:cubicBezTo>
                    <a:close/>
                    <a:moveTo>
                      <a:pt x="186633" y="104604"/>
                    </a:moveTo>
                    <a:cubicBezTo>
                      <a:pt x="180175" y="104604"/>
                      <a:pt x="174955" y="109833"/>
                      <a:pt x="174955" y="116262"/>
                    </a:cubicBezTo>
                    <a:cubicBezTo>
                      <a:pt x="174955" y="122739"/>
                      <a:pt x="180175" y="127930"/>
                      <a:pt x="186633" y="127930"/>
                    </a:cubicBezTo>
                    <a:cubicBezTo>
                      <a:pt x="193062" y="127930"/>
                      <a:pt x="198291" y="122739"/>
                      <a:pt x="198291" y="116262"/>
                    </a:cubicBezTo>
                    <a:cubicBezTo>
                      <a:pt x="198291" y="109833"/>
                      <a:pt x="193062" y="104604"/>
                      <a:pt x="186633" y="104604"/>
                    </a:cubicBezTo>
                    <a:close/>
                    <a:moveTo>
                      <a:pt x="221504" y="104604"/>
                    </a:moveTo>
                    <a:cubicBezTo>
                      <a:pt x="215046" y="104604"/>
                      <a:pt x="209845" y="109833"/>
                      <a:pt x="209845" y="116262"/>
                    </a:cubicBezTo>
                    <a:cubicBezTo>
                      <a:pt x="209845" y="122739"/>
                      <a:pt x="215046" y="127930"/>
                      <a:pt x="221504" y="127930"/>
                    </a:cubicBezTo>
                    <a:cubicBezTo>
                      <a:pt x="227943" y="127930"/>
                      <a:pt x="233182" y="122739"/>
                      <a:pt x="233182" y="116262"/>
                    </a:cubicBezTo>
                    <a:cubicBezTo>
                      <a:pt x="233162" y="109833"/>
                      <a:pt x="227933" y="104604"/>
                      <a:pt x="221504" y="104604"/>
                    </a:cubicBezTo>
                    <a:close/>
                    <a:moveTo>
                      <a:pt x="186633" y="174346"/>
                    </a:moveTo>
                    <a:cubicBezTo>
                      <a:pt x="180175" y="174346"/>
                      <a:pt x="174955" y="179575"/>
                      <a:pt x="174955" y="186023"/>
                    </a:cubicBezTo>
                    <a:cubicBezTo>
                      <a:pt x="174955" y="192491"/>
                      <a:pt x="180175" y="197682"/>
                      <a:pt x="186633" y="197682"/>
                    </a:cubicBezTo>
                    <a:cubicBezTo>
                      <a:pt x="193062" y="197682"/>
                      <a:pt x="198291" y="192491"/>
                      <a:pt x="198291" y="186023"/>
                    </a:cubicBezTo>
                    <a:cubicBezTo>
                      <a:pt x="198291" y="179565"/>
                      <a:pt x="193062" y="174346"/>
                      <a:pt x="186633" y="174346"/>
                    </a:cubicBezTo>
                    <a:close/>
                    <a:moveTo>
                      <a:pt x="256384" y="104604"/>
                    </a:moveTo>
                    <a:cubicBezTo>
                      <a:pt x="249917" y="104604"/>
                      <a:pt x="244726" y="109833"/>
                      <a:pt x="244726" y="116262"/>
                    </a:cubicBezTo>
                    <a:cubicBezTo>
                      <a:pt x="244726" y="122739"/>
                      <a:pt x="249917" y="127930"/>
                      <a:pt x="256384" y="127930"/>
                    </a:cubicBezTo>
                    <a:cubicBezTo>
                      <a:pt x="262823" y="127930"/>
                      <a:pt x="268062" y="122739"/>
                      <a:pt x="268062" y="116262"/>
                    </a:cubicBezTo>
                    <a:cubicBezTo>
                      <a:pt x="268034" y="109833"/>
                      <a:pt x="262795" y="104604"/>
                      <a:pt x="256384" y="104604"/>
                    </a:cubicBezTo>
                    <a:close/>
                    <a:moveTo>
                      <a:pt x="291255" y="104604"/>
                    </a:moveTo>
                    <a:cubicBezTo>
                      <a:pt x="284788" y="104604"/>
                      <a:pt x="279587" y="109833"/>
                      <a:pt x="279587" y="116262"/>
                    </a:cubicBezTo>
                    <a:cubicBezTo>
                      <a:pt x="279587" y="122739"/>
                      <a:pt x="284788" y="127930"/>
                      <a:pt x="291255" y="127930"/>
                    </a:cubicBezTo>
                    <a:cubicBezTo>
                      <a:pt x="297685" y="127930"/>
                      <a:pt x="302914" y="122739"/>
                      <a:pt x="302914" y="116262"/>
                    </a:cubicBezTo>
                    <a:cubicBezTo>
                      <a:pt x="302905" y="109833"/>
                      <a:pt x="297685" y="104604"/>
                      <a:pt x="291255" y="104604"/>
                    </a:cubicBezTo>
                    <a:close/>
                    <a:moveTo>
                      <a:pt x="186633" y="209217"/>
                    </a:moveTo>
                    <a:cubicBezTo>
                      <a:pt x="180175" y="209217"/>
                      <a:pt x="174955" y="214455"/>
                      <a:pt x="174955" y="220875"/>
                    </a:cubicBezTo>
                    <a:cubicBezTo>
                      <a:pt x="174955" y="227362"/>
                      <a:pt x="180175" y="232553"/>
                      <a:pt x="186633" y="232553"/>
                    </a:cubicBezTo>
                    <a:cubicBezTo>
                      <a:pt x="193062" y="232553"/>
                      <a:pt x="198291" y="227362"/>
                      <a:pt x="198291" y="220875"/>
                    </a:cubicBezTo>
                    <a:cubicBezTo>
                      <a:pt x="198291" y="214455"/>
                      <a:pt x="193062" y="209217"/>
                      <a:pt x="186633" y="209217"/>
                    </a:cubicBezTo>
                    <a:close/>
                    <a:moveTo>
                      <a:pt x="221504" y="174346"/>
                    </a:moveTo>
                    <a:cubicBezTo>
                      <a:pt x="215046" y="174346"/>
                      <a:pt x="209845" y="179575"/>
                      <a:pt x="209845" y="186023"/>
                    </a:cubicBezTo>
                    <a:cubicBezTo>
                      <a:pt x="209845" y="192491"/>
                      <a:pt x="215046" y="197682"/>
                      <a:pt x="221504" y="197682"/>
                    </a:cubicBezTo>
                    <a:cubicBezTo>
                      <a:pt x="227943" y="197682"/>
                      <a:pt x="233182" y="192491"/>
                      <a:pt x="233182" y="186023"/>
                    </a:cubicBezTo>
                    <a:cubicBezTo>
                      <a:pt x="233162" y="179565"/>
                      <a:pt x="227933" y="174346"/>
                      <a:pt x="221504" y="174346"/>
                    </a:cubicBezTo>
                    <a:close/>
                    <a:moveTo>
                      <a:pt x="256384" y="139484"/>
                    </a:moveTo>
                    <a:cubicBezTo>
                      <a:pt x="249917" y="139484"/>
                      <a:pt x="244726" y="144713"/>
                      <a:pt x="244726" y="151152"/>
                    </a:cubicBezTo>
                    <a:cubicBezTo>
                      <a:pt x="244726" y="157620"/>
                      <a:pt x="249917" y="162820"/>
                      <a:pt x="256384" y="162820"/>
                    </a:cubicBezTo>
                    <a:cubicBezTo>
                      <a:pt x="262823" y="162820"/>
                      <a:pt x="268062" y="157620"/>
                      <a:pt x="268062" y="151152"/>
                    </a:cubicBezTo>
                    <a:cubicBezTo>
                      <a:pt x="268034" y="144685"/>
                      <a:pt x="262795" y="139484"/>
                      <a:pt x="256384" y="139484"/>
                    </a:cubicBezTo>
                    <a:close/>
                    <a:moveTo>
                      <a:pt x="221504" y="69733"/>
                    </a:moveTo>
                    <a:cubicBezTo>
                      <a:pt x="215046" y="69733"/>
                      <a:pt x="209845" y="74962"/>
                      <a:pt x="209845" y="81391"/>
                    </a:cubicBezTo>
                    <a:cubicBezTo>
                      <a:pt x="209845" y="87859"/>
                      <a:pt x="215046" y="93050"/>
                      <a:pt x="221504" y="93050"/>
                    </a:cubicBezTo>
                    <a:cubicBezTo>
                      <a:pt x="227943" y="93050"/>
                      <a:pt x="233182" y="87859"/>
                      <a:pt x="233182" y="81391"/>
                    </a:cubicBezTo>
                    <a:cubicBezTo>
                      <a:pt x="233162" y="74962"/>
                      <a:pt x="227933" y="69733"/>
                      <a:pt x="221504" y="69733"/>
                    </a:cubicBezTo>
                    <a:close/>
                    <a:moveTo>
                      <a:pt x="186633" y="69733"/>
                    </a:moveTo>
                    <a:cubicBezTo>
                      <a:pt x="180175" y="69733"/>
                      <a:pt x="174955" y="74962"/>
                      <a:pt x="174955" y="81391"/>
                    </a:cubicBezTo>
                    <a:cubicBezTo>
                      <a:pt x="174955" y="87859"/>
                      <a:pt x="180175" y="93050"/>
                      <a:pt x="186633" y="93050"/>
                    </a:cubicBezTo>
                    <a:cubicBezTo>
                      <a:pt x="193062" y="93050"/>
                      <a:pt x="198291" y="87859"/>
                      <a:pt x="198291" y="81391"/>
                    </a:cubicBezTo>
                    <a:cubicBezTo>
                      <a:pt x="198291" y="74962"/>
                      <a:pt x="193062" y="69733"/>
                      <a:pt x="186633" y="69733"/>
                    </a:cubicBezTo>
                    <a:close/>
                    <a:moveTo>
                      <a:pt x="186633" y="34862"/>
                    </a:moveTo>
                    <a:cubicBezTo>
                      <a:pt x="180175" y="34862"/>
                      <a:pt x="174955" y="40100"/>
                      <a:pt x="174955" y="46520"/>
                    </a:cubicBezTo>
                    <a:cubicBezTo>
                      <a:pt x="174955" y="52988"/>
                      <a:pt x="180175" y="58179"/>
                      <a:pt x="186633" y="58179"/>
                    </a:cubicBezTo>
                    <a:cubicBezTo>
                      <a:pt x="193062" y="58179"/>
                      <a:pt x="198291" y="52988"/>
                      <a:pt x="198291" y="46520"/>
                    </a:cubicBezTo>
                    <a:cubicBezTo>
                      <a:pt x="198291" y="40100"/>
                      <a:pt x="193062" y="34862"/>
                      <a:pt x="186633" y="34862"/>
                    </a:cubicBezTo>
                    <a:close/>
                    <a:moveTo>
                      <a:pt x="256384" y="69733"/>
                    </a:moveTo>
                    <a:cubicBezTo>
                      <a:pt x="249917" y="69733"/>
                      <a:pt x="244726" y="74962"/>
                      <a:pt x="244726" y="81391"/>
                    </a:cubicBezTo>
                    <a:cubicBezTo>
                      <a:pt x="244726" y="87859"/>
                      <a:pt x="249917" y="93050"/>
                      <a:pt x="256384" y="93050"/>
                    </a:cubicBezTo>
                    <a:cubicBezTo>
                      <a:pt x="262823" y="93050"/>
                      <a:pt x="268062" y="87859"/>
                      <a:pt x="268062" y="81391"/>
                    </a:cubicBezTo>
                    <a:cubicBezTo>
                      <a:pt x="268034" y="74962"/>
                      <a:pt x="262795" y="69733"/>
                      <a:pt x="256384" y="69733"/>
                    </a:cubicBezTo>
                    <a:close/>
                    <a:moveTo>
                      <a:pt x="221504" y="34862"/>
                    </a:moveTo>
                    <a:cubicBezTo>
                      <a:pt x="215046" y="34862"/>
                      <a:pt x="209845" y="40100"/>
                      <a:pt x="209845" y="46520"/>
                    </a:cubicBezTo>
                    <a:cubicBezTo>
                      <a:pt x="209845" y="52988"/>
                      <a:pt x="215046" y="58179"/>
                      <a:pt x="221504" y="58179"/>
                    </a:cubicBezTo>
                    <a:cubicBezTo>
                      <a:pt x="227943" y="58179"/>
                      <a:pt x="233182" y="52988"/>
                      <a:pt x="233182" y="46520"/>
                    </a:cubicBezTo>
                    <a:cubicBezTo>
                      <a:pt x="233162" y="40100"/>
                      <a:pt x="227933" y="34862"/>
                      <a:pt x="221504" y="34862"/>
                    </a:cubicBezTo>
                    <a:close/>
                    <a:moveTo>
                      <a:pt x="186633" y="139484"/>
                    </a:moveTo>
                    <a:cubicBezTo>
                      <a:pt x="180194" y="139484"/>
                      <a:pt x="174955" y="144694"/>
                      <a:pt x="174955" y="151152"/>
                    </a:cubicBezTo>
                    <a:cubicBezTo>
                      <a:pt x="174955" y="157591"/>
                      <a:pt x="180194" y="162811"/>
                      <a:pt x="186633" y="162811"/>
                    </a:cubicBezTo>
                    <a:cubicBezTo>
                      <a:pt x="193072" y="162811"/>
                      <a:pt x="198291" y="157591"/>
                      <a:pt x="198291" y="151152"/>
                    </a:cubicBezTo>
                    <a:cubicBezTo>
                      <a:pt x="198291" y="144685"/>
                      <a:pt x="193072" y="139484"/>
                      <a:pt x="186633" y="139484"/>
                    </a:cubicBezTo>
                    <a:close/>
                    <a:moveTo>
                      <a:pt x="11659" y="139484"/>
                    </a:moveTo>
                    <a:cubicBezTo>
                      <a:pt x="5220" y="139484"/>
                      <a:pt x="0" y="144694"/>
                      <a:pt x="0" y="151152"/>
                    </a:cubicBezTo>
                    <a:cubicBezTo>
                      <a:pt x="0" y="157591"/>
                      <a:pt x="5220" y="162811"/>
                      <a:pt x="11659" y="162811"/>
                    </a:cubicBezTo>
                    <a:cubicBezTo>
                      <a:pt x="18098" y="162811"/>
                      <a:pt x="23317" y="157591"/>
                      <a:pt x="23317" y="151152"/>
                    </a:cubicBezTo>
                    <a:cubicBezTo>
                      <a:pt x="23317" y="144685"/>
                      <a:pt x="18098" y="139484"/>
                      <a:pt x="11659" y="139484"/>
                    </a:cubicBezTo>
                    <a:close/>
                    <a:moveTo>
                      <a:pt x="221504" y="139484"/>
                    </a:moveTo>
                    <a:cubicBezTo>
                      <a:pt x="215065" y="139484"/>
                      <a:pt x="209845" y="144694"/>
                      <a:pt x="209845" y="151152"/>
                    </a:cubicBezTo>
                    <a:cubicBezTo>
                      <a:pt x="209845" y="157591"/>
                      <a:pt x="215065" y="162811"/>
                      <a:pt x="221504" y="162811"/>
                    </a:cubicBezTo>
                    <a:cubicBezTo>
                      <a:pt x="227943" y="162811"/>
                      <a:pt x="233182" y="157591"/>
                      <a:pt x="233182" y="151152"/>
                    </a:cubicBezTo>
                    <a:cubicBezTo>
                      <a:pt x="233162" y="144685"/>
                      <a:pt x="227933" y="139484"/>
                      <a:pt x="221504" y="139484"/>
                    </a:cubicBezTo>
                    <a:close/>
                    <a:moveTo>
                      <a:pt x="186633" y="0"/>
                    </a:moveTo>
                    <a:cubicBezTo>
                      <a:pt x="180194" y="0"/>
                      <a:pt x="174955" y="5220"/>
                      <a:pt x="174955" y="11659"/>
                    </a:cubicBezTo>
                    <a:cubicBezTo>
                      <a:pt x="174955" y="18098"/>
                      <a:pt x="180194" y="23317"/>
                      <a:pt x="186633" y="23317"/>
                    </a:cubicBezTo>
                    <a:cubicBezTo>
                      <a:pt x="193072" y="23317"/>
                      <a:pt x="198291" y="18098"/>
                      <a:pt x="198291" y="11659"/>
                    </a:cubicBezTo>
                    <a:cubicBezTo>
                      <a:pt x="198291" y="5220"/>
                      <a:pt x="193072" y="0"/>
                      <a:pt x="186633" y="0"/>
                    </a:cubicBezTo>
                    <a:close/>
                  </a:path>
                </a:pathLst>
              </a:custGeom>
              <a:solidFill>
                <a:srgbClr val="0E273D"/>
              </a:solidFill>
            </p:spPr>
            <p:txBody>
              <a:bodyPr/>
              <a:lstStyle/>
              <a:p>
                <a:pPr defTabSz="1828800">
                  <a:defRPr/>
                </a:pPr>
                <a:endParaRPr lang="es-MX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pic>
          <p:nvPicPr>
            <p:cNvPr id="32" name="Picture 4">
              <a:extLst>
                <a:ext uri="{FF2B5EF4-FFF2-40B4-BE49-F238E27FC236}">
                  <a16:creationId xmlns:a16="http://schemas.microsoft.com/office/drawing/2014/main" id="{195E3517-DA16-AA5A-A185-F0166C60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53503" y="5287363"/>
              <a:ext cx="1753302" cy="857248"/>
            </a:xfrm>
            <a:prstGeom prst="rect">
              <a:avLst/>
            </a:prstGeom>
          </p:spPr>
        </p:pic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B42A235A-33EE-E35E-FC56-1D732A1D2AD3}"/>
              </a:ext>
            </a:extLst>
          </p:cNvPr>
          <p:cNvGrpSpPr/>
          <p:nvPr/>
        </p:nvGrpSpPr>
        <p:grpSpPr>
          <a:xfrm>
            <a:off x="1141491" y="6605807"/>
            <a:ext cx="4652901" cy="6552506"/>
            <a:chOff x="4645152" y="1807847"/>
            <a:chExt cx="2985148" cy="4203872"/>
          </a:xfrm>
        </p:grpSpPr>
        <p:graphicFrame>
          <p:nvGraphicFramePr>
            <p:cNvPr id="22" name="Gráfico 21">
              <a:extLst>
                <a:ext uri="{FF2B5EF4-FFF2-40B4-BE49-F238E27FC236}">
                  <a16:creationId xmlns:a16="http://schemas.microsoft.com/office/drawing/2014/main" id="{53725A1E-9D3E-5496-087D-46809F5FE7A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24220414"/>
                </p:ext>
              </p:extLst>
            </p:nvPr>
          </p:nvGraphicFramePr>
          <p:xfrm>
            <a:off x="4645152" y="1807847"/>
            <a:ext cx="2985148" cy="420387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B4908555-CB8E-485E-16DA-3525F9AA50A3}"/>
                </a:ext>
              </a:extLst>
            </p:cNvPr>
            <p:cNvSpPr/>
            <p:nvPr/>
          </p:nvSpPr>
          <p:spPr>
            <a:xfrm>
              <a:off x="5285512" y="2370272"/>
              <a:ext cx="1567540" cy="533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828800">
                <a:defRPr/>
              </a:pPr>
              <a:r>
                <a:rPr lang="es-ES" sz="4800" b="1" dirty="0">
                  <a:solidFill>
                    <a:srgbClr val="1699AE"/>
                  </a:solidFill>
                  <a:latin typeface="Montserrat ExtraBold" pitchFamily="2" charset="77"/>
                  <a:ea typeface="Trebuchet MS" panose="020B0703020202090204" pitchFamily="34" charset="0"/>
                  <a:cs typeface="Times New Roman" panose="02020603050405020304" pitchFamily="18" charset="0"/>
                </a:rPr>
                <a:t>+15.9%</a:t>
              </a:r>
              <a:endParaRPr lang="es-MX" sz="4800" b="1" dirty="0">
                <a:solidFill>
                  <a:srgbClr val="1699AE"/>
                </a:solidFill>
                <a:latin typeface="Montserrat ExtraBold" pitchFamily="2" charset="77"/>
                <a:ea typeface="Trebuchet MS" panose="020B070302020209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D81D47FE-C0A3-B250-DCAA-508925AE9D30}"/>
              </a:ext>
            </a:extLst>
          </p:cNvPr>
          <p:cNvGrpSpPr/>
          <p:nvPr/>
        </p:nvGrpSpPr>
        <p:grpSpPr>
          <a:xfrm>
            <a:off x="15428335" y="6907944"/>
            <a:ext cx="7595625" cy="6030816"/>
            <a:chOff x="2201445" y="1515460"/>
            <a:chExt cx="5692875" cy="4520060"/>
          </a:xfrm>
        </p:grpSpPr>
        <p:graphicFrame>
          <p:nvGraphicFramePr>
            <p:cNvPr id="28" name="Gráfico 27">
              <a:extLst>
                <a:ext uri="{FF2B5EF4-FFF2-40B4-BE49-F238E27FC236}">
                  <a16:creationId xmlns:a16="http://schemas.microsoft.com/office/drawing/2014/main" id="{A03F0040-0A4C-9A80-91C0-34107DDA549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61440373"/>
                </p:ext>
              </p:extLst>
            </p:nvPr>
          </p:nvGraphicFramePr>
          <p:xfrm>
            <a:off x="2201445" y="1515460"/>
            <a:ext cx="5692875" cy="45200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F70C6C26-4A43-9391-CA1B-191D341A4851}"/>
                </a:ext>
              </a:extLst>
            </p:cNvPr>
            <p:cNvSpPr/>
            <p:nvPr/>
          </p:nvSpPr>
          <p:spPr>
            <a:xfrm>
              <a:off x="5283682" y="1770040"/>
              <a:ext cx="1487625" cy="5997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828800">
                <a:defRPr/>
              </a:pPr>
              <a:r>
                <a:rPr lang="es-ES" sz="4600" b="1" dirty="0">
                  <a:solidFill>
                    <a:srgbClr val="1699AE"/>
                  </a:solidFill>
                  <a:latin typeface="Montserrat ExtraBold" pitchFamily="2" charset="77"/>
                  <a:ea typeface="Trebuchet MS" panose="020B0703020202090204" pitchFamily="34" charset="0"/>
                  <a:cs typeface="Times New Roman" panose="02020603050405020304" pitchFamily="18" charset="0"/>
                </a:rPr>
                <a:t>+2.3%</a:t>
              </a:r>
              <a:endParaRPr lang="es-MX" sz="4600" b="1" dirty="0">
                <a:solidFill>
                  <a:srgbClr val="1699AE"/>
                </a:solidFill>
                <a:latin typeface="Montserrat ExtraBold" pitchFamily="2" charset="77"/>
                <a:ea typeface="Trebuchet MS" panose="020B070302020209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299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96;gca06776b2c_1_1">
            <a:extLst>
              <a:ext uri="{FF2B5EF4-FFF2-40B4-BE49-F238E27FC236}">
                <a16:creationId xmlns:a16="http://schemas.microsoft.com/office/drawing/2014/main" id="{5AE7B0BE-9262-C040-A44D-DEBEAB6F981F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3295" y="251460"/>
            <a:ext cx="10847521" cy="720141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uadroTexto 15">
            <a:extLst>
              <a:ext uri="{FF2B5EF4-FFF2-40B4-BE49-F238E27FC236}">
                <a16:creationId xmlns:a16="http://schemas.microsoft.com/office/drawing/2014/main" id="{B2CC06B2-6521-D541-B860-62EE02D8739D}"/>
              </a:ext>
            </a:extLst>
          </p:cNvPr>
          <p:cNvSpPr txBox="1"/>
          <p:nvPr/>
        </p:nvSpPr>
        <p:spPr>
          <a:xfrm>
            <a:off x="3080259" y="5348738"/>
            <a:ext cx="28005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b="1" dirty="0">
                <a:latin typeface="Montserrat" pitchFamily="2" charset="77"/>
              </a:rPr>
              <a:t>Ejes Carreteros</a:t>
            </a:r>
          </a:p>
        </p:txBody>
      </p:sp>
      <p:sp>
        <p:nvSpPr>
          <p:cNvPr id="16" name="Rectángulo 37">
            <a:extLst>
              <a:ext uri="{FF2B5EF4-FFF2-40B4-BE49-F238E27FC236}">
                <a16:creationId xmlns:a16="http://schemas.microsoft.com/office/drawing/2014/main" id="{816C142C-556B-C244-B628-E1F96ADB7FAC}"/>
              </a:ext>
            </a:extLst>
          </p:cNvPr>
          <p:cNvSpPr/>
          <p:nvPr/>
        </p:nvSpPr>
        <p:spPr>
          <a:xfrm>
            <a:off x="6478899" y="5061582"/>
            <a:ext cx="575312" cy="488919"/>
          </a:xfrm>
          <a:prstGeom prst="rect">
            <a:avLst/>
          </a:prstGeom>
          <a:solidFill>
            <a:srgbClr val="ADA6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3600" dirty="0"/>
          </a:p>
        </p:txBody>
      </p:sp>
      <p:sp>
        <p:nvSpPr>
          <p:cNvPr id="17" name="CuadroTexto 38">
            <a:extLst>
              <a:ext uri="{FF2B5EF4-FFF2-40B4-BE49-F238E27FC236}">
                <a16:creationId xmlns:a16="http://schemas.microsoft.com/office/drawing/2014/main" id="{85FE1F56-9E5D-9647-8ADE-1BCFB4B487B3}"/>
              </a:ext>
            </a:extLst>
          </p:cNvPr>
          <p:cNvSpPr txBox="1"/>
          <p:nvPr/>
        </p:nvSpPr>
        <p:spPr>
          <a:xfrm>
            <a:off x="7221699" y="4890543"/>
            <a:ext cx="2700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2398AB"/>
                </a:solidFill>
                <a:latin typeface="Montserrat" pitchFamily="2" charset="77"/>
              </a:rPr>
              <a:t>ZFN , ZMVM, ZMG, ZMM</a:t>
            </a:r>
          </a:p>
        </p:txBody>
      </p:sp>
      <p:sp>
        <p:nvSpPr>
          <p:cNvPr id="18" name="Rectángulo 39">
            <a:extLst>
              <a:ext uri="{FF2B5EF4-FFF2-40B4-BE49-F238E27FC236}">
                <a16:creationId xmlns:a16="http://schemas.microsoft.com/office/drawing/2014/main" id="{CB32120A-C01A-1540-B863-99DC07EC06B3}"/>
              </a:ext>
            </a:extLst>
          </p:cNvPr>
          <p:cNvSpPr/>
          <p:nvPr/>
        </p:nvSpPr>
        <p:spPr>
          <a:xfrm>
            <a:off x="6478899" y="6083922"/>
            <a:ext cx="575312" cy="488919"/>
          </a:xfrm>
          <a:prstGeom prst="rect">
            <a:avLst/>
          </a:prstGeom>
          <a:solidFill>
            <a:schemeClr val="accent2">
              <a:lumMod val="60000"/>
              <a:lumOff val="40000"/>
              <a:alpha val="55000"/>
            </a:schemeClr>
          </a:solidFill>
          <a:ln>
            <a:solidFill>
              <a:srgbClr val="C9CC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3600"/>
          </a:p>
        </p:txBody>
      </p:sp>
      <p:sp>
        <p:nvSpPr>
          <p:cNvPr id="19" name="CuadroTexto 40">
            <a:extLst>
              <a:ext uri="{FF2B5EF4-FFF2-40B4-BE49-F238E27FC236}">
                <a16:creationId xmlns:a16="http://schemas.microsoft.com/office/drawing/2014/main" id="{7629ADB1-8B1E-F844-B4E2-40129EEA0D27}"/>
              </a:ext>
            </a:extLst>
          </p:cNvPr>
          <p:cNvSpPr txBox="1"/>
          <p:nvPr/>
        </p:nvSpPr>
        <p:spPr>
          <a:xfrm>
            <a:off x="7221699" y="6097549"/>
            <a:ext cx="2295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solidFill>
                  <a:srgbClr val="2398AB"/>
                </a:solidFill>
                <a:latin typeface="Montserrat" pitchFamily="2" charset="77"/>
              </a:rPr>
              <a:t>11 corredores</a:t>
            </a:r>
          </a:p>
        </p:txBody>
      </p:sp>
      <p:sp>
        <p:nvSpPr>
          <p:cNvPr id="20" name="CuadroTexto 41">
            <a:extLst>
              <a:ext uri="{FF2B5EF4-FFF2-40B4-BE49-F238E27FC236}">
                <a16:creationId xmlns:a16="http://schemas.microsoft.com/office/drawing/2014/main" id="{63114A28-98BF-834A-BE38-8757E1CC4A06}"/>
              </a:ext>
            </a:extLst>
          </p:cNvPr>
          <p:cNvSpPr txBox="1"/>
          <p:nvPr/>
        </p:nvSpPr>
        <p:spPr>
          <a:xfrm>
            <a:off x="11426260" y="5720989"/>
            <a:ext cx="1063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2398AB"/>
                </a:solidFill>
                <a:latin typeface="Montserrat" pitchFamily="2" charset="77"/>
              </a:rPr>
              <a:t>Resto</a:t>
            </a:r>
          </a:p>
        </p:txBody>
      </p:sp>
      <p:sp>
        <p:nvSpPr>
          <p:cNvPr id="23" name="Rectángulo 46">
            <a:extLst>
              <a:ext uri="{FF2B5EF4-FFF2-40B4-BE49-F238E27FC236}">
                <a16:creationId xmlns:a16="http://schemas.microsoft.com/office/drawing/2014/main" id="{29436EB5-D340-5A4A-81E4-C6FC7713BB40}"/>
              </a:ext>
            </a:extLst>
          </p:cNvPr>
          <p:cNvSpPr/>
          <p:nvPr/>
        </p:nvSpPr>
        <p:spPr>
          <a:xfrm>
            <a:off x="10616195" y="5707362"/>
            <a:ext cx="575312" cy="488919"/>
          </a:xfrm>
          <a:prstGeom prst="rect">
            <a:avLst/>
          </a:prstGeom>
          <a:solidFill>
            <a:srgbClr val="E58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3600"/>
          </a:p>
        </p:txBody>
      </p:sp>
      <p:sp>
        <p:nvSpPr>
          <p:cNvPr id="24" name="CuadroTexto 43">
            <a:extLst>
              <a:ext uri="{FF2B5EF4-FFF2-40B4-BE49-F238E27FC236}">
                <a16:creationId xmlns:a16="http://schemas.microsoft.com/office/drawing/2014/main" id="{77EDB8EB-64D9-1F49-8515-6E83904441C7}"/>
              </a:ext>
            </a:extLst>
          </p:cNvPr>
          <p:cNvSpPr txBox="1"/>
          <p:nvPr/>
        </p:nvSpPr>
        <p:spPr>
          <a:xfrm>
            <a:off x="6327227" y="4302596"/>
            <a:ext cx="3882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Montserrat ExtraBold" pitchFamily="2" charset="77"/>
              </a:rPr>
              <a:t>CON obligación DUBA</a:t>
            </a:r>
          </a:p>
        </p:txBody>
      </p:sp>
      <p:sp>
        <p:nvSpPr>
          <p:cNvPr id="25" name="CuadroTexto 45">
            <a:extLst>
              <a:ext uri="{FF2B5EF4-FFF2-40B4-BE49-F238E27FC236}">
                <a16:creationId xmlns:a16="http://schemas.microsoft.com/office/drawing/2014/main" id="{79B66DE8-A993-064F-8B9E-B2674201B123}"/>
              </a:ext>
            </a:extLst>
          </p:cNvPr>
          <p:cNvSpPr txBox="1"/>
          <p:nvPr/>
        </p:nvSpPr>
        <p:spPr>
          <a:xfrm>
            <a:off x="10615359" y="5059453"/>
            <a:ext cx="3882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Montserrat ExtraBold" pitchFamily="2" charset="77"/>
              </a:rPr>
              <a:t>SIN obligación DUBA</a:t>
            </a:r>
          </a:p>
        </p:txBody>
      </p:sp>
      <p:sp>
        <p:nvSpPr>
          <p:cNvPr id="26" name="Rectángulo 14">
            <a:extLst>
              <a:ext uri="{FF2B5EF4-FFF2-40B4-BE49-F238E27FC236}">
                <a16:creationId xmlns:a16="http://schemas.microsoft.com/office/drawing/2014/main" id="{CB8250D1-FFD3-5842-9A30-D584671AE035}"/>
              </a:ext>
            </a:extLst>
          </p:cNvPr>
          <p:cNvSpPr/>
          <p:nvPr/>
        </p:nvSpPr>
        <p:spPr>
          <a:xfrm>
            <a:off x="2337459" y="5350500"/>
            <a:ext cx="575312" cy="488919"/>
          </a:xfrm>
          <a:prstGeom prst="rect">
            <a:avLst/>
          </a:prstGeom>
          <a:solidFill>
            <a:srgbClr val="0070C0">
              <a:alpha val="99000"/>
            </a:srgbClr>
          </a:solidFill>
          <a:ln>
            <a:solidFill>
              <a:srgbClr val="1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3600" dirty="0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970972A8-404C-E9B0-4D9A-CA8AEA682B94}"/>
              </a:ext>
            </a:extLst>
          </p:cNvPr>
          <p:cNvSpPr/>
          <p:nvPr/>
        </p:nvSpPr>
        <p:spPr>
          <a:xfrm>
            <a:off x="18279302" y="977590"/>
            <a:ext cx="546622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noProof="1">
                <a:solidFill>
                  <a:srgbClr val="2398AB"/>
                </a:solidFill>
                <a:latin typeface="Montserrat ExtraBold" pitchFamily="2" charset="77"/>
              </a:rPr>
              <a:t>+9000 ESTACIONES </a:t>
            </a:r>
            <a:r>
              <a:rPr lang="en-US" sz="4400" b="1" noProof="1">
                <a:solidFill>
                  <a:srgbClr val="0E273D"/>
                </a:solidFill>
                <a:latin typeface="Montserrat ExtraBold" pitchFamily="2" charset="77"/>
              </a:rPr>
              <a:t>DIESEL REGULAR + DUBA</a:t>
            </a:r>
            <a:endParaRPr lang="es-ES_tradnl" sz="4400" b="1" dirty="0">
              <a:solidFill>
                <a:srgbClr val="0E273D"/>
              </a:solidFill>
              <a:latin typeface="Montserrat ExtraBold" pitchFamily="2" charset="77"/>
            </a:endParaRPr>
          </a:p>
        </p:txBody>
      </p:sp>
      <p:sp>
        <p:nvSpPr>
          <p:cNvPr id="47" name="Cuadro de texto 496">
            <a:extLst>
              <a:ext uri="{FF2B5EF4-FFF2-40B4-BE49-F238E27FC236}">
                <a16:creationId xmlns:a16="http://schemas.microsoft.com/office/drawing/2014/main" id="{5B2BC8CF-BB37-2E1D-7132-FA1E9D2D0669}"/>
              </a:ext>
            </a:extLst>
          </p:cNvPr>
          <p:cNvSpPr txBox="1"/>
          <p:nvPr/>
        </p:nvSpPr>
        <p:spPr>
          <a:xfrm>
            <a:off x="20702938" y="6439988"/>
            <a:ext cx="3681061" cy="457201"/>
          </a:xfrm>
          <a:prstGeom prst="rect">
            <a:avLst/>
          </a:prstGeom>
          <a:solidFill>
            <a:srgbClr val="0E273D"/>
          </a:solidFill>
          <a:ln w="6350">
            <a:noFill/>
          </a:ln>
        </p:spPr>
        <p:txBody>
          <a:bodyPr rot="0" spcFirstLastPara="0" vert="horz" wrap="square" lIns="182880" tIns="91440" rIns="182880" bIns="9144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828800">
              <a:defRPr/>
            </a:pPr>
            <a:r>
              <a:rPr lang="es-MX" sz="1600" dirty="0">
                <a:solidFill>
                  <a:schemeClr val="bg1"/>
                </a:solidFill>
                <a:latin typeface="Montserrat Light" pitchFamily="2" charset="77"/>
                <a:ea typeface="Trebuchet MS" panose="020B0703020202090204" pitchFamily="34" charset="0"/>
                <a:cs typeface="Times New Roman" panose="02020603050405020304" pitchFamily="18" charset="0"/>
              </a:rPr>
              <a:t>Fuente: NOM-016-CRE-2016</a:t>
            </a:r>
            <a:endParaRPr lang="es-MX" sz="2400" dirty="0">
              <a:solidFill>
                <a:schemeClr val="bg1"/>
              </a:solidFill>
              <a:latin typeface="Montserrat Light" pitchFamily="2" charset="77"/>
              <a:ea typeface="Trebuchet MS" panose="020B070302020209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54AE4EA5-5203-63BF-32B3-686203F45E93}"/>
              </a:ext>
            </a:extLst>
          </p:cNvPr>
          <p:cNvSpPr txBox="1"/>
          <p:nvPr/>
        </p:nvSpPr>
        <p:spPr>
          <a:xfrm>
            <a:off x="2160304" y="1498659"/>
            <a:ext cx="97105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ja-JP" sz="4800" b="1" spc="300" dirty="0">
                <a:solidFill>
                  <a:srgbClr val="0E273D"/>
                </a:solidFill>
                <a:latin typeface="Montserrat" pitchFamily="2" charset="77"/>
                <a:ea typeface="ＭＳ Ｐゴシック" panose="020B0600070205080204" pitchFamily="34" charset="-128"/>
                <a:cs typeface="Arial" panose="020B0604020202020204" pitchFamily="34" charset="0"/>
              </a:rPr>
              <a:t>INFRAESTRUCTURA</a:t>
            </a:r>
          </a:p>
          <a:p>
            <a:r>
              <a:rPr lang="es-ES" altLang="ja-JP" sz="4800" b="1" spc="300" dirty="0">
                <a:solidFill>
                  <a:srgbClr val="0E273D"/>
                </a:solidFill>
                <a:latin typeface="Montserrat" pitchFamily="2" charset="77"/>
                <a:ea typeface="ＭＳ Ｐゴシック" panose="020B0600070205080204" pitchFamily="34" charset="-128"/>
                <a:cs typeface="Arial" panose="020B0604020202020204" pitchFamily="34" charset="0"/>
              </a:rPr>
              <a:t>ENERGÉTICA ESTRATÉGICA</a:t>
            </a:r>
            <a:endParaRPr lang="es-MX" altLang="ja-JP" sz="4800" spc="300" dirty="0">
              <a:solidFill>
                <a:srgbClr val="0E273D"/>
              </a:solidFill>
              <a:latin typeface="Montserrat" pitchFamily="2" charset="77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9F8A5A21-AE10-F92C-74A8-9990B18D69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136" y="635921"/>
            <a:ext cx="2440496" cy="683339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B2A3ACD8-66B0-C6B2-1986-C2A9613873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20" y="638010"/>
            <a:ext cx="2440496" cy="683339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A49D6F20-56ED-C81C-24B7-6380C2995CFC}"/>
              </a:ext>
            </a:extLst>
          </p:cNvPr>
          <p:cNvSpPr txBox="1"/>
          <p:nvPr/>
        </p:nvSpPr>
        <p:spPr>
          <a:xfrm>
            <a:off x="2160304" y="3015202"/>
            <a:ext cx="8455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ja-JP" sz="4000" spc="300" dirty="0">
                <a:solidFill>
                  <a:srgbClr val="2398AB"/>
                </a:solidFill>
                <a:latin typeface="Montserrat Light" pitchFamily="2" charset="77"/>
                <a:ea typeface="ＭＳ Ｐゴシック" panose="020B0600070205080204" pitchFamily="34" charset="-128"/>
                <a:cs typeface="Arial" panose="020B0604020202020204" pitchFamily="34" charset="0"/>
              </a:rPr>
              <a:t>Diésel  •  Abasto estratégico</a:t>
            </a:r>
            <a:endParaRPr lang="es-MX" altLang="ja-JP" sz="4000" spc="300" dirty="0">
              <a:solidFill>
                <a:srgbClr val="2398AB"/>
              </a:solidFill>
              <a:latin typeface="Montserrat Light" pitchFamily="2" charset="77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34" name="Grupo 33">
            <a:extLst>
              <a:ext uri="{FF2B5EF4-FFF2-40B4-BE49-F238E27FC236}">
                <a16:creationId xmlns:a16="http://schemas.microsoft.com/office/drawing/2014/main" id="{F18DB06E-3E8C-0C72-5325-5F28C8C1F052}"/>
              </a:ext>
            </a:extLst>
          </p:cNvPr>
          <p:cNvGrpSpPr/>
          <p:nvPr/>
        </p:nvGrpSpPr>
        <p:grpSpPr>
          <a:xfrm>
            <a:off x="640080" y="8684722"/>
            <a:ext cx="9438226" cy="4040399"/>
            <a:chOff x="4279074" y="874367"/>
            <a:chExt cx="6579805" cy="4040399"/>
          </a:xfrm>
        </p:grpSpPr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8060CF43-54BB-6D8A-8D40-5BF56EEE6F6B}"/>
                </a:ext>
              </a:extLst>
            </p:cNvPr>
            <p:cNvSpPr txBox="1"/>
            <p:nvPr/>
          </p:nvSpPr>
          <p:spPr>
            <a:xfrm>
              <a:off x="4279074" y="2307917"/>
              <a:ext cx="3618299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sz="5400" b="1" dirty="0">
                  <a:solidFill>
                    <a:srgbClr val="80D12B"/>
                  </a:solidFill>
                  <a:latin typeface="Montserrat ExtraBold" pitchFamily="2" charset="77"/>
                </a:rPr>
                <a:t>GAS</a:t>
              </a:r>
            </a:p>
            <a:p>
              <a:pPr algn="ctr"/>
              <a:r>
                <a:rPr lang="es-ES_tradnl" sz="5400" b="1" dirty="0">
                  <a:solidFill>
                    <a:srgbClr val="80D12B"/>
                  </a:solidFill>
                  <a:latin typeface="Montserrat ExtraBold" pitchFamily="2" charset="77"/>
                </a:rPr>
                <a:t>NATURAL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5F29A9C2-9DCB-DEC7-AC5E-CFF57DAAD09C}"/>
                </a:ext>
              </a:extLst>
            </p:cNvPr>
            <p:cNvSpPr/>
            <p:nvPr/>
          </p:nvSpPr>
          <p:spPr>
            <a:xfrm>
              <a:off x="7424386" y="1129114"/>
              <a:ext cx="3434493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b="1" noProof="1">
                  <a:solidFill>
                    <a:srgbClr val="0E273D"/>
                  </a:solidFill>
                  <a:latin typeface="Montserrat" pitchFamily="2" charset="77"/>
                </a:rPr>
                <a:t>65 Estaciones</a:t>
              </a:r>
            </a:p>
            <a:p>
              <a:pPr algn="ctr"/>
              <a:r>
                <a:rPr lang="en-US" sz="4000" b="1" noProof="1">
                  <a:solidFill>
                    <a:srgbClr val="0E273D"/>
                  </a:solidFill>
                  <a:latin typeface="Montserrat" pitchFamily="2" charset="77"/>
                </a:rPr>
                <a:t>Públicas</a:t>
              </a:r>
            </a:p>
            <a:p>
              <a:pPr algn="ctr"/>
              <a:endParaRPr lang="en-US" sz="4000" b="1" noProof="1">
                <a:solidFill>
                  <a:srgbClr val="0E273D"/>
                </a:solidFill>
                <a:latin typeface="Montserrat" pitchFamily="2" charset="77"/>
              </a:endParaRPr>
            </a:p>
            <a:p>
              <a:pPr algn="ctr"/>
              <a:r>
                <a:rPr lang="en-US" sz="4000" noProof="1">
                  <a:solidFill>
                    <a:srgbClr val="0E273D"/>
                  </a:solidFill>
                  <a:latin typeface="Montserrat" pitchFamily="2" charset="77"/>
                </a:rPr>
                <a:t>Gas natural vehicular.</a:t>
              </a:r>
              <a:endParaRPr lang="es-ES_tradnl" sz="4000" dirty="0">
                <a:solidFill>
                  <a:srgbClr val="0E273D"/>
                </a:solidFill>
                <a:latin typeface="Montserrat" pitchFamily="2" charset="77"/>
              </a:endParaRPr>
            </a:p>
          </p:txBody>
        </p:sp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8973CA40-33BA-5309-6BB7-0DADE051E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61000" y="874367"/>
              <a:ext cx="1270000" cy="1270000"/>
            </a:xfrm>
            <a:prstGeom prst="rect">
              <a:avLst/>
            </a:prstGeom>
          </p:spPr>
        </p:pic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57948605-6DE1-C693-56DF-21B70D8721E8}"/>
              </a:ext>
            </a:extLst>
          </p:cNvPr>
          <p:cNvGrpSpPr/>
          <p:nvPr/>
        </p:nvGrpSpPr>
        <p:grpSpPr>
          <a:xfrm>
            <a:off x="8928719" y="8248630"/>
            <a:ext cx="12083693" cy="4621803"/>
            <a:chOff x="3945424" y="-95983"/>
            <a:chExt cx="7681446" cy="4621803"/>
          </a:xfrm>
        </p:grpSpPr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8877D04F-B26F-17E6-C266-1177D0DE464D}"/>
                </a:ext>
              </a:extLst>
            </p:cNvPr>
            <p:cNvSpPr txBox="1"/>
            <p:nvPr/>
          </p:nvSpPr>
          <p:spPr>
            <a:xfrm>
              <a:off x="3945424" y="1496296"/>
              <a:ext cx="4331635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sz="5400" b="1" dirty="0">
                  <a:solidFill>
                    <a:srgbClr val="FFDA04"/>
                  </a:solidFill>
                  <a:latin typeface="Montserrat ExtraBold" pitchFamily="2" charset="77"/>
                </a:rPr>
                <a:t>ELECTRO</a:t>
              </a:r>
            </a:p>
            <a:p>
              <a:pPr algn="ctr"/>
              <a:r>
                <a:rPr lang="es-ES_tradnl" sz="5400" b="1" dirty="0">
                  <a:solidFill>
                    <a:srgbClr val="FFDA04"/>
                  </a:solidFill>
                  <a:latin typeface="Montserrat ExtraBold" pitchFamily="2" charset="77"/>
                </a:rPr>
                <a:t>MOVILIDAD</a:t>
              </a:r>
            </a:p>
          </p:txBody>
        </p:sp>
        <p:sp>
          <p:nvSpPr>
            <p:cNvPr id="40" name="Rectángulo 39">
              <a:extLst>
                <a:ext uri="{FF2B5EF4-FFF2-40B4-BE49-F238E27FC236}">
                  <a16:creationId xmlns:a16="http://schemas.microsoft.com/office/drawing/2014/main" id="{8F7E316A-2989-5C15-565D-6E4DEAFA1DEA}"/>
                </a:ext>
              </a:extLst>
            </p:cNvPr>
            <p:cNvSpPr/>
            <p:nvPr/>
          </p:nvSpPr>
          <p:spPr>
            <a:xfrm>
              <a:off x="7616349" y="-40162"/>
              <a:ext cx="4010521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noProof="1">
                  <a:solidFill>
                    <a:srgbClr val="0E273D"/>
                  </a:solidFill>
                  <a:latin typeface="Montserrat" pitchFamily="2" charset="77"/>
                </a:rPr>
                <a:t>36 electrolineras públicas (50Kwh) donde 11 son accesibles para Vehículos Pesados.</a:t>
              </a:r>
              <a:endParaRPr lang="es-ES_tradnl" sz="2800" dirty="0">
                <a:solidFill>
                  <a:srgbClr val="0E273D"/>
                </a:solidFill>
                <a:latin typeface="Montserrat" pitchFamily="2" charset="77"/>
              </a:endParaRPr>
            </a:p>
          </p:txBody>
        </p:sp>
        <p:sp>
          <p:nvSpPr>
            <p:cNvPr id="41" name="Rectángulo 40">
              <a:extLst>
                <a:ext uri="{FF2B5EF4-FFF2-40B4-BE49-F238E27FC236}">
                  <a16:creationId xmlns:a16="http://schemas.microsoft.com/office/drawing/2014/main" id="{D660462D-7318-C0E5-5840-B4393FEFD422}"/>
                </a:ext>
              </a:extLst>
            </p:cNvPr>
            <p:cNvSpPr/>
            <p:nvPr/>
          </p:nvSpPr>
          <p:spPr>
            <a:xfrm>
              <a:off x="7968119" y="1417277"/>
              <a:ext cx="3444240" cy="31085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noProof="1">
                  <a:solidFill>
                    <a:srgbClr val="2398AB"/>
                  </a:solidFill>
                  <a:latin typeface="Montserrat" pitchFamily="2" charset="77"/>
                </a:rPr>
                <a:t>ECOSISTEMA:</a:t>
              </a:r>
            </a:p>
            <a:p>
              <a:pPr algn="ctr"/>
              <a:endParaRPr lang="en-US" sz="2800" b="1" noProof="1">
                <a:solidFill>
                  <a:srgbClr val="0E273D"/>
                </a:solidFill>
                <a:latin typeface="Montserrat" pitchFamily="2" charset="77"/>
              </a:endParaRPr>
            </a:p>
            <a:p>
              <a:pPr algn="ctr"/>
              <a:r>
                <a:rPr lang="en-US" sz="2800" b="1" noProof="1">
                  <a:solidFill>
                    <a:srgbClr val="0E273D"/>
                  </a:solidFill>
                  <a:latin typeface="Montserrat" pitchFamily="2" charset="77"/>
                </a:rPr>
                <a:t>INFRAESTRUCTURA, INCENTIVOS, REGULACIÓN, COORDINACIÓN AUTORIDADES</a:t>
              </a:r>
              <a:endParaRPr lang="es-ES_tradnl" sz="2800" b="1" dirty="0">
                <a:solidFill>
                  <a:srgbClr val="0E273D"/>
                </a:solidFill>
                <a:latin typeface="Montserrat" pitchFamily="2" charset="77"/>
              </a:endParaRPr>
            </a:p>
          </p:txBody>
        </p:sp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A2DE3FC8-8DE0-CC02-76C4-7E430E90075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76240" y="-95983"/>
              <a:ext cx="1270000" cy="127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708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8" grpId="0" animBg="1"/>
      <p:bldP spid="19" grpId="0"/>
      <p:bldP spid="20" grpId="0"/>
      <p:bldP spid="23" grpId="0" animBg="1"/>
      <p:bldP spid="24" grpId="0"/>
      <p:bldP spid="25" grpId="0"/>
      <p:bldP spid="26" grpId="0" animBg="1"/>
      <p:bldP spid="62" grpId="0"/>
      <p:bldP spid="47" grpId="0" animBg="1"/>
      <p:bldP spid="48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agen 53">
            <a:extLst>
              <a:ext uri="{FF2B5EF4-FFF2-40B4-BE49-F238E27FC236}">
                <a16:creationId xmlns:a16="http://schemas.microsoft.com/office/drawing/2014/main" id="{4AFD5863-5257-6195-8FAC-072B5314654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428"/>
            <a:ext cx="9693735" cy="13666375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601C293B-A64E-76E8-D0A7-69AB4A2771E4}"/>
              </a:ext>
            </a:extLst>
          </p:cNvPr>
          <p:cNvGrpSpPr/>
          <p:nvPr/>
        </p:nvGrpSpPr>
        <p:grpSpPr>
          <a:xfrm>
            <a:off x="14960930" y="2501025"/>
            <a:ext cx="7556170" cy="11202778"/>
            <a:chOff x="12583491" y="4441516"/>
            <a:chExt cx="5228082" cy="7751154"/>
          </a:xfrm>
        </p:grpSpPr>
        <p:sp>
          <p:nvSpPr>
            <p:cNvPr id="2" name="Rectángulo 1">
              <a:extLst>
                <a:ext uri="{FF2B5EF4-FFF2-40B4-BE49-F238E27FC236}">
                  <a16:creationId xmlns:a16="http://schemas.microsoft.com/office/drawing/2014/main" id="{D886F558-81E6-1AB2-E925-E7F8FD299E54}"/>
                </a:ext>
              </a:extLst>
            </p:cNvPr>
            <p:cNvSpPr/>
            <p:nvPr/>
          </p:nvSpPr>
          <p:spPr>
            <a:xfrm>
              <a:off x="12583491" y="4441516"/>
              <a:ext cx="5228082" cy="431110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0CF1DBB8-DA89-F349-9EB5-D0DE0D2A55D6}"/>
                </a:ext>
              </a:extLst>
            </p:cNvPr>
            <p:cNvSpPr/>
            <p:nvPr/>
          </p:nvSpPr>
          <p:spPr>
            <a:xfrm>
              <a:off x="12583491" y="6428680"/>
              <a:ext cx="5228082" cy="1086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bg1"/>
                </a:solidFill>
              </a:endParaRPr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A83CEDA3-B2DF-2F34-F0A7-B04D6F22FA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2" t="2272" r="4529" b="4716"/>
            <a:stretch/>
          </p:blipFill>
          <p:spPr>
            <a:xfrm>
              <a:off x="12730064" y="4598882"/>
              <a:ext cx="4942709" cy="3982985"/>
            </a:xfrm>
            <a:prstGeom prst="rect">
              <a:avLst/>
            </a:prstGeom>
            <a:effectLst/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D39939D7-2729-6C40-3A96-8D390897B3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583491" y="8745929"/>
              <a:ext cx="5228082" cy="34467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40" name="Imagen 39">
            <a:extLst>
              <a:ext uri="{FF2B5EF4-FFF2-40B4-BE49-F238E27FC236}">
                <a16:creationId xmlns:a16="http://schemas.microsoft.com/office/drawing/2014/main" id="{86D0A172-6106-9240-992F-07B7CD26219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91" r="25720"/>
          <a:stretch/>
        </p:blipFill>
        <p:spPr>
          <a:xfrm>
            <a:off x="6942779" y="-1"/>
            <a:ext cx="5640712" cy="13666375"/>
          </a:xfrm>
          <a:prstGeom prst="rect">
            <a:avLst/>
          </a:prstGeom>
        </p:spPr>
      </p:pic>
      <p:sp>
        <p:nvSpPr>
          <p:cNvPr id="63" name="CuadroTexto 62">
            <a:extLst>
              <a:ext uri="{FF2B5EF4-FFF2-40B4-BE49-F238E27FC236}">
                <a16:creationId xmlns:a16="http://schemas.microsoft.com/office/drawing/2014/main" id="{C31749AD-3BC9-B3A0-DE4E-3D70FD3F7BDE}"/>
              </a:ext>
            </a:extLst>
          </p:cNvPr>
          <p:cNvSpPr txBox="1"/>
          <p:nvPr/>
        </p:nvSpPr>
        <p:spPr>
          <a:xfrm>
            <a:off x="14960930" y="692274"/>
            <a:ext cx="7129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ja-JP" sz="7200" b="1" dirty="0">
                <a:solidFill>
                  <a:srgbClr val="2398AB"/>
                </a:solidFill>
                <a:latin typeface="Montserrat" pitchFamily="2" charset="77"/>
                <a:ea typeface="ＭＳ Ｐゴシック" panose="020B0600070205080204" pitchFamily="34" charset="-128"/>
                <a:cs typeface="Arial" panose="020B0604020202020204" pitchFamily="34" charset="0"/>
              </a:rPr>
              <a:t>Señalización</a:t>
            </a:r>
            <a:endParaRPr lang="es-MX" altLang="ja-JP" sz="7200" dirty="0">
              <a:solidFill>
                <a:srgbClr val="2398AB"/>
              </a:solidFill>
              <a:latin typeface="Montserrat" pitchFamily="2" charset="77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29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56AD58FF-2B7A-F318-3DC4-D2697F0CB6B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30000"/>
          </a:blip>
          <a:srcRect b="6380"/>
          <a:stretch/>
        </p:blipFill>
        <p:spPr>
          <a:xfrm>
            <a:off x="0" y="-12470"/>
            <a:ext cx="24473632" cy="13716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EC66CFA6-C359-E588-2A27-EF6CE77A174A}"/>
              </a:ext>
            </a:extLst>
          </p:cNvPr>
          <p:cNvSpPr txBox="1"/>
          <p:nvPr/>
        </p:nvSpPr>
        <p:spPr>
          <a:xfrm>
            <a:off x="18036540" y="5119063"/>
            <a:ext cx="5524499" cy="3477875"/>
          </a:xfrm>
          <a:prstGeom prst="rect">
            <a:avLst/>
          </a:prstGeom>
          <a:solidFill>
            <a:srgbClr val="2398AB">
              <a:alpha val="75004"/>
            </a:srgbClr>
          </a:solidFill>
        </p:spPr>
        <p:txBody>
          <a:bodyPr wrap="square" rtlCol="0">
            <a:spAutoFit/>
          </a:bodyPr>
          <a:lstStyle/>
          <a:p>
            <a:pPr lvl="1" algn="ctr">
              <a:spcBef>
                <a:spcPts val="1200"/>
              </a:spcBef>
              <a:spcAft>
                <a:spcPts val="1200"/>
              </a:spcAft>
              <a:defRPr/>
            </a:pPr>
            <a:r>
              <a:rPr lang="es-ES" altLang="ja-JP" sz="4400" b="1" dirty="0">
                <a:solidFill>
                  <a:schemeClr val="bg1"/>
                </a:solidFill>
                <a:latin typeface="Montserrat ExtraBold" pitchFamily="2" charset="77"/>
                <a:ea typeface="ＭＳ Ｐゴシック" panose="020B0600070205080204" pitchFamily="34" charset="-128"/>
              </a:rPr>
              <a:t>Máximo evento de exhibición de vehículos de carga y pasaje en América.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92ED76B-229E-1C4A-A5CE-4F51D4F46B1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51075" y="-12470"/>
            <a:ext cx="7355634" cy="5010912"/>
          </a:xfrm>
          <a:custGeom>
            <a:avLst/>
            <a:gdLst/>
            <a:ahLst/>
            <a:cxnLst/>
            <a:rect l="l" t="t" r="r" b="b"/>
            <a:pathLst>
              <a:path w="3677817" h="2505456">
                <a:moveTo>
                  <a:pt x="1160926" y="0"/>
                </a:moveTo>
                <a:lnTo>
                  <a:pt x="3677817" y="0"/>
                </a:lnTo>
                <a:lnTo>
                  <a:pt x="2516891" y="2505456"/>
                </a:lnTo>
                <a:lnTo>
                  <a:pt x="0" y="2505456"/>
                </a:lnTo>
                <a:close/>
              </a:path>
            </a:pathLst>
          </a:cu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7918D1C-06A7-A49E-55BA-4D2DA588B75C}"/>
              </a:ext>
            </a:extLst>
          </p:cNvPr>
          <p:cNvSpPr txBox="1"/>
          <p:nvPr/>
        </p:nvSpPr>
        <p:spPr>
          <a:xfrm>
            <a:off x="1355851" y="3903345"/>
            <a:ext cx="4676280" cy="5909310"/>
          </a:xfrm>
          <a:prstGeom prst="rect">
            <a:avLst/>
          </a:prstGeom>
          <a:solidFill>
            <a:srgbClr val="2398AB">
              <a:alpha val="72202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ES" altLang="ja-JP" sz="5400" b="1" dirty="0">
                <a:solidFill>
                  <a:schemeClr val="bg1"/>
                </a:solidFill>
                <a:latin typeface="Montserrat ExtraBold" pitchFamily="2" charset="77"/>
                <a:ea typeface="ＭＳ Ｐゴシック" panose="020B0600070205080204" pitchFamily="34" charset="-128"/>
              </a:rPr>
              <a:t>+46,000</a:t>
            </a:r>
          </a:p>
          <a:p>
            <a:pPr algn="ctr"/>
            <a:r>
              <a:rPr lang="es-ES" altLang="ja-JP" sz="5400" b="1" dirty="0">
                <a:solidFill>
                  <a:schemeClr val="bg1"/>
                </a:solidFill>
                <a:latin typeface="Montserrat ExtraBold" pitchFamily="2" charset="77"/>
                <a:ea typeface="ＭＳ Ｐゴシック" panose="020B0600070205080204" pitchFamily="34" charset="-128"/>
              </a:rPr>
              <a:t>Visitantes</a:t>
            </a:r>
          </a:p>
          <a:p>
            <a:pPr algn="ctr"/>
            <a:endParaRPr lang="es-ES" altLang="ja-JP" sz="5400" b="1" dirty="0">
              <a:solidFill>
                <a:schemeClr val="bg1"/>
              </a:solidFill>
              <a:latin typeface="Montserrat ExtraBold" pitchFamily="2" charset="77"/>
              <a:ea typeface="ＭＳ Ｐゴシック" panose="020B0600070205080204" pitchFamily="34" charset="-128"/>
            </a:endParaRPr>
          </a:p>
          <a:p>
            <a:pPr algn="ctr"/>
            <a:r>
              <a:rPr lang="es-ES" altLang="ja-JP" sz="5400" b="1" dirty="0">
                <a:solidFill>
                  <a:schemeClr val="bg1"/>
                </a:solidFill>
                <a:latin typeface="Montserrat ExtraBold" pitchFamily="2" charset="77"/>
                <a:ea typeface="ＭＳ Ｐゴシック" panose="020B0600070205080204" pitchFamily="34" charset="-128"/>
              </a:rPr>
              <a:t>Y</a:t>
            </a:r>
          </a:p>
          <a:p>
            <a:pPr algn="ctr"/>
            <a:endParaRPr lang="es-ES" altLang="ja-JP" sz="5400" b="1" dirty="0">
              <a:solidFill>
                <a:schemeClr val="bg1"/>
              </a:solidFill>
              <a:latin typeface="Montserrat ExtraBold" pitchFamily="2" charset="77"/>
              <a:ea typeface="ＭＳ Ｐゴシック" panose="020B0600070205080204" pitchFamily="34" charset="-128"/>
            </a:endParaRPr>
          </a:p>
          <a:p>
            <a:pPr algn="ctr"/>
            <a:r>
              <a:rPr lang="es-ES" altLang="ja-JP" sz="5400" b="1" dirty="0">
                <a:solidFill>
                  <a:schemeClr val="bg1"/>
                </a:solidFill>
                <a:latin typeface="Montserrat ExtraBold" pitchFamily="2" charset="77"/>
                <a:ea typeface="ＭＳ Ｐゴシック" panose="020B0600070205080204" pitchFamily="34" charset="-128"/>
              </a:rPr>
              <a:t>+300</a:t>
            </a:r>
          </a:p>
          <a:p>
            <a:pPr algn="ctr"/>
            <a:r>
              <a:rPr lang="es-ES" altLang="ja-JP" sz="5400" b="1" dirty="0">
                <a:solidFill>
                  <a:schemeClr val="bg1"/>
                </a:solidFill>
                <a:latin typeface="Montserrat ExtraBold" pitchFamily="2" charset="77"/>
                <a:ea typeface="ＭＳ Ｐゴシック" panose="020B0600070205080204" pitchFamily="34" charset="-128"/>
              </a:rPr>
              <a:t> Expositores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98FC13A8-65B4-ED44-9F00-FA2E717FE7A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" r="210" b="1099"/>
          <a:stretch/>
        </p:blipFill>
        <p:spPr>
          <a:xfrm>
            <a:off x="6761300" y="0"/>
            <a:ext cx="10861401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66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64718</TotalTime>
  <Words>205</Words>
  <Application>Microsoft Macintosh PowerPoint</Application>
  <PresentationFormat>Personalizado</PresentationFormat>
  <Paragraphs>69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Lato Light</vt:lpstr>
      <vt:lpstr>Montserrat</vt:lpstr>
      <vt:lpstr>Montserrat ExtraBold</vt:lpstr>
      <vt:lpstr>Montserrat Light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Lopez</dc:creator>
  <cp:lastModifiedBy>Ivan Martinez Morales</cp:lastModifiedBy>
  <cp:revision>4655</cp:revision>
  <cp:lastPrinted>2019-12-09T16:47:55Z</cp:lastPrinted>
  <dcterms:created xsi:type="dcterms:W3CDTF">2014-11-12T21:47:38Z</dcterms:created>
  <dcterms:modified xsi:type="dcterms:W3CDTF">2022-07-07T23:01:40Z</dcterms:modified>
</cp:coreProperties>
</file>